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70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D9C9F8-472D-44C9-B25B-97A843270F14}">
          <p14:sldIdLst>
            <p14:sldId id="256"/>
            <p14:sldId id="257"/>
            <p14:sldId id="258"/>
            <p14:sldId id="260"/>
            <p14:sldId id="261"/>
            <p14:sldId id="262"/>
            <p14:sldId id="268"/>
            <p14:sldId id="270"/>
            <p14:sldId id="263"/>
            <p14:sldId id="265"/>
            <p14:sldId id="266"/>
            <p14:sldId id="267"/>
          </p14:sldIdLst>
        </p14:section>
        <p14:section name="Untitled Section" id="{C3290FC0-E28A-481B-AEB8-43C6E86D21A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205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CDD3-FA08-4E1F-A5DD-F7C0F65B2E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26A0-A310-459B-95D8-717D2AC87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29.jpg@01D66660.0ACD04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Progress DO 30.07.2020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" y="304506"/>
            <a:ext cx="7829943" cy="58724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49" y="1508815"/>
            <a:ext cx="4618451" cy="34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" y="461554"/>
            <a:ext cx="7620545" cy="57154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66" y="1413011"/>
            <a:ext cx="5083326" cy="38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" y="291442"/>
            <a:ext cx="7847361" cy="58855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695" y="1690688"/>
            <a:ext cx="5009151" cy="37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60"/>
            <a:ext cx="10515600" cy="1065511"/>
          </a:xfrm>
        </p:spPr>
        <p:txBody>
          <a:bodyPr/>
          <a:lstStyle/>
          <a:p>
            <a:pPr algn="ctr"/>
            <a:r>
              <a:rPr lang="pl-PL" dirty="0" smtClean="0"/>
              <a:t>Bit </a:t>
            </a:r>
            <a:r>
              <a:rPr lang="pl-PL" dirty="0" err="1" smtClean="0"/>
              <a:t>Activation</a:t>
            </a:r>
            <a:r>
              <a:rPr lang="pl-PL" dirty="0" smtClean="0"/>
              <a:t> and </a:t>
            </a:r>
            <a:r>
              <a:rPr lang="pl-PL" dirty="0" err="1" smtClean="0"/>
              <a:t>Weight</a:t>
            </a:r>
            <a:r>
              <a:rPr lang="pl-PL" dirty="0" smtClean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9" y="116377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dirty="0" smtClean="0"/>
              <a:t>Bit </a:t>
            </a:r>
            <a:r>
              <a:rPr lang="pl-PL" sz="1600" dirty="0" err="1" smtClean="0"/>
              <a:t>Activatio</a:t>
            </a:r>
            <a:r>
              <a:rPr lang="pl-PL" sz="1600" dirty="0" smtClean="0"/>
              <a:t> </a:t>
            </a:r>
            <a:r>
              <a:rPr lang="pl-PL" sz="1600" dirty="0" err="1" smtClean="0"/>
              <a:t>Procedure</a:t>
            </a:r>
            <a:r>
              <a:rPr lang="pl-PL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pl-PL" sz="1600" dirty="0" err="1" smtClean="0"/>
              <a:t>Activate</a:t>
            </a:r>
            <a:r>
              <a:rPr lang="pl-PL" sz="1600" dirty="0" smtClean="0"/>
              <a:t> </a:t>
            </a:r>
            <a:r>
              <a:rPr lang="pl-PL" sz="1600" dirty="0" err="1" smtClean="0"/>
              <a:t>separetelly</a:t>
            </a:r>
            <a:r>
              <a:rPr lang="pl-PL" sz="1600" dirty="0" smtClean="0"/>
              <a:t> </a:t>
            </a:r>
            <a:r>
              <a:rPr lang="pl-PL" sz="1600" dirty="0" err="1" smtClean="0"/>
              <a:t>only</a:t>
            </a:r>
            <a:r>
              <a:rPr lang="pl-PL" sz="1600" dirty="0" smtClean="0"/>
              <a:t> one </a:t>
            </a:r>
            <a:r>
              <a:rPr lang="pl-PL" sz="1600" dirty="0" err="1" smtClean="0"/>
              <a:t>input</a:t>
            </a:r>
            <a:r>
              <a:rPr lang="pl-PL" sz="1600" dirty="0" smtClean="0"/>
              <a:t> </a:t>
            </a:r>
            <a:r>
              <a:rPr lang="pl-PL" sz="1600" dirty="0" err="1" smtClean="0"/>
              <a:t>node</a:t>
            </a:r>
            <a:endParaRPr lang="pl-PL" sz="1600" dirty="0" smtClean="0"/>
          </a:p>
          <a:p>
            <a:pPr marL="342900" indent="-342900">
              <a:buAutoNum type="arabicPeriod"/>
            </a:pPr>
            <a:r>
              <a:rPr lang="pl-PL" sz="1600" dirty="0" err="1" smtClean="0"/>
              <a:t>Binarize</a:t>
            </a:r>
            <a:r>
              <a:rPr lang="pl-PL" sz="1600" dirty="0" smtClean="0"/>
              <a:t> </a:t>
            </a:r>
            <a:r>
              <a:rPr lang="pl-PL" sz="1600" dirty="0" err="1" smtClean="0"/>
              <a:t>encoded</a:t>
            </a:r>
            <a:r>
              <a:rPr lang="pl-PL" sz="1600" dirty="0" smtClean="0"/>
              <a:t> </a:t>
            </a:r>
            <a:r>
              <a:rPr lang="pl-PL" sz="1600" dirty="0" err="1" smtClean="0"/>
              <a:t>represtnations</a:t>
            </a:r>
            <a:r>
              <a:rPr lang="pl-PL" sz="1600" dirty="0" smtClean="0"/>
              <a:t> </a:t>
            </a:r>
            <a:r>
              <a:rPr lang="pl-PL" sz="1600" dirty="0" err="1" smtClean="0"/>
              <a:t>around</a:t>
            </a:r>
            <a:r>
              <a:rPr lang="pl-PL" sz="1600" dirty="0" smtClean="0"/>
              <a:t> 0 (x&gt;0: 1 </a:t>
            </a:r>
            <a:r>
              <a:rPr lang="pl-PL" sz="1600" dirty="0" err="1" smtClean="0"/>
              <a:t>else</a:t>
            </a:r>
            <a:r>
              <a:rPr lang="pl-PL" sz="1600" dirty="0" smtClean="0"/>
              <a:t> 0)</a:t>
            </a:r>
          </a:p>
          <a:p>
            <a:pPr marL="342900" indent="-342900">
              <a:buAutoNum type="arabicPeriod"/>
            </a:pPr>
            <a:r>
              <a:rPr lang="pl-PL" sz="1600" dirty="0" err="1" smtClean="0"/>
              <a:t>Calculate</a:t>
            </a:r>
            <a:r>
              <a:rPr lang="pl-PL" sz="1600" dirty="0" smtClean="0"/>
              <a:t> bit </a:t>
            </a:r>
            <a:r>
              <a:rPr lang="pl-PL" sz="1600" dirty="0" err="1" smtClean="0"/>
              <a:t>activation</a:t>
            </a:r>
            <a:r>
              <a:rPr lang="pl-PL" sz="1600" dirty="0" smtClean="0"/>
              <a:t> </a:t>
            </a:r>
            <a:r>
              <a:rPr lang="pl-PL" sz="1600" dirty="0" err="1" smtClean="0"/>
              <a:t>probability</a:t>
            </a:r>
            <a:endParaRPr lang="pl-PL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pl-PL" sz="1600" dirty="0" smtClean="0"/>
              <a:t>Sort </a:t>
            </a:r>
            <a:r>
              <a:rPr lang="pl-PL" sz="1600" dirty="0" err="1" smtClean="0"/>
              <a:t>bits</a:t>
            </a:r>
            <a:r>
              <a:rPr lang="pl-PL" sz="1600" dirty="0" smtClean="0"/>
              <a:t> </a:t>
            </a:r>
            <a:r>
              <a:rPr lang="pl-PL" sz="1600" dirty="0" err="1" smtClean="0"/>
              <a:t>according</a:t>
            </a:r>
            <a:r>
              <a:rPr lang="pl-PL" sz="1600" dirty="0" smtClean="0"/>
              <a:t> to </a:t>
            </a:r>
            <a:r>
              <a:rPr lang="pl-PL" sz="1600" dirty="0" err="1" smtClean="0"/>
              <a:t>their</a:t>
            </a:r>
            <a:r>
              <a:rPr lang="pl-PL" sz="1600" dirty="0" smtClean="0"/>
              <a:t> </a:t>
            </a:r>
            <a:r>
              <a:rPr lang="pl-PL" sz="1600" dirty="0" err="1" smtClean="0"/>
              <a:t>probability</a:t>
            </a:r>
            <a:r>
              <a:rPr lang="pl-PL" sz="1600" dirty="0" smtClean="0"/>
              <a:t> (</a:t>
            </a:r>
            <a:r>
              <a:rPr lang="pl-PL" sz="1600" dirty="0" err="1" smtClean="0"/>
              <a:t>stable</a:t>
            </a:r>
            <a:r>
              <a:rPr lang="pl-PL" sz="1600" dirty="0" smtClean="0"/>
              <a:t> sort)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err="1" smtClean="0"/>
              <a:t>Weights</a:t>
            </a:r>
            <a:r>
              <a:rPr lang="pl-PL" sz="1600" dirty="0" smtClean="0"/>
              <a:t> Matrix </a:t>
            </a:r>
            <a:r>
              <a:rPr lang="pl-PL" sz="1600" dirty="0" err="1" smtClean="0"/>
              <a:t>Sorted</a:t>
            </a:r>
            <a:r>
              <a:rPr lang="pl-PL" sz="1600" dirty="0" smtClean="0"/>
              <a:t> </a:t>
            </a:r>
            <a:r>
              <a:rPr lang="pl-PL" sz="1600" dirty="0" err="1" smtClean="0"/>
              <a:t>procedure</a:t>
            </a:r>
            <a:r>
              <a:rPr lang="pl-PL" sz="1600" dirty="0" smtClean="0"/>
              <a:t>:</a:t>
            </a:r>
          </a:p>
          <a:p>
            <a:pPr marL="342900" indent="-342900">
              <a:buAutoNum type="arabicPeriod"/>
            </a:pPr>
            <a:r>
              <a:rPr lang="pl-PL" sz="1600" dirty="0" smtClean="0"/>
              <a:t>Sort matrix </a:t>
            </a:r>
            <a:r>
              <a:rPr lang="pl-PL" sz="1600" dirty="0" err="1" smtClean="0"/>
              <a:t>columns</a:t>
            </a:r>
            <a:r>
              <a:rPr lang="pl-PL" sz="1600" dirty="0" smtClean="0"/>
              <a:t> in the same </a:t>
            </a:r>
            <a:r>
              <a:rPr lang="pl-PL" sz="1600" dirty="0" err="1" smtClean="0"/>
              <a:t>way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       </a:t>
            </a:r>
            <a:r>
              <a:rPr lang="pl-PL" sz="1600" dirty="0" smtClean="0"/>
              <a:t>as we sorter </a:t>
            </a:r>
            <a:r>
              <a:rPr lang="pl-PL" sz="1600" dirty="0" err="1" smtClean="0"/>
              <a:t>bits</a:t>
            </a:r>
            <a:r>
              <a:rPr lang="pl-PL" sz="1600" dirty="0" smtClean="0"/>
              <a:t> </a:t>
            </a:r>
            <a:r>
              <a:rPr lang="pl-PL" sz="1600" dirty="0" err="1" smtClean="0"/>
              <a:t>distributon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err="1" smtClean="0"/>
              <a:t>Plot’s</a:t>
            </a:r>
            <a:r>
              <a:rPr lang="pl-PL" sz="1600" dirty="0" smtClean="0"/>
              <a:t> </a:t>
            </a:r>
            <a:r>
              <a:rPr lang="pl-PL" sz="1600" dirty="0" err="1" smtClean="0"/>
              <a:t>conclusions</a:t>
            </a:r>
            <a:r>
              <a:rPr lang="pl-PL" sz="1600" dirty="0" smtClean="0"/>
              <a:t>:</a:t>
            </a:r>
          </a:p>
          <a:p>
            <a:pPr marL="0" indent="0">
              <a:buNone/>
            </a:pPr>
            <a:r>
              <a:rPr lang="pl-PL" sz="1600" dirty="0" err="1" smtClean="0"/>
              <a:t>Negative</a:t>
            </a:r>
            <a:r>
              <a:rPr lang="pl-PL" sz="1600" dirty="0" smtClean="0"/>
              <a:t> </a:t>
            </a:r>
            <a:r>
              <a:rPr lang="pl-PL" sz="1600" dirty="0" err="1" smtClean="0"/>
              <a:t>weights</a:t>
            </a:r>
            <a:r>
              <a:rPr lang="pl-PL" sz="1600" dirty="0" smtClean="0"/>
              <a:t> transfer bit </a:t>
            </a:r>
            <a:r>
              <a:rPr lang="pl-PL" sz="1600" dirty="0" err="1" smtClean="0"/>
              <a:t>contribution</a:t>
            </a:r>
            <a:r>
              <a:rPr lang="pl-PL" sz="1600" dirty="0" smtClean="0"/>
              <a:t> </a:t>
            </a:r>
            <a:r>
              <a:rPr lang="pl-PL" sz="1600" dirty="0" err="1" smtClean="0"/>
              <a:t>further</a:t>
            </a:r>
            <a:r>
              <a:rPr lang="pl-PL" sz="1600" dirty="0" smtClean="0"/>
              <a:t> </a:t>
            </a:r>
          </a:p>
          <a:p>
            <a:pPr marL="0" indent="0">
              <a:buNone/>
            </a:pPr>
            <a:r>
              <a:rPr lang="pl-PL" sz="1600" dirty="0" err="1" smtClean="0"/>
              <a:t>Positive</a:t>
            </a:r>
            <a:r>
              <a:rPr lang="pl-PL" sz="1600" dirty="0" smtClean="0"/>
              <a:t> </a:t>
            </a:r>
            <a:r>
              <a:rPr lang="pl-PL" sz="1600" dirty="0" err="1" smtClean="0"/>
              <a:t>weights</a:t>
            </a:r>
            <a:r>
              <a:rPr lang="pl-PL" sz="1600" dirty="0" smtClean="0"/>
              <a:t> </a:t>
            </a:r>
            <a:r>
              <a:rPr lang="pl-PL" sz="1600" dirty="0" err="1" smtClean="0"/>
              <a:t>exclude</a:t>
            </a:r>
            <a:r>
              <a:rPr lang="pl-PL" sz="1600" dirty="0" smtClean="0"/>
              <a:t> bit </a:t>
            </a:r>
            <a:r>
              <a:rPr lang="pl-PL" sz="1600" dirty="0" err="1" smtClean="0"/>
              <a:t>contribution</a:t>
            </a:r>
            <a:r>
              <a:rPr lang="pl-PL" sz="1600" dirty="0"/>
              <a:t> 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 err="1" smtClean="0"/>
              <a:t>Cons</a:t>
            </a:r>
            <a:r>
              <a:rPr lang="pl-PL" sz="1600" dirty="0" smtClean="0"/>
              <a:t>:</a:t>
            </a:r>
          </a:p>
          <a:p>
            <a:pPr marL="0" indent="0">
              <a:buNone/>
            </a:pPr>
            <a:r>
              <a:rPr lang="pl-PL" sz="1600" dirty="0" err="1" smtClean="0"/>
              <a:t>Binarization</a:t>
            </a:r>
            <a:r>
              <a:rPr lang="pl-PL" sz="1600" dirty="0" smtClean="0"/>
              <a:t> of the </a:t>
            </a:r>
            <a:r>
              <a:rPr lang="pl-PL" sz="1600" dirty="0" err="1" smtClean="0"/>
              <a:t>encoded</a:t>
            </a:r>
            <a:r>
              <a:rPr lang="pl-PL" sz="1600" dirty="0" smtClean="0"/>
              <a:t> </a:t>
            </a:r>
            <a:r>
              <a:rPr lang="pl-PL" sz="1600" dirty="0" err="1" smtClean="0"/>
              <a:t>representation</a:t>
            </a:r>
            <a:r>
              <a:rPr lang="pl-PL" sz="1600" dirty="0" smtClean="0"/>
              <a:t> </a:t>
            </a:r>
            <a:r>
              <a:rPr lang="pl-PL" sz="1600" dirty="0" err="1" smtClean="0"/>
              <a:t>is</a:t>
            </a:r>
            <a:r>
              <a:rPr lang="pl-PL" sz="1600" dirty="0" smtClean="0"/>
              <a:t> </a:t>
            </a:r>
            <a:r>
              <a:rPr lang="pl-PL" sz="1600" dirty="0" err="1" smtClean="0"/>
              <a:t>heuristic</a:t>
            </a:r>
            <a:r>
              <a:rPr lang="pl-PL" sz="1600" dirty="0" smtClean="0"/>
              <a:t>.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1026" name="x_x_x_x_x_x_x_Picture 1" descr="cid:image008.jpg@01D665C1.B435170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1820480"/>
            <a:ext cx="6012859" cy="450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4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26" y="406630"/>
            <a:ext cx="10515600" cy="739833"/>
          </a:xfrm>
        </p:spPr>
        <p:txBody>
          <a:bodyPr/>
          <a:lstStyle/>
          <a:p>
            <a:pPr algn="ctr"/>
            <a:r>
              <a:rPr lang="pl-PL" dirty="0" err="1" smtClean="0"/>
              <a:t>Weight</a:t>
            </a:r>
            <a:r>
              <a:rPr lang="pl-PL" dirty="0" smtClean="0"/>
              <a:t> Matrix </a:t>
            </a:r>
            <a:r>
              <a:rPr lang="pl-PL" dirty="0" err="1" smtClean="0"/>
              <a:t>Magnitude</a:t>
            </a:r>
            <a:r>
              <a:rPr lang="pl-PL" dirty="0" smtClean="0"/>
              <a:t> ”</a:t>
            </a:r>
            <a:r>
              <a:rPr lang="pl-PL" dirty="0" smtClean="0"/>
              <a:t>Unit</a:t>
            </a:r>
            <a:r>
              <a:rPr lang="pl-PL" dirty="0" smtClean="0"/>
              <a:t>” Sort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87" y="1146463"/>
            <a:ext cx="4331086" cy="4467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8" y="1308389"/>
            <a:ext cx="4536243" cy="42740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207005" y="3218293"/>
            <a:ext cx="1396538" cy="324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9474" y="5172370"/>
            <a:ext cx="6949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Procedures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r>
              <a:rPr lang="pl-PL" dirty="0" smtClean="0"/>
              <a:t>: </a:t>
            </a:r>
          </a:p>
          <a:p>
            <a:endParaRPr lang="pl-PL" dirty="0" smtClean="0"/>
          </a:p>
          <a:p>
            <a:r>
              <a:rPr lang="pl-PL" dirty="0" smtClean="0"/>
              <a:t>1. Take </a:t>
            </a:r>
            <a:r>
              <a:rPr lang="pl-PL" dirty="0" err="1" smtClean="0"/>
              <a:t>absolute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</a:p>
          <a:p>
            <a:r>
              <a:rPr lang="pl-PL" dirty="0" smtClean="0"/>
              <a:t>2. </a:t>
            </a: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</a:p>
          <a:p>
            <a:r>
              <a:rPr lang="pl-PL" dirty="0" smtClean="0"/>
              <a:t>3. Sort </a:t>
            </a:r>
            <a:r>
              <a:rPr lang="pl-PL" dirty="0" err="1" smtClean="0"/>
              <a:t>such</a:t>
            </a:r>
            <a:r>
              <a:rPr lang="pl-PL" dirty="0" smtClean="0"/>
              <a:t> </a:t>
            </a:r>
            <a:r>
              <a:rPr lang="pl-PL" dirty="0" err="1" smtClean="0"/>
              <a:t>modyfied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57348" y="279239"/>
            <a:ext cx="10515600" cy="739833"/>
          </a:xfrm>
        </p:spPr>
        <p:txBody>
          <a:bodyPr/>
          <a:lstStyle/>
          <a:p>
            <a:pPr algn="ctr"/>
            <a:r>
              <a:rPr lang="pl-PL" dirty="0" err="1" smtClean="0"/>
              <a:t>Weight</a:t>
            </a:r>
            <a:r>
              <a:rPr lang="pl-PL" dirty="0" smtClean="0"/>
              <a:t> Matrix </a:t>
            </a:r>
            <a:r>
              <a:rPr lang="pl-PL" dirty="0" err="1" smtClean="0"/>
              <a:t>Magnitude</a:t>
            </a:r>
            <a:r>
              <a:rPr lang="pl-PL" dirty="0" smtClean="0"/>
              <a:t> ”</a:t>
            </a:r>
            <a:r>
              <a:rPr lang="pl-PL" dirty="0" smtClean="0"/>
              <a:t>Split</a:t>
            </a:r>
            <a:r>
              <a:rPr lang="pl-PL" dirty="0" smtClean="0"/>
              <a:t>” Sort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997" y="24184"/>
            <a:ext cx="2741465" cy="258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399" y="4541580"/>
            <a:ext cx="6949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Procedures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row</a:t>
            </a:r>
            <a:r>
              <a:rPr lang="pl-PL" dirty="0" smtClean="0"/>
              <a:t>: </a:t>
            </a:r>
          </a:p>
          <a:p>
            <a:pPr marL="342900" indent="-342900">
              <a:buAutoNum type="arabicPeriod"/>
            </a:pPr>
            <a:r>
              <a:rPr lang="pl-PL" dirty="0" smtClean="0"/>
              <a:t>Split the </a:t>
            </a:r>
            <a:r>
              <a:rPr lang="pl-PL" dirty="0" err="1" smtClean="0"/>
              <a:t>row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(</a:t>
            </a:r>
            <a:r>
              <a:rPr lang="pl-PL" dirty="0" err="1" smtClean="0"/>
              <a:t>positive</a:t>
            </a:r>
            <a:r>
              <a:rPr lang="pl-PL" dirty="0" smtClean="0"/>
              <a:t> and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weights</a:t>
            </a:r>
            <a:r>
              <a:rPr lang="pl-PL" dirty="0" smtClean="0"/>
              <a:t>)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Add</a:t>
            </a:r>
            <a:r>
              <a:rPr lang="pl-PL" dirty="0" smtClean="0"/>
              <a:t> </a:t>
            </a:r>
            <a:r>
              <a:rPr lang="pl-PL" dirty="0" err="1" smtClean="0"/>
              <a:t>zeros</a:t>
            </a:r>
            <a:r>
              <a:rPr lang="pl-PL" dirty="0" smtClean="0"/>
              <a:t> to </a:t>
            </a:r>
            <a:r>
              <a:rPr lang="pl-PL" dirty="0" err="1" smtClean="0"/>
              <a:t>splits</a:t>
            </a:r>
            <a:r>
              <a:rPr lang="pl-PL" dirty="0" smtClean="0"/>
              <a:t> to </a:t>
            </a:r>
            <a:r>
              <a:rPr lang="pl-PL" dirty="0" err="1" smtClean="0"/>
              <a:t>fill</a:t>
            </a:r>
            <a:r>
              <a:rPr lang="pl-PL" dirty="0" smtClean="0"/>
              <a:t> the </a:t>
            </a:r>
            <a:r>
              <a:rPr lang="pl-PL" dirty="0" err="1" smtClean="0"/>
              <a:t>whole</a:t>
            </a:r>
            <a:r>
              <a:rPr lang="pl-PL" dirty="0" smtClean="0"/>
              <a:t> </a:t>
            </a:r>
            <a:r>
              <a:rPr lang="pl-PL" dirty="0" err="1" smtClean="0"/>
              <a:t>dimension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Descending</a:t>
            </a:r>
            <a:r>
              <a:rPr lang="pl-PL" dirty="0" smtClean="0"/>
              <a:t> sort of the </a:t>
            </a: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A</a:t>
            </a:r>
            <a:r>
              <a:rPr lang="pl-PL" dirty="0" err="1" smtClean="0"/>
              <a:t>scending</a:t>
            </a:r>
            <a:r>
              <a:rPr lang="pl-PL" dirty="0" smtClean="0"/>
              <a:t> sort of the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r>
              <a:rPr lang="pl-PL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Calculate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Log10 -</a:t>
            </a:r>
            <a:r>
              <a:rPr lang="pl-PL" dirty="0" err="1" smtClean="0"/>
              <a:t>value</a:t>
            </a:r>
            <a:r>
              <a:rPr lang="pl-PL" dirty="0" smtClean="0"/>
              <a:t> for </a:t>
            </a:r>
            <a:r>
              <a:rPr lang="pl-PL" dirty="0" err="1" smtClean="0"/>
              <a:t>every</a:t>
            </a:r>
            <a:r>
              <a:rPr lang="pl-PL" dirty="0" smtClean="0"/>
              <a:t> </a:t>
            </a:r>
            <a:r>
              <a:rPr lang="pl-PL" dirty="0" err="1" smtClean="0"/>
              <a:t>weight</a:t>
            </a:r>
            <a:r>
              <a:rPr lang="pl-PL" dirty="0" smtClean="0"/>
              <a:t> in a </a:t>
            </a:r>
            <a:r>
              <a:rPr lang="pl-PL" dirty="0" err="1" smtClean="0"/>
              <a:t>negative</a:t>
            </a:r>
            <a:r>
              <a:rPr lang="pl-PL" dirty="0" smtClean="0"/>
              <a:t> </a:t>
            </a:r>
            <a:r>
              <a:rPr lang="pl-PL" dirty="0" err="1" smtClean="0"/>
              <a:t>split</a:t>
            </a:r>
            <a:endParaRPr lang="pl-PL" dirty="0" smtClean="0"/>
          </a:p>
          <a:p>
            <a:pPr marL="342900" indent="-342900">
              <a:buFontTx/>
              <a:buAutoNum type="arabicPeriod"/>
            </a:pP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mask</a:t>
            </a:r>
            <a:r>
              <a:rPr lang="pl-PL" dirty="0" smtClean="0"/>
              <a:t> and </a:t>
            </a:r>
            <a:r>
              <a:rPr lang="pl-PL" dirty="0" err="1" smtClean="0"/>
              <a:t>stack</a:t>
            </a:r>
            <a:r>
              <a:rPr lang="pl-PL" dirty="0" smtClean="0"/>
              <a:t> </a:t>
            </a:r>
            <a:r>
              <a:rPr lang="pl-PL" dirty="0" err="1" smtClean="0"/>
              <a:t>them</a:t>
            </a:r>
            <a:r>
              <a:rPr lang="pl-PL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25" y="2734887"/>
            <a:ext cx="4619470" cy="403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9" y="1170920"/>
            <a:ext cx="4381454" cy="3115330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10800000">
            <a:off x="8111065" y="1170920"/>
            <a:ext cx="766234" cy="1308637"/>
          </a:xfrm>
          <a:prstGeom prst="bentUpArrow">
            <a:avLst>
              <a:gd name="adj1" fmla="val 23670"/>
              <a:gd name="adj2" fmla="val 25020"/>
              <a:gd name="adj3" fmla="val 29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45723" y="2768998"/>
            <a:ext cx="421409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972594" y="2133600"/>
            <a:ext cx="473622" cy="473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72594" y="2892225"/>
            <a:ext cx="473622" cy="473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46216" y="1804213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Positive</a:t>
            </a:r>
            <a:r>
              <a:rPr lang="pl-PL" dirty="0" smtClean="0"/>
              <a:t> Split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6215" y="3304407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Negative</a:t>
            </a:r>
            <a:r>
              <a:rPr lang="pl-PL" dirty="0" smtClean="0"/>
              <a:t> 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2235"/>
            <a:ext cx="10953206" cy="880201"/>
          </a:xfrm>
        </p:spPr>
        <p:txBody>
          <a:bodyPr>
            <a:normAutofit/>
          </a:bodyPr>
          <a:lstStyle/>
          <a:p>
            <a:r>
              <a:rPr lang="en-GB" sz="3600" dirty="0"/>
              <a:t>Correlation Matrix - latent space </a:t>
            </a:r>
            <a:r>
              <a:rPr lang="en-GB" sz="3600" dirty="0" smtClean="0"/>
              <a:t>overlapping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6" y="1721121"/>
            <a:ext cx="10515600" cy="438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 smtClean="0"/>
              <a:t>Procedures</a:t>
            </a:r>
            <a:r>
              <a:rPr lang="pl-PL" sz="2000" dirty="0" smtClean="0"/>
              <a:t>: </a:t>
            </a:r>
          </a:p>
          <a:p>
            <a:pPr marL="457200" indent="-457200">
              <a:buAutoNum type="arabicPeriod"/>
            </a:pPr>
            <a:r>
              <a:rPr lang="pl-PL" sz="2000" dirty="0" err="1" smtClean="0"/>
              <a:t>Activate</a:t>
            </a:r>
            <a:r>
              <a:rPr lang="pl-PL" sz="2000" dirty="0" smtClean="0"/>
              <a:t> </a:t>
            </a:r>
            <a:r>
              <a:rPr lang="pl-PL" sz="2000" dirty="0" err="1" smtClean="0"/>
              <a:t>every</a:t>
            </a:r>
            <a:r>
              <a:rPr lang="pl-PL" sz="2000" dirty="0" smtClean="0"/>
              <a:t> single </a:t>
            </a:r>
            <a:r>
              <a:rPr lang="pl-PL" sz="2000" dirty="0" err="1" smtClean="0"/>
              <a:t>input</a:t>
            </a:r>
            <a:r>
              <a:rPr lang="pl-PL" sz="2000" dirty="0" smtClean="0"/>
              <a:t> </a:t>
            </a:r>
            <a:r>
              <a:rPr lang="pl-PL" sz="2000" dirty="0" err="1" smtClean="0"/>
              <a:t>node</a:t>
            </a:r>
            <a:r>
              <a:rPr lang="pl-PL" sz="2000" dirty="0"/>
              <a:t> </a:t>
            </a:r>
            <a:r>
              <a:rPr lang="pl-PL" sz="2000" dirty="0" err="1" smtClean="0"/>
              <a:t>deactivat</a:t>
            </a:r>
            <a:r>
              <a:rPr lang="pl-PL" sz="2000" dirty="0" smtClean="0"/>
              <a:t> </a:t>
            </a:r>
            <a:r>
              <a:rPr lang="pl-PL" sz="2000" dirty="0" err="1" smtClean="0"/>
              <a:t>all</a:t>
            </a:r>
            <a:r>
              <a:rPr lang="pl-PL" sz="2000" dirty="0" smtClean="0"/>
              <a:t> the </a:t>
            </a:r>
            <a:r>
              <a:rPr lang="pl-PL" sz="2000" dirty="0" err="1" smtClean="0"/>
              <a:t>rest</a:t>
            </a:r>
            <a:endParaRPr lang="pl-PL" sz="2000" dirty="0" smtClean="0"/>
          </a:p>
          <a:p>
            <a:pPr marL="457200" indent="-457200">
              <a:buAutoNum type="arabicPeriod"/>
            </a:pPr>
            <a:r>
              <a:rPr lang="pl-PL" sz="2000" dirty="0" err="1" smtClean="0"/>
              <a:t>Check</a:t>
            </a:r>
            <a:r>
              <a:rPr lang="pl-PL" sz="2000" dirty="0" smtClean="0"/>
              <a:t> </a:t>
            </a:r>
            <a:r>
              <a:rPr lang="pl-PL" sz="2000" dirty="0" err="1" smtClean="0"/>
              <a:t>bits</a:t>
            </a:r>
            <a:r>
              <a:rPr lang="pl-PL" sz="2000" dirty="0" smtClean="0"/>
              <a:t> </a:t>
            </a:r>
            <a:r>
              <a:rPr lang="pl-PL" sz="2000" dirty="0" err="1" smtClean="0"/>
              <a:t>correlation</a:t>
            </a:r>
            <a:r>
              <a:rPr lang="pl-PL" sz="2000" dirty="0" smtClean="0"/>
              <a:t> </a:t>
            </a:r>
            <a:r>
              <a:rPr lang="pl-PL" sz="2000" dirty="0" err="1" smtClean="0"/>
              <a:t>based</a:t>
            </a:r>
            <a:r>
              <a:rPr lang="pl-PL" sz="2000" dirty="0" smtClean="0"/>
              <a:t> on the </a:t>
            </a:r>
            <a:r>
              <a:rPr lang="pl-PL" sz="2000" dirty="0" err="1" smtClean="0"/>
              <a:t>encoded</a:t>
            </a:r>
            <a:r>
              <a:rPr lang="pl-PL" sz="2000" dirty="0" smtClean="0"/>
              <a:t> </a:t>
            </a:r>
            <a:r>
              <a:rPr lang="pl-PL" sz="2000" dirty="0" err="1" smtClean="0"/>
              <a:t>representaion</a:t>
            </a:r>
            <a:r>
              <a:rPr lang="pl-PL" sz="2000" dirty="0" smtClean="0"/>
              <a:t> </a:t>
            </a:r>
            <a:r>
              <a:rPr lang="pl-PL" sz="2000" dirty="0" err="1" smtClean="0"/>
              <a:t>similarities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    (</a:t>
            </a:r>
            <a:r>
              <a:rPr lang="pl-PL" sz="2000" dirty="0" err="1" smtClean="0"/>
              <a:t>encoded</a:t>
            </a:r>
            <a:r>
              <a:rPr lang="pl-PL" sz="2000" dirty="0" smtClean="0"/>
              <a:t> </a:t>
            </a:r>
            <a:r>
              <a:rPr lang="pl-PL" sz="2000" dirty="0" err="1" smtClean="0"/>
              <a:t>representation</a:t>
            </a:r>
            <a:r>
              <a:rPr lang="pl-PL" sz="2000" dirty="0" smtClean="0"/>
              <a:t> </a:t>
            </a:r>
            <a:r>
              <a:rPr lang="pl-PL" sz="2000" dirty="0" err="1" smtClean="0"/>
              <a:t>is</a:t>
            </a:r>
            <a:r>
              <a:rPr lang="pl-PL" sz="2000" dirty="0" smtClean="0"/>
              <a:t> </a:t>
            </a:r>
            <a:r>
              <a:rPr lang="pl-PL" sz="2000" dirty="0" err="1" smtClean="0"/>
              <a:t>binarized</a:t>
            </a:r>
            <a:r>
              <a:rPr lang="pl-PL" sz="2000" dirty="0" smtClean="0"/>
              <a:t> </a:t>
            </a:r>
            <a:r>
              <a:rPr lang="pl-PL" sz="2000" dirty="0" err="1" smtClean="0"/>
              <a:t>around</a:t>
            </a:r>
            <a:r>
              <a:rPr lang="pl-PL" sz="2000" dirty="0" smtClean="0"/>
              <a:t> 0)</a:t>
            </a:r>
          </a:p>
          <a:p>
            <a:pPr marL="0" indent="0">
              <a:buNone/>
            </a:pPr>
            <a:r>
              <a:rPr lang="pl-PL" sz="2000" dirty="0" smtClean="0"/>
              <a:t>        * 1-xor: </a:t>
            </a:r>
            <a:r>
              <a:rPr lang="pl-PL" sz="2000" dirty="0" err="1" smtClean="0"/>
              <a:t>calculate</a:t>
            </a:r>
            <a:r>
              <a:rPr lang="pl-PL" sz="2000" dirty="0" smtClean="0"/>
              <a:t> </a:t>
            </a:r>
            <a:r>
              <a:rPr lang="pl-PL" sz="2000" dirty="0" err="1" smtClean="0"/>
              <a:t>fraction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overlapping</a:t>
            </a:r>
            <a:r>
              <a:rPr lang="pl-PL" sz="2000" dirty="0" smtClean="0"/>
              <a:t> </a:t>
            </a:r>
            <a:r>
              <a:rPr lang="pl-PL" sz="2000" dirty="0" err="1" smtClean="0"/>
              <a:t>bits</a:t>
            </a:r>
            <a:r>
              <a:rPr lang="pl-PL" sz="2000" dirty="0" smtClean="0"/>
              <a:t> </a:t>
            </a:r>
          </a:p>
          <a:p>
            <a:pPr marL="0" indent="0">
              <a:buNone/>
            </a:pPr>
            <a:r>
              <a:rPr lang="pl-PL" sz="2000" dirty="0" smtClean="0"/>
              <a:t>        * and: </a:t>
            </a:r>
            <a:r>
              <a:rPr lang="pl-PL" sz="2000" dirty="0" err="1" smtClean="0"/>
              <a:t>calculate</a:t>
            </a:r>
            <a:r>
              <a:rPr lang="pl-PL" sz="2000" dirty="0" smtClean="0"/>
              <a:t> </a:t>
            </a:r>
            <a:r>
              <a:rPr lang="pl-PL" sz="2000" dirty="0" err="1" smtClean="0"/>
              <a:t>fraction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overlapping</a:t>
            </a:r>
            <a:r>
              <a:rPr lang="pl-PL" sz="2000" dirty="0" smtClean="0"/>
              <a:t> </a:t>
            </a:r>
            <a:r>
              <a:rPr lang="pl-PL" sz="2000" dirty="0" err="1" smtClean="0"/>
              <a:t>active</a:t>
            </a:r>
            <a:r>
              <a:rPr lang="pl-PL" sz="2000" dirty="0" smtClean="0"/>
              <a:t> </a:t>
            </a:r>
            <a:r>
              <a:rPr lang="pl-PL" sz="2000" dirty="0" err="1" smtClean="0"/>
              <a:t>bits</a:t>
            </a: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 </a:t>
            </a:r>
            <a:r>
              <a:rPr lang="pl-PL" sz="2000" dirty="0" smtClean="0"/>
              <a:t>       * RMSE: </a:t>
            </a:r>
            <a:r>
              <a:rPr lang="pl-PL" sz="2000" dirty="0" err="1" smtClean="0"/>
              <a:t>root</a:t>
            </a:r>
            <a:r>
              <a:rPr lang="pl-PL" sz="2000" dirty="0" smtClean="0"/>
              <a:t> </a:t>
            </a:r>
            <a:r>
              <a:rPr lang="pl-PL" sz="2000" dirty="0" err="1" smtClean="0"/>
              <a:t>mean</a:t>
            </a:r>
            <a:r>
              <a:rPr lang="pl-PL" sz="2000" dirty="0" smtClean="0"/>
              <a:t> </a:t>
            </a:r>
            <a:r>
              <a:rPr lang="pl-PL" sz="2000" dirty="0" err="1" smtClean="0"/>
              <a:t>square</a:t>
            </a:r>
            <a:r>
              <a:rPr lang="pl-PL" sz="2000" dirty="0" smtClean="0"/>
              <a:t> error</a:t>
            </a:r>
            <a:r>
              <a:rPr lang="pl-PL" sz="2000" dirty="0" smtClean="0"/>
              <a:t> </a:t>
            </a: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Cons</a:t>
            </a:r>
            <a:r>
              <a:rPr lang="pl-PL" sz="2000" dirty="0" smtClean="0"/>
              <a:t>: </a:t>
            </a:r>
            <a:r>
              <a:rPr lang="pl-PL" sz="2000" dirty="0" err="1" smtClean="0"/>
              <a:t>Binarization</a:t>
            </a:r>
            <a:r>
              <a:rPr lang="pl-PL" sz="2000" dirty="0" smtClean="0"/>
              <a:t> of </a:t>
            </a:r>
            <a:r>
              <a:rPr lang="pl-PL" sz="2000" dirty="0" err="1" smtClean="0"/>
              <a:t>latent</a:t>
            </a:r>
            <a:r>
              <a:rPr lang="pl-PL" sz="2000" dirty="0" smtClean="0"/>
              <a:t> </a:t>
            </a:r>
            <a:r>
              <a:rPr lang="pl-PL" sz="2000" dirty="0" err="1" smtClean="0"/>
              <a:t>space</a:t>
            </a:r>
            <a:r>
              <a:rPr lang="pl-PL" sz="2000" dirty="0" smtClean="0"/>
              <a:t> </a:t>
            </a:r>
            <a:r>
              <a:rPr lang="pl-PL" sz="2000" dirty="0" err="1" smtClean="0"/>
              <a:t>seems</a:t>
            </a:r>
            <a:r>
              <a:rPr lang="pl-PL" sz="2000" dirty="0" smtClean="0"/>
              <a:t> to be </a:t>
            </a:r>
            <a:r>
              <a:rPr lang="pl-PL" sz="2000" dirty="0" err="1" smtClean="0"/>
              <a:t>heuristic</a:t>
            </a:r>
            <a:r>
              <a:rPr lang="pl-PL" sz="2000" dirty="0" smtClean="0"/>
              <a:t> and not </a:t>
            </a:r>
            <a:r>
              <a:rPr lang="pl-PL" sz="2000" dirty="0" err="1" smtClean="0"/>
              <a:t>very</a:t>
            </a:r>
            <a:r>
              <a:rPr lang="pl-PL" sz="2000" dirty="0" smtClean="0"/>
              <a:t> </a:t>
            </a:r>
            <a:r>
              <a:rPr lang="pl-PL" sz="2000" dirty="0" err="1" smtClean="0"/>
              <a:t>accurate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err="1" smtClean="0"/>
              <a:t>Further</a:t>
            </a:r>
            <a:r>
              <a:rPr lang="pl-PL" sz="2000" dirty="0" smtClean="0"/>
              <a:t> </a:t>
            </a:r>
            <a:r>
              <a:rPr lang="pl-PL" sz="2000" dirty="0" err="1" smtClean="0"/>
              <a:t>measures</a:t>
            </a:r>
            <a:r>
              <a:rPr lang="pl-PL" sz="2000" dirty="0" smtClean="0"/>
              <a:t>: </a:t>
            </a:r>
            <a:r>
              <a:rPr lang="pl-PL" sz="2000" dirty="0" err="1" smtClean="0"/>
              <a:t>Discretize</a:t>
            </a:r>
            <a:r>
              <a:rPr lang="pl-PL" sz="2000" dirty="0" smtClean="0"/>
              <a:t> </a:t>
            </a:r>
            <a:r>
              <a:rPr lang="pl-PL" sz="2000" dirty="0" err="1" smtClean="0"/>
              <a:t>arround</a:t>
            </a:r>
            <a:r>
              <a:rPr lang="pl-PL" sz="2000" dirty="0" smtClean="0"/>
              <a:t> </a:t>
            </a:r>
            <a:r>
              <a:rPr lang="pl-PL" sz="2000" dirty="0" err="1" smtClean="0"/>
              <a:t>magnitude</a:t>
            </a:r>
            <a:r>
              <a:rPr lang="pl-PL" sz="2000" dirty="0" smtClean="0"/>
              <a:t> of </a:t>
            </a:r>
            <a:r>
              <a:rPr lang="pl-PL" sz="2000" dirty="0" err="1" smtClean="0"/>
              <a:t>activation</a:t>
            </a:r>
            <a:r>
              <a:rPr lang="pl-PL" sz="2000" dirty="0" smtClean="0"/>
              <a:t> </a:t>
            </a: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618" y="740318"/>
            <a:ext cx="3544389" cy="2863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77" y="3699084"/>
            <a:ext cx="3465273" cy="28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6" y="0"/>
            <a:ext cx="10515600" cy="1325563"/>
          </a:xfrm>
        </p:spPr>
        <p:txBody>
          <a:bodyPr/>
          <a:lstStyle/>
          <a:p>
            <a:r>
              <a:rPr lang="pl-PL" dirty="0" err="1" smtClean="0"/>
              <a:t>Hyper</a:t>
            </a:r>
            <a:r>
              <a:rPr lang="pl-PL" dirty="0" err="1"/>
              <a:t>p</a:t>
            </a:r>
            <a:r>
              <a:rPr lang="pl-PL" dirty="0" err="1" smtClean="0"/>
              <a:t>aramters</a:t>
            </a:r>
            <a:r>
              <a:rPr lang="pl-PL" dirty="0" smtClean="0"/>
              <a:t> </a:t>
            </a:r>
            <a:r>
              <a:rPr lang="pl-PL" dirty="0" err="1" smtClean="0"/>
              <a:t>Tuning</a:t>
            </a:r>
            <a:r>
              <a:rPr lang="pl-PL" dirty="0" smtClean="0"/>
              <a:t>: L1 and L2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9" y="1535820"/>
            <a:ext cx="7096240" cy="53221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2" y="1028546"/>
            <a:ext cx="3641894" cy="2731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76" y="3850328"/>
            <a:ext cx="3641894" cy="2731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806" y="1140897"/>
            <a:ext cx="70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L1 and L2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rounded</a:t>
            </a:r>
            <a:r>
              <a:rPr lang="pl-PL" dirty="0" smtClean="0"/>
              <a:t> log10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390"/>
            <a:ext cx="10515600" cy="744161"/>
          </a:xfrm>
        </p:spPr>
        <p:txBody>
          <a:bodyPr>
            <a:normAutofit fontScale="90000"/>
          </a:bodyPr>
          <a:lstStyle/>
          <a:p>
            <a:r>
              <a:rPr lang="pl-PL" sz="3600" dirty="0" err="1" smtClean="0"/>
              <a:t>Shallow</a:t>
            </a:r>
            <a:r>
              <a:rPr lang="pl-PL" sz="3600" dirty="0" smtClean="0"/>
              <a:t> DO </a:t>
            </a:r>
            <a:r>
              <a:rPr lang="pl-PL" sz="3600" dirty="0" err="1" smtClean="0"/>
              <a:t>Weights</a:t>
            </a:r>
            <a:r>
              <a:rPr lang="pl-PL" sz="3600" dirty="0" smtClean="0"/>
              <a:t>: </a:t>
            </a:r>
            <a:r>
              <a:rPr lang="en-GB" sz="3600" dirty="0" smtClean="0"/>
              <a:t>compression </a:t>
            </a:r>
            <a:r>
              <a:rPr lang="en-GB" sz="3600" dirty="0"/>
              <a:t>= 0.8, </a:t>
            </a:r>
            <a:r>
              <a:rPr lang="en-GB" sz="3600" dirty="0" err="1"/>
              <a:t>batch_size</a:t>
            </a:r>
            <a:r>
              <a:rPr lang="en-GB" sz="3600" dirty="0"/>
              <a:t> = 20,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en-GB" sz="3600" dirty="0" err="1" smtClean="0"/>
              <a:t>reg_cof</a:t>
            </a:r>
            <a:r>
              <a:rPr lang="en-GB" sz="3600" dirty="0" smtClean="0"/>
              <a:t> </a:t>
            </a:r>
            <a:r>
              <a:rPr lang="en-GB" sz="3600" dirty="0"/>
              <a:t>= [0.0001, 0.001], dropout = </a:t>
            </a:r>
            <a:r>
              <a:rPr lang="en-GB" sz="3600" dirty="0" smtClean="0"/>
              <a:t>0.3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4145" y="104656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</a:t>
            </a:r>
            <a:r>
              <a:rPr lang="en-GB" dirty="0"/>
              <a:t>= 0.0002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09682"/>
            <a:ext cx="2847975" cy="2695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77" y="1362057"/>
            <a:ext cx="288607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178" y="3982244"/>
            <a:ext cx="2733675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87" y="4001294"/>
            <a:ext cx="2686050" cy="2838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668" y="1343819"/>
            <a:ext cx="2838450" cy="2638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343" y="3982244"/>
            <a:ext cx="2705100" cy="2838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52720" y="992725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94150" y="99272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390"/>
            <a:ext cx="10515600" cy="744161"/>
          </a:xfrm>
        </p:spPr>
        <p:txBody>
          <a:bodyPr>
            <a:normAutofit fontScale="90000"/>
          </a:bodyPr>
          <a:lstStyle/>
          <a:p>
            <a:r>
              <a:rPr lang="pl-PL" sz="3600" dirty="0" err="1" smtClean="0"/>
              <a:t>Shallow</a:t>
            </a:r>
            <a:r>
              <a:rPr lang="pl-PL" sz="3600" dirty="0" smtClean="0"/>
              <a:t> DO </a:t>
            </a:r>
            <a:r>
              <a:rPr lang="pl-PL" sz="3600" dirty="0" err="1" smtClean="0"/>
              <a:t>Correlations</a:t>
            </a:r>
            <a:r>
              <a:rPr lang="pl-PL" sz="3600" dirty="0" smtClean="0"/>
              <a:t>: </a:t>
            </a:r>
            <a:r>
              <a:rPr lang="en-GB" sz="3600" dirty="0" smtClean="0"/>
              <a:t>compression </a:t>
            </a:r>
            <a:r>
              <a:rPr lang="en-GB" sz="3600" dirty="0"/>
              <a:t>= 0.8, </a:t>
            </a:r>
            <a:r>
              <a:rPr lang="en-GB" sz="3600" dirty="0" err="1"/>
              <a:t>batch_size</a:t>
            </a:r>
            <a:r>
              <a:rPr lang="en-GB" sz="3600" dirty="0"/>
              <a:t> = 20, </a:t>
            </a:r>
            <a:r>
              <a:rPr lang="pl-PL" sz="3600" dirty="0" smtClean="0"/>
              <a:t/>
            </a:r>
            <a:br>
              <a:rPr lang="pl-PL" sz="3600" dirty="0" smtClean="0"/>
            </a:br>
            <a:r>
              <a:rPr lang="en-GB" sz="3600" dirty="0" err="1" smtClean="0"/>
              <a:t>reg_cof</a:t>
            </a:r>
            <a:r>
              <a:rPr lang="en-GB" sz="3600" dirty="0" smtClean="0"/>
              <a:t> </a:t>
            </a:r>
            <a:r>
              <a:rPr lang="en-GB" sz="3600" dirty="0"/>
              <a:t>= [0.0001, 0.001], dropout = </a:t>
            </a:r>
            <a:r>
              <a:rPr lang="en-GB" sz="3600" dirty="0" smtClean="0"/>
              <a:t>0.3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0030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4145" y="1674361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</a:t>
            </a:r>
            <a:r>
              <a:rPr lang="en-GB" dirty="0"/>
              <a:t>= 0.0002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2720" y="1620525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0.002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94150" y="162052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lr</a:t>
            </a:r>
            <a:r>
              <a:rPr lang="en-GB" dirty="0" smtClean="0"/>
              <a:t> = 0.02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462"/>
            <a:ext cx="4027875" cy="3358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20" y="2276462"/>
            <a:ext cx="4027875" cy="33220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39" y="2276462"/>
            <a:ext cx="4015706" cy="33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Shallow</a:t>
            </a:r>
            <a:r>
              <a:rPr lang="pl-PL" sz="3200" dirty="0" smtClean="0"/>
              <a:t> DO: </a:t>
            </a:r>
            <a:r>
              <a:rPr lang="en-GB" sz="3200" dirty="0" smtClean="0"/>
              <a:t>compression </a:t>
            </a:r>
            <a:r>
              <a:rPr lang="en-GB" sz="3200" dirty="0"/>
              <a:t>= 0.8, </a:t>
            </a:r>
            <a:r>
              <a:rPr lang="en-GB" sz="3200" dirty="0" err="1"/>
              <a:t>batch_size</a:t>
            </a:r>
            <a:r>
              <a:rPr lang="en-GB" sz="3200" dirty="0"/>
              <a:t> = 20, </a:t>
            </a:r>
            <a:r>
              <a:rPr lang="en-GB" sz="3200" dirty="0" err="1"/>
              <a:t>reg_cof</a:t>
            </a:r>
            <a:r>
              <a:rPr lang="en-GB" sz="3200" dirty="0"/>
              <a:t> = [0.001, 0.001], dropout = 0.4, </a:t>
            </a:r>
            <a:r>
              <a:rPr lang="en-GB" sz="3200" dirty="0" err="1"/>
              <a:t>lr</a:t>
            </a:r>
            <a:r>
              <a:rPr lang="en-GB" sz="3200" dirty="0"/>
              <a:t> = 0.0001,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161" y="1690688"/>
            <a:ext cx="4333875" cy="38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36" y="1825625"/>
            <a:ext cx="3629025" cy="377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2" y="2093051"/>
            <a:ext cx="377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364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Progress DO 30.07.2020</vt:lpstr>
      <vt:lpstr>Bit Activation and Weight Matrix</vt:lpstr>
      <vt:lpstr>Weight Matrix Magnitude ”Unit” Sort</vt:lpstr>
      <vt:lpstr>Weight Matrix Magnitude ”Split” Sort</vt:lpstr>
      <vt:lpstr>Correlation Matrix - latent space overlapping</vt:lpstr>
      <vt:lpstr>Hyperparamters Tuning: L1 and L2</vt:lpstr>
      <vt:lpstr>Shallow DO Weights: compression = 0.8, batch_size = 20,  reg_cof = [0.0001, 0.001], dropout = 0.3 </vt:lpstr>
      <vt:lpstr>Shallow DO Correlations: compression = 0.8, batch_size = 20,  reg_cof = [0.0001, 0.001], dropout = 0.3 </vt:lpstr>
      <vt:lpstr>Shallow DO: compression = 0.8, batch_size = 20, reg_cof = [0.001, 0.001], dropout = 0.4, lr = 0.0001,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Kubacki</dc:creator>
  <cp:lastModifiedBy>Filip Kubacki</cp:lastModifiedBy>
  <cp:revision>17</cp:revision>
  <dcterms:created xsi:type="dcterms:W3CDTF">2020-07-30T09:22:02Z</dcterms:created>
  <dcterms:modified xsi:type="dcterms:W3CDTF">2020-07-30T15:42:54Z</dcterms:modified>
</cp:coreProperties>
</file>