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70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D9C9F8-472D-44C9-B25B-97A843270F14}">
          <p14:sldIdLst>
            <p14:sldId id="256"/>
            <p14:sldId id="257"/>
            <p14:sldId id="258"/>
            <p14:sldId id="260"/>
            <p14:sldId id="261"/>
            <p14:sldId id="268"/>
            <p14:sldId id="270"/>
            <p14:sldId id="263"/>
            <p14:sldId id="265"/>
            <p14:sldId id="266"/>
            <p14:sldId id="267"/>
          </p14:sldIdLst>
        </p14:section>
        <p14:section name="Untitled Section" id="{C3290FC0-E28A-481B-AEB8-43C6E86D21A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2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8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6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8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7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0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5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CDD3-FA08-4E1F-A5DD-F7C0F65B2EA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mage029.jpg@01D66660.0ACD043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Progress DO 30.07.2020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7" y="461554"/>
            <a:ext cx="7620545" cy="57154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66" y="1413011"/>
            <a:ext cx="5083326" cy="38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" y="291442"/>
            <a:ext cx="7847361" cy="58855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695" y="1690688"/>
            <a:ext cx="5009151" cy="37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60"/>
            <a:ext cx="10515600" cy="1065511"/>
          </a:xfrm>
        </p:spPr>
        <p:txBody>
          <a:bodyPr/>
          <a:lstStyle/>
          <a:p>
            <a:pPr algn="ctr"/>
            <a:r>
              <a:rPr lang="pl-PL" dirty="0" smtClean="0"/>
              <a:t>Bit </a:t>
            </a:r>
            <a:r>
              <a:rPr lang="pl-PL" dirty="0" err="1" smtClean="0"/>
              <a:t>Activation</a:t>
            </a:r>
            <a:r>
              <a:rPr lang="pl-PL" dirty="0" smtClean="0"/>
              <a:t> and </a:t>
            </a:r>
            <a:r>
              <a:rPr lang="pl-PL" dirty="0" err="1" smtClean="0"/>
              <a:t>Weight</a:t>
            </a:r>
            <a:r>
              <a:rPr lang="pl-PL" dirty="0" smtClean="0"/>
              <a:t>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09" y="116377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600" dirty="0" smtClean="0"/>
              <a:t>Bit </a:t>
            </a:r>
            <a:r>
              <a:rPr lang="pl-PL" sz="1600" dirty="0" err="1" smtClean="0"/>
              <a:t>Activatio</a:t>
            </a:r>
            <a:r>
              <a:rPr lang="pl-PL" sz="1600" dirty="0" smtClean="0"/>
              <a:t> </a:t>
            </a:r>
            <a:r>
              <a:rPr lang="pl-PL" sz="1600" dirty="0" err="1" smtClean="0"/>
              <a:t>Procedure</a:t>
            </a:r>
            <a:r>
              <a:rPr lang="pl-PL" sz="1600" dirty="0" smtClean="0"/>
              <a:t>:</a:t>
            </a:r>
          </a:p>
          <a:p>
            <a:pPr marL="342900" indent="-342900">
              <a:buAutoNum type="arabicPeriod"/>
            </a:pPr>
            <a:r>
              <a:rPr lang="pl-PL" sz="1600" dirty="0" err="1" smtClean="0"/>
              <a:t>Activate</a:t>
            </a:r>
            <a:r>
              <a:rPr lang="pl-PL" sz="1600" dirty="0" smtClean="0"/>
              <a:t> </a:t>
            </a:r>
            <a:r>
              <a:rPr lang="pl-PL" sz="1600" dirty="0" err="1" smtClean="0"/>
              <a:t>separetelly</a:t>
            </a:r>
            <a:r>
              <a:rPr lang="pl-PL" sz="1600" dirty="0" smtClean="0"/>
              <a:t> </a:t>
            </a:r>
            <a:r>
              <a:rPr lang="pl-PL" sz="1600" dirty="0" err="1" smtClean="0"/>
              <a:t>only</a:t>
            </a:r>
            <a:r>
              <a:rPr lang="pl-PL" sz="1600" dirty="0" smtClean="0"/>
              <a:t> one </a:t>
            </a:r>
            <a:r>
              <a:rPr lang="pl-PL" sz="1600" dirty="0" err="1" smtClean="0"/>
              <a:t>input</a:t>
            </a:r>
            <a:r>
              <a:rPr lang="pl-PL" sz="1600" dirty="0" smtClean="0"/>
              <a:t> </a:t>
            </a:r>
            <a:r>
              <a:rPr lang="pl-PL" sz="1600" dirty="0" err="1" smtClean="0"/>
              <a:t>node</a:t>
            </a:r>
            <a:endParaRPr lang="pl-PL" sz="1600" dirty="0" smtClean="0"/>
          </a:p>
          <a:p>
            <a:pPr marL="342900" indent="-342900">
              <a:buAutoNum type="arabicPeriod"/>
            </a:pPr>
            <a:r>
              <a:rPr lang="pl-PL" sz="1600" dirty="0" err="1" smtClean="0"/>
              <a:t>Binarize</a:t>
            </a:r>
            <a:r>
              <a:rPr lang="pl-PL" sz="1600" dirty="0" smtClean="0"/>
              <a:t> </a:t>
            </a:r>
            <a:r>
              <a:rPr lang="pl-PL" sz="1600" dirty="0" err="1" smtClean="0"/>
              <a:t>encoded</a:t>
            </a:r>
            <a:r>
              <a:rPr lang="pl-PL" sz="1600" dirty="0" smtClean="0"/>
              <a:t> </a:t>
            </a:r>
            <a:r>
              <a:rPr lang="pl-PL" sz="1600" dirty="0" err="1" smtClean="0"/>
              <a:t>represtnations</a:t>
            </a:r>
            <a:r>
              <a:rPr lang="pl-PL" sz="1600" dirty="0" smtClean="0"/>
              <a:t> </a:t>
            </a:r>
            <a:r>
              <a:rPr lang="pl-PL" sz="1600" dirty="0" err="1" smtClean="0"/>
              <a:t>around</a:t>
            </a:r>
            <a:r>
              <a:rPr lang="pl-PL" sz="1600" dirty="0" smtClean="0"/>
              <a:t> 0 (x&gt;0: 1 </a:t>
            </a:r>
            <a:r>
              <a:rPr lang="pl-PL" sz="1600" dirty="0" err="1" smtClean="0"/>
              <a:t>else</a:t>
            </a:r>
            <a:r>
              <a:rPr lang="pl-PL" sz="1600" dirty="0" smtClean="0"/>
              <a:t> 0)</a:t>
            </a:r>
          </a:p>
          <a:p>
            <a:pPr marL="342900" indent="-342900">
              <a:buAutoNum type="arabicPeriod"/>
            </a:pPr>
            <a:r>
              <a:rPr lang="pl-PL" sz="1600" dirty="0" err="1" smtClean="0"/>
              <a:t>Calculate</a:t>
            </a:r>
            <a:r>
              <a:rPr lang="pl-PL" sz="1600" dirty="0" smtClean="0"/>
              <a:t> bit </a:t>
            </a:r>
            <a:r>
              <a:rPr lang="pl-PL" sz="1600" dirty="0" err="1" smtClean="0"/>
              <a:t>activation</a:t>
            </a:r>
            <a:r>
              <a:rPr lang="pl-PL" sz="1600" dirty="0" smtClean="0"/>
              <a:t> </a:t>
            </a:r>
            <a:r>
              <a:rPr lang="pl-PL" sz="1600" dirty="0" err="1" smtClean="0"/>
              <a:t>probability</a:t>
            </a:r>
            <a:endParaRPr lang="pl-PL" sz="16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l-PL" sz="1600" dirty="0" smtClean="0"/>
              <a:t>Sort </a:t>
            </a:r>
            <a:r>
              <a:rPr lang="pl-PL" sz="1600" dirty="0" err="1" smtClean="0"/>
              <a:t>bits</a:t>
            </a:r>
            <a:r>
              <a:rPr lang="pl-PL" sz="1600" dirty="0" smtClean="0"/>
              <a:t> </a:t>
            </a:r>
            <a:r>
              <a:rPr lang="pl-PL" sz="1600" dirty="0" err="1" smtClean="0"/>
              <a:t>according</a:t>
            </a:r>
            <a:r>
              <a:rPr lang="pl-PL" sz="1600" dirty="0" smtClean="0"/>
              <a:t> to </a:t>
            </a:r>
            <a:r>
              <a:rPr lang="pl-PL" sz="1600" dirty="0" err="1" smtClean="0"/>
              <a:t>their</a:t>
            </a:r>
            <a:r>
              <a:rPr lang="pl-PL" sz="1600" dirty="0" smtClean="0"/>
              <a:t> </a:t>
            </a:r>
            <a:r>
              <a:rPr lang="pl-PL" sz="1600" dirty="0" err="1" smtClean="0"/>
              <a:t>probability</a:t>
            </a:r>
            <a:r>
              <a:rPr lang="pl-PL" sz="1600" dirty="0" smtClean="0"/>
              <a:t> (</a:t>
            </a:r>
            <a:r>
              <a:rPr lang="pl-PL" sz="1600" dirty="0" err="1" smtClean="0"/>
              <a:t>stable</a:t>
            </a:r>
            <a:r>
              <a:rPr lang="pl-PL" sz="1600" dirty="0" smtClean="0"/>
              <a:t> sort)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 err="1" smtClean="0"/>
              <a:t>Weights</a:t>
            </a:r>
            <a:r>
              <a:rPr lang="pl-PL" sz="1600" dirty="0" smtClean="0"/>
              <a:t> Matrix </a:t>
            </a:r>
            <a:r>
              <a:rPr lang="pl-PL" sz="1600" dirty="0" err="1" smtClean="0"/>
              <a:t>Sorted</a:t>
            </a:r>
            <a:r>
              <a:rPr lang="pl-PL" sz="1600" dirty="0" smtClean="0"/>
              <a:t> </a:t>
            </a:r>
            <a:r>
              <a:rPr lang="pl-PL" sz="1600" dirty="0" err="1" smtClean="0"/>
              <a:t>procedure</a:t>
            </a:r>
            <a:r>
              <a:rPr lang="pl-PL" sz="1600" dirty="0" smtClean="0"/>
              <a:t>:</a:t>
            </a:r>
          </a:p>
          <a:p>
            <a:pPr marL="342900" indent="-342900">
              <a:buAutoNum type="arabicPeriod"/>
            </a:pPr>
            <a:r>
              <a:rPr lang="pl-PL" sz="1600" dirty="0" smtClean="0"/>
              <a:t>Sort matrix </a:t>
            </a:r>
            <a:r>
              <a:rPr lang="pl-PL" sz="1600" dirty="0" err="1" smtClean="0"/>
              <a:t>columns</a:t>
            </a:r>
            <a:r>
              <a:rPr lang="pl-PL" sz="1600" dirty="0" smtClean="0"/>
              <a:t> in the same </a:t>
            </a:r>
            <a:r>
              <a:rPr lang="pl-PL" sz="1600" dirty="0" err="1" smtClean="0"/>
              <a:t>way</a:t>
            </a:r>
            <a:r>
              <a:rPr lang="pl-PL" sz="1600" dirty="0" smtClean="0"/>
              <a:t> </a:t>
            </a:r>
          </a:p>
          <a:p>
            <a:pPr marL="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       as we sorter </a:t>
            </a:r>
            <a:r>
              <a:rPr lang="pl-PL" sz="1600" dirty="0" err="1" smtClean="0"/>
              <a:t>bits</a:t>
            </a:r>
            <a:r>
              <a:rPr lang="pl-PL" sz="1600" dirty="0" smtClean="0"/>
              <a:t> </a:t>
            </a:r>
            <a:r>
              <a:rPr lang="pl-PL" sz="1600" dirty="0" err="1" smtClean="0"/>
              <a:t>distributon</a:t>
            </a:r>
            <a:r>
              <a:rPr lang="pl-PL" sz="1600" dirty="0" smtClean="0"/>
              <a:t> 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err="1" smtClean="0"/>
              <a:t>Plot’s</a:t>
            </a:r>
            <a:r>
              <a:rPr lang="pl-PL" sz="1600" dirty="0" smtClean="0"/>
              <a:t> </a:t>
            </a:r>
            <a:r>
              <a:rPr lang="pl-PL" sz="1600" dirty="0" err="1" smtClean="0"/>
              <a:t>conclusions</a:t>
            </a:r>
            <a:r>
              <a:rPr lang="pl-PL" sz="1600" dirty="0" smtClean="0"/>
              <a:t>:</a:t>
            </a:r>
          </a:p>
          <a:p>
            <a:pPr marL="0" indent="0">
              <a:buNone/>
            </a:pPr>
            <a:r>
              <a:rPr lang="pl-PL" sz="1600" dirty="0" err="1" smtClean="0"/>
              <a:t>Negative</a:t>
            </a:r>
            <a:r>
              <a:rPr lang="pl-PL" sz="1600" dirty="0" smtClean="0"/>
              <a:t> </a:t>
            </a:r>
            <a:r>
              <a:rPr lang="pl-PL" sz="1600" dirty="0" err="1" smtClean="0"/>
              <a:t>weights</a:t>
            </a:r>
            <a:r>
              <a:rPr lang="pl-PL" sz="1600" dirty="0" smtClean="0"/>
              <a:t> transfer bit </a:t>
            </a:r>
            <a:r>
              <a:rPr lang="pl-PL" sz="1600" dirty="0" err="1" smtClean="0"/>
              <a:t>contribution</a:t>
            </a:r>
            <a:r>
              <a:rPr lang="pl-PL" sz="1600" dirty="0" smtClean="0"/>
              <a:t> </a:t>
            </a:r>
            <a:r>
              <a:rPr lang="pl-PL" sz="1600" dirty="0" err="1" smtClean="0"/>
              <a:t>further</a:t>
            </a:r>
            <a:r>
              <a:rPr lang="pl-PL" sz="1600" dirty="0" smtClean="0"/>
              <a:t> </a:t>
            </a:r>
          </a:p>
          <a:p>
            <a:pPr marL="0" indent="0">
              <a:buNone/>
            </a:pPr>
            <a:r>
              <a:rPr lang="pl-PL" sz="1600" dirty="0" err="1" smtClean="0"/>
              <a:t>Positive</a:t>
            </a:r>
            <a:r>
              <a:rPr lang="pl-PL" sz="1600" dirty="0" smtClean="0"/>
              <a:t> </a:t>
            </a:r>
            <a:r>
              <a:rPr lang="pl-PL" sz="1600" dirty="0" err="1" smtClean="0"/>
              <a:t>weights</a:t>
            </a:r>
            <a:r>
              <a:rPr lang="pl-PL" sz="1600" dirty="0" smtClean="0"/>
              <a:t> </a:t>
            </a:r>
            <a:r>
              <a:rPr lang="pl-PL" sz="1600" dirty="0" err="1" smtClean="0"/>
              <a:t>exclude</a:t>
            </a:r>
            <a:r>
              <a:rPr lang="pl-PL" sz="1600" dirty="0" smtClean="0"/>
              <a:t> bit </a:t>
            </a:r>
            <a:r>
              <a:rPr lang="pl-PL" sz="1600" dirty="0" err="1" smtClean="0"/>
              <a:t>contribution</a:t>
            </a:r>
            <a:r>
              <a:rPr lang="pl-PL" sz="1600" dirty="0"/>
              <a:t>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err="1" smtClean="0"/>
              <a:t>Cons</a:t>
            </a:r>
            <a:r>
              <a:rPr lang="pl-PL" sz="1600" dirty="0" smtClean="0"/>
              <a:t>:</a:t>
            </a:r>
          </a:p>
          <a:p>
            <a:pPr marL="0" indent="0">
              <a:buNone/>
            </a:pPr>
            <a:r>
              <a:rPr lang="pl-PL" sz="1600" dirty="0" err="1" smtClean="0"/>
              <a:t>Binarization</a:t>
            </a:r>
            <a:r>
              <a:rPr lang="pl-PL" sz="1600" dirty="0" smtClean="0"/>
              <a:t> of the </a:t>
            </a:r>
            <a:r>
              <a:rPr lang="pl-PL" sz="1600" dirty="0" err="1" smtClean="0"/>
              <a:t>encoded</a:t>
            </a:r>
            <a:r>
              <a:rPr lang="pl-PL" sz="1600" dirty="0" smtClean="0"/>
              <a:t> </a:t>
            </a:r>
            <a:r>
              <a:rPr lang="pl-PL" sz="1600" dirty="0" err="1" smtClean="0"/>
              <a:t>representation</a:t>
            </a:r>
            <a:r>
              <a:rPr lang="pl-PL" sz="1600" dirty="0" smtClean="0"/>
              <a:t> </a:t>
            </a:r>
            <a:r>
              <a:rPr lang="pl-PL" sz="1600" dirty="0" err="1" smtClean="0"/>
              <a:t>is</a:t>
            </a:r>
            <a:r>
              <a:rPr lang="pl-PL" sz="1600" dirty="0" smtClean="0"/>
              <a:t> </a:t>
            </a:r>
            <a:r>
              <a:rPr lang="pl-PL" sz="1600" dirty="0" err="1" smtClean="0"/>
              <a:t>heuristic</a:t>
            </a:r>
            <a:r>
              <a:rPr lang="pl-PL" sz="1600" dirty="0" smtClean="0"/>
              <a:t>.</a:t>
            </a:r>
          </a:p>
          <a:p>
            <a:pPr marL="0" indent="0">
              <a:buNone/>
            </a:pPr>
            <a:endParaRPr lang="pl-PL" sz="1400" dirty="0"/>
          </a:p>
        </p:txBody>
      </p:sp>
      <p:pic>
        <p:nvPicPr>
          <p:cNvPr id="1026" name="x_x_x_x_x_x_x_Picture 1" descr="cid:image008.jpg@01D665C1.B435170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1820480"/>
            <a:ext cx="6012859" cy="450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4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826" y="406630"/>
            <a:ext cx="10515600" cy="739833"/>
          </a:xfrm>
        </p:spPr>
        <p:txBody>
          <a:bodyPr/>
          <a:lstStyle/>
          <a:p>
            <a:pPr algn="ctr"/>
            <a:r>
              <a:rPr lang="pl-PL" dirty="0" err="1" smtClean="0"/>
              <a:t>Weight</a:t>
            </a:r>
            <a:r>
              <a:rPr lang="pl-PL" dirty="0" smtClean="0"/>
              <a:t> Matrix </a:t>
            </a:r>
            <a:r>
              <a:rPr lang="pl-PL" dirty="0" err="1" smtClean="0"/>
              <a:t>Magnitude</a:t>
            </a:r>
            <a:r>
              <a:rPr lang="pl-PL" dirty="0" smtClean="0"/>
              <a:t> ”Unit” Sort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87" y="1146463"/>
            <a:ext cx="4331086" cy="4467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8" y="1308389"/>
            <a:ext cx="4536243" cy="427409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07005" y="3218293"/>
            <a:ext cx="1396538" cy="324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9474" y="5172370"/>
            <a:ext cx="6949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Procedures</a:t>
            </a:r>
            <a:r>
              <a:rPr lang="pl-PL" dirty="0" smtClean="0"/>
              <a:t> for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row</a:t>
            </a:r>
            <a:r>
              <a:rPr lang="pl-PL" dirty="0" smtClean="0"/>
              <a:t>: </a:t>
            </a:r>
          </a:p>
          <a:p>
            <a:endParaRPr lang="pl-PL" dirty="0" smtClean="0"/>
          </a:p>
          <a:p>
            <a:r>
              <a:rPr lang="pl-PL" dirty="0" smtClean="0"/>
              <a:t>1. Take </a:t>
            </a:r>
            <a:r>
              <a:rPr lang="pl-PL" dirty="0" err="1" smtClean="0"/>
              <a:t>absolute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 for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weight</a:t>
            </a:r>
            <a:r>
              <a:rPr lang="pl-PL" dirty="0" smtClean="0"/>
              <a:t> in a </a:t>
            </a:r>
            <a:r>
              <a:rPr lang="pl-PL" dirty="0" err="1" smtClean="0"/>
              <a:t>row</a:t>
            </a:r>
            <a:r>
              <a:rPr lang="pl-PL" dirty="0" smtClean="0"/>
              <a:t> </a:t>
            </a:r>
          </a:p>
          <a:p>
            <a:r>
              <a:rPr lang="pl-PL" dirty="0" smtClean="0"/>
              <a:t>2. </a:t>
            </a:r>
            <a:r>
              <a:rPr lang="pl-PL" dirty="0" err="1" smtClean="0"/>
              <a:t>Calculate</a:t>
            </a:r>
            <a:r>
              <a:rPr lang="pl-PL" dirty="0" smtClean="0"/>
              <a:t> </a:t>
            </a:r>
            <a:r>
              <a:rPr lang="pl-PL" dirty="0" err="1" smtClean="0"/>
              <a:t>rounded</a:t>
            </a:r>
            <a:r>
              <a:rPr lang="pl-PL" dirty="0" smtClean="0"/>
              <a:t> Log10 </a:t>
            </a:r>
            <a:r>
              <a:rPr lang="pl-PL" dirty="0" err="1" smtClean="0"/>
              <a:t>value</a:t>
            </a:r>
            <a:r>
              <a:rPr lang="pl-PL" dirty="0" smtClean="0"/>
              <a:t> for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weight</a:t>
            </a:r>
            <a:r>
              <a:rPr lang="pl-PL" dirty="0" smtClean="0"/>
              <a:t> in a </a:t>
            </a:r>
            <a:r>
              <a:rPr lang="pl-PL" dirty="0" err="1" smtClean="0"/>
              <a:t>row</a:t>
            </a:r>
            <a:r>
              <a:rPr lang="pl-PL" dirty="0" smtClean="0"/>
              <a:t>/</a:t>
            </a:r>
            <a:r>
              <a:rPr lang="pl-PL" dirty="0" err="1" smtClean="0"/>
              <a:t>column</a:t>
            </a:r>
            <a:r>
              <a:rPr lang="pl-PL" dirty="0" smtClean="0"/>
              <a:t> </a:t>
            </a:r>
            <a:endParaRPr lang="pl-PL" dirty="0" smtClean="0"/>
          </a:p>
          <a:p>
            <a:r>
              <a:rPr lang="pl-PL" dirty="0" smtClean="0"/>
              <a:t>3. Sort </a:t>
            </a:r>
            <a:r>
              <a:rPr lang="pl-PL" dirty="0" err="1" smtClean="0"/>
              <a:t>such</a:t>
            </a:r>
            <a:r>
              <a:rPr lang="pl-PL" dirty="0" smtClean="0"/>
              <a:t> </a:t>
            </a:r>
            <a:r>
              <a:rPr lang="pl-PL" dirty="0" err="1" smtClean="0"/>
              <a:t>modyfied</a:t>
            </a:r>
            <a:r>
              <a:rPr lang="pl-PL" dirty="0" smtClean="0"/>
              <a:t> </a:t>
            </a:r>
            <a:r>
              <a:rPr lang="pl-PL" dirty="0" err="1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57348" y="279239"/>
            <a:ext cx="10515600" cy="739833"/>
          </a:xfrm>
        </p:spPr>
        <p:txBody>
          <a:bodyPr/>
          <a:lstStyle/>
          <a:p>
            <a:pPr algn="ctr"/>
            <a:r>
              <a:rPr lang="pl-PL" dirty="0" err="1" smtClean="0"/>
              <a:t>Weight</a:t>
            </a:r>
            <a:r>
              <a:rPr lang="pl-PL" dirty="0" smtClean="0"/>
              <a:t> Matrix </a:t>
            </a:r>
            <a:r>
              <a:rPr lang="pl-PL" dirty="0" err="1" smtClean="0"/>
              <a:t>Magnitude</a:t>
            </a:r>
            <a:r>
              <a:rPr lang="pl-PL" dirty="0" smtClean="0"/>
              <a:t> ”Split” Sort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997" y="24184"/>
            <a:ext cx="2741465" cy="258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399" y="4541580"/>
            <a:ext cx="6949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Procedures</a:t>
            </a:r>
            <a:r>
              <a:rPr lang="pl-PL" dirty="0" smtClean="0"/>
              <a:t> for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row</a:t>
            </a:r>
            <a:r>
              <a:rPr lang="pl-PL" dirty="0" smtClean="0"/>
              <a:t>: </a:t>
            </a:r>
          </a:p>
          <a:p>
            <a:pPr marL="342900" indent="-342900">
              <a:buAutoNum type="arabicPeriod"/>
            </a:pPr>
            <a:r>
              <a:rPr lang="pl-PL" dirty="0" smtClean="0"/>
              <a:t>Split the </a:t>
            </a:r>
            <a:r>
              <a:rPr lang="pl-PL" dirty="0" err="1" smtClean="0"/>
              <a:t>row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(</a:t>
            </a:r>
            <a:r>
              <a:rPr lang="pl-PL" dirty="0" err="1" smtClean="0"/>
              <a:t>positive</a:t>
            </a:r>
            <a:r>
              <a:rPr lang="pl-PL" dirty="0" smtClean="0"/>
              <a:t> and </a:t>
            </a:r>
            <a:r>
              <a:rPr lang="pl-PL" dirty="0" err="1" smtClean="0"/>
              <a:t>negative</a:t>
            </a:r>
            <a:r>
              <a:rPr lang="pl-PL" dirty="0" smtClean="0"/>
              <a:t> </a:t>
            </a:r>
            <a:r>
              <a:rPr lang="pl-PL" dirty="0" err="1" smtClean="0"/>
              <a:t>weights</a:t>
            </a:r>
            <a:r>
              <a:rPr lang="pl-PL" dirty="0" smtClean="0"/>
              <a:t>)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zeros</a:t>
            </a:r>
            <a:r>
              <a:rPr lang="pl-PL" dirty="0" smtClean="0"/>
              <a:t> to </a:t>
            </a:r>
            <a:r>
              <a:rPr lang="pl-PL" dirty="0" err="1" smtClean="0"/>
              <a:t>splits</a:t>
            </a:r>
            <a:r>
              <a:rPr lang="pl-PL" dirty="0" smtClean="0"/>
              <a:t> to </a:t>
            </a:r>
            <a:r>
              <a:rPr lang="pl-PL" dirty="0" err="1" smtClean="0"/>
              <a:t>fill</a:t>
            </a:r>
            <a:r>
              <a:rPr lang="pl-PL" dirty="0" smtClean="0"/>
              <a:t> the </a:t>
            </a:r>
            <a:r>
              <a:rPr lang="pl-PL" dirty="0" err="1" smtClean="0"/>
              <a:t>whole</a:t>
            </a:r>
            <a:r>
              <a:rPr lang="pl-PL" dirty="0" smtClean="0"/>
              <a:t> </a:t>
            </a:r>
            <a:r>
              <a:rPr lang="pl-PL" dirty="0" err="1" smtClean="0"/>
              <a:t>dimension</a:t>
            </a:r>
            <a:endParaRPr lang="pl-PL" dirty="0" smtClean="0"/>
          </a:p>
          <a:p>
            <a:pPr marL="342900" indent="-342900">
              <a:buAutoNum type="arabicPeriod"/>
            </a:pPr>
            <a:r>
              <a:rPr lang="pl-PL" dirty="0" err="1" smtClean="0"/>
              <a:t>Descending</a:t>
            </a:r>
            <a:r>
              <a:rPr lang="pl-PL" dirty="0" smtClean="0"/>
              <a:t> sort of the </a:t>
            </a:r>
            <a:r>
              <a:rPr lang="pl-PL" dirty="0" err="1" smtClean="0"/>
              <a:t>positive</a:t>
            </a:r>
            <a:r>
              <a:rPr lang="pl-PL" dirty="0" smtClean="0"/>
              <a:t> </a:t>
            </a:r>
            <a:r>
              <a:rPr lang="pl-PL" dirty="0" err="1" smtClean="0"/>
              <a:t>split</a:t>
            </a:r>
            <a:r>
              <a:rPr lang="pl-PL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pl-PL" dirty="0" err="1" smtClean="0"/>
              <a:t>Ascending</a:t>
            </a:r>
            <a:r>
              <a:rPr lang="pl-PL" dirty="0" smtClean="0"/>
              <a:t> sort of the </a:t>
            </a:r>
            <a:r>
              <a:rPr lang="pl-PL" dirty="0" err="1" smtClean="0"/>
              <a:t>negative</a:t>
            </a:r>
            <a:r>
              <a:rPr lang="pl-PL" dirty="0" smtClean="0"/>
              <a:t> </a:t>
            </a:r>
            <a:r>
              <a:rPr lang="pl-PL" dirty="0" err="1" smtClean="0"/>
              <a:t>split</a:t>
            </a:r>
            <a:r>
              <a:rPr lang="pl-PL" dirty="0" smtClean="0"/>
              <a:t> 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Calculate</a:t>
            </a:r>
            <a:r>
              <a:rPr lang="pl-PL" dirty="0" smtClean="0"/>
              <a:t> </a:t>
            </a:r>
            <a:r>
              <a:rPr lang="pl-PL" dirty="0" err="1" smtClean="0"/>
              <a:t>rounded</a:t>
            </a:r>
            <a:r>
              <a:rPr lang="pl-PL" dirty="0" smtClean="0"/>
              <a:t> Log10 </a:t>
            </a:r>
            <a:r>
              <a:rPr lang="pl-PL" dirty="0" err="1" smtClean="0"/>
              <a:t>value</a:t>
            </a:r>
            <a:r>
              <a:rPr lang="pl-PL" dirty="0" smtClean="0"/>
              <a:t> for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weight</a:t>
            </a:r>
            <a:r>
              <a:rPr lang="pl-PL" dirty="0" smtClean="0"/>
              <a:t> in a </a:t>
            </a:r>
            <a:r>
              <a:rPr lang="pl-PL" dirty="0" err="1" smtClean="0"/>
              <a:t>positive</a:t>
            </a:r>
            <a:r>
              <a:rPr lang="pl-PL" dirty="0" smtClean="0"/>
              <a:t> </a:t>
            </a:r>
            <a:r>
              <a:rPr lang="pl-PL" dirty="0" err="1" smtClean="0"/>
              <a:t>split</a:t>
            </a:r>
            <a:r>
              <a:rPr lang="pl-PL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pl-PL" dirty="0" err="1" smtClean="0"/>
              <a:t>Calculate</a:t>
            </a:r>
            <a:r>
              <a:rPr lang="pl-PL" dirty="0" smtClean="0"/>
              <a:t> </a:t>
            </a:r>
            <a:r>
              <a:rPr lang="pl-PL" dirty="0" err="1" smtClean="0"/>
              <a:t>rounded</a:t>
            </a:r>
            <a:r>
              <a:rPr lang="pl-PL" dirty="0" smtClean="0"/>
              <a:t> Log10 -</a:t>
            </a:r>
            <a:r>
              <a:rPr lang="pl-PL" dirty="0" err="1" smtClean="0"/>
              <a:t>value</a:t>
            </a:r>
            <a:r>
              <a:rPr lang="pl-PL" dirty="0" smtClean="0"/>
              <a:t> for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weight</a:t>
            </a:r>
            <a:r>
              <a:rPr lang="pl-PL" dirty="0" smtClean="0"/>
              <a:t> in a </a:t>
            </a:r>
            <a:r>
              <a:rPr lang="pl-PL" dirty="0" err="1" smtClean="0"/>
              <a:t>negative</a:t>
            </a:r>
            <a:r>
              <a:rPr lang="pl-PL" dirty="0" smtClean="0"/>
              <a:t> </a:t>
            </a:r>
            <a:r>
              <a:rPr lang="pl-PL" dirty="0" err="1" smtClean="0"/>
              <a:t>split</a:t>
            </a:r>
            <a:endParaRPr lang="pl-PL" dirty="0" smtClean="0"/>
          </a:p>
          <a:p>
            <a:pPr marL="342900" indent="-342900">
              <a:buFontTx/>
              <a:buAutoNum type="arabicPeriod"/>
            </a:pP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mask</a:t>
            </a:r>
            <a:r>
              <a:rPr lang="pl-PL" dirty="0" smtClean="0"/>
              <a:t> and </a:t>
            </a:r>
            <a:r>
              <a:rPr lang="pl-PL" dirty="0" err="1" smtClean="0"/>
              <a:t>stack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525" y="2734887"/>
            <a:ext cx="4619470" cy="4038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99" y="1170920"/>
            <a:ext cx="4381454" cy="3115330"/>
          </a:xfrm>
          <a:prstGeom prst="rect">
            <a:avLst/>
          </a:prstGeom>
        </p:spPr>
      </p:pic>
      <p:sp>
        <p:nvSpPr>
          <p:cNvPr id="9" name="Bent-Up Arrow 8"/>
          <p:cNvSpPr/>
          <p:nvPr/>
        </p:nvSpPr>
        <p:spPr>
          <a:xfrm rot="10800000">
            <a:off x="8111065" y="1170920"/>
            <a:ext cx="766234" cy="1308637"/>
          </a:xfrm>
          <a:prstGeom prst="bentUpArrow">
            <a:avLst>
              <a:gd name="adj1" fmla="val 23670"/>
              <a:gd name="adj2" fmla="val 25020"/>
              <a:gd name="adj3" fmla="val 29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45723" y="2768998"/>
            <a:ext cx="421409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72594" y="2133600"/>
            <a:ext cx="473622" cy="473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72594" y="2892225"/>
            <a:ext cx="473622" cy="473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46216" y="1804213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Positive</a:t>
            </a:r>
            <a:r>
              <a:rPr lang="pl-PL" dirty="0" smtClean="0"/>
              <a:t> Split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46215" y="3304407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Negative</a:t>
            </a:r>
            <a:r>
              <a:rPr lang="pl-PL" dirty="0" smtClean="0"/>
              <a:t> 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2235"/>
            <a:ext cx="10953206" cy="880201"/>
          </a:xfrm>
        </p:spPr>
        <p:txBody>
          <a:bodyPr>
            <a:normAutofit/>
          </a:bodyPr>
          <a:lstStyle/>
          <a:p>
            <a:r>
              <a:rPr lang="pl-PL" sz="3600" dirty="0" smtClean="0"/>
              <a:t>”</a:t>
            </a:r>
            <a:r>
              <a:rPr lang="en-GB" sz="3600" dirty="0" smtClean="0"/>
              <a:t>Correlation</a:t>
            </a:r>
            <a:r>
              <a:rPr lang="pl-PL" sz="3600" dirty="0" smtClean="0"/>
              <a:t>”</a:t>
            </a:r>
            <a:r>
              <a:rPr lang="en-GB" sz="3600" dirty="0"/>
              <a:t> Matrix - latent space </a:t>
            </a:r>
            <a:r>
              <a:rPr lang="en-GB" sz="3600" dirty="0" smtClean="0"/>
              <a:t>overlapping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6" y="1721121"/>
            <a:ext cx="10515600" cy="4383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err="1" smtClean="0"/>
              <a:t>Procedures</a:t>
            </a:r>
            <a:r>
              <a:rPr lang="pl-PL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pl-PL" sz="2000" dirty="0" err="1" smtClean="0"/>
              <a:t>Activate</a:t>
            </a:r>
            <a:r>
              <a:rPr lang="pl-PL" sz="2000" dirty="0" smtClean="0"/>
              <a:t> </a:t>
            </a:r>
            <a:r>
              <a:rPr lang="pl-PL" sz="2000" dirty="0" smtClean="0"/>
              <a:t>single </a:t>
            </a:r>
            <a:r>
              <a:rPr lang="pl-PL" sz="2000" dirty="0" err="1" smtClean="0"/>
              <a:t>input</a:t>
            </a:r>
            <a:r>
              <a:rPr lang="pl-PL" sz="2000" dirty="0" smtClean="0"/>
              <a:t> </a:t>
            </a:r>
            <a:r>
              <a:rPr lang="pl-PL" sz="2000" dirty="0" err="1" smtClean="0"/>
              <a:t>node</a:t>
            </a:r>
            <a:r>
              <a:rPr lang="pl-PL" sz="2000" dirty="0"/>
              <a:t> </a:t>
            </a:r>
            <a:r>
              <a:rPr lang="pl-PL" sz="2000" dirty="0" err="1" smtClean="0"/>
              <a:t>deactivating</a:t>
            </a:r>
            <a:r>
              <a:rPr lang="pl-PL" sz="2000" dirty="0" smtClean="0"/>
              <a:t> </a:t>
            </a:r>
            <a:r>
              <a:rPr lang="pl-PL" sz="2000" dirty="0" err="1" smtClean="0"/>
              <a:t>all</a:t>
            </a:r>
            <a:r>
              <a:rPr lang="pl-PL" sz="2000" dirty="0" smtClean="0"/>
              <a:t> the </a:t>
            </a:r>
            <a:r>
              <a:rPr lang="pl-PL" sz="2000" dirty="0" err="1" smtClean="0"/>
              <a:t>rest</a:t>
            </a:r>
            <a:endParaRPr lang="pl-PL" sz="2000" dirty="0" smtClean="0"/>
          </a:p>
          <a:p>
            <a:pPr marL="457200" indent="-457200">
              <a:buAutoNum type="arabicPeriod"/>
            </a:pPr>
            <a:r>
              <a:rPr lang="pl-PL" sz="2000" dirty="0" err="1" smtClean="0"/>
              <a:t>Check</a:t>
            </a:r>
            <a:r>
              <a:rPr lang="pl-PL" sz="2000" dirty="0" smtClean="0"/>
              <a:t> </a:t>
            </a:r>
            <a:r>
              <a:rPr lang="pl-PL" sz="2000" dirty="0" err="1" smtClean="0"/>
              <a:t>bits</a:t>
            </a:r>
            <a:r>
              <a:rPr lang="pl-PL" sz="2000" dirty="0" smtClean="0"/>
              <a:t> </a:t>
            </a:r>
            <a:r>
              <a:rPr lang="pl-PL" sz="2000" dirty="0" smtClean="0"/>
              <a:t>”</a:t>
            </a:r>
            <a:r>
              <a:rPr lang="pl-PL" sz="2000" dirty="0" err="1" smtClean="0"/>
              <a:t>correlation</a:t>
            </a:r>
            <a:r>
              <a:rPr lang="pl-PL" sz="2000" dirty="0" smtClean="0"/>
              <a:t>” </a:t>
            </a:r>
            <a:r>
              <a:rPr lang="pl-PL" sz="2000" dirty="0" err="1" smtClean="0"/>
              <a:t>based</a:t>
            </a:r>
            <a:r>
              <a:rPr lang="pl-PL" sz="2000" dirty="0" smtClean="0"/>
              <a:t> on the </a:t>
            </a:r>
            <a:r>
              <a:rPr lang="pl-PL" sz="2000" dirty="0" err="1" smtClean="0"/>
              <a:t>encoded</a:t>
            </a:r>
            <a:r>
              <a:rPr lang="pl-PL" sz="2000" dirty="0" smtClean="0"/>
              <a:t> </a:t>
            </a:r>
            <a:r>
              <a:rPr lang="pl-PL" sz="2000" dirty="0" err="1" smtClean="0"/>
              <a:t>representaion</a:t>
            </a:r>
            <a:r>
              <a:rPr lang="pl-PL" sz="2000" dirty="0" smtClean="0"/>
              <a:t> </a:t>
            </a:r>
            <a:r>
              <a:rPr lang="pl-PL" sz="2000" dirty="0" err="1" smtClean="0"/>
              <a:t>similarities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/>
              <a:t>	</a:t>
            </a:r>
            <a:r>
              <a:rPr lang="pl-PL" sz="2000" dirty="0" err="1" smtClean="0"/>
              <a:t>Substract</a:t>
            </a:r>
            <a:r>
              <a:rPr lang="pl-PL" sz="2000" dirty="0" smtClean="0"/>
              <a:t> </a:t>
            </a:r>
            <a:r>
              <a:rPr lang="pl-PL" sz="2000" dirty="0" err="1" smtClean="0"/>
              <a:t>two</a:t>
            </a:r>
            <a:r>
              <a:rPr lang="pl-PL" sz="2000" dirty="0" smtClean="0"/>
              <a:t> </a:t>
            </a:r>
            <a:r>
              <a:rPr lang="pl-PL" sz="2000" dirty="0" err="1" smtClean="0"/>
              <a:t>enceded</a:t>
            </a:r>
            <a:r>
              <a:rPr lang="pl-PL" sz="2000" dirty="0" smtClean="0"/>
              <a:t> </a:t>
            </a:r>
            <a:r>
              <a:rPr lang="pl-PL" sz="2000" dirty="0" err="1" smtClean="0"/>
              <a:t>representations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	</a:t>
            </a:r>
            <a:r>
              <a:rPr lang="pl-PL" sz="2000" dirty="0" err="1" smtClean="0"/>
              <a:t>Apply</a:t>
            </a:r>
            <a:r>
              <a:rPr lang="pl-PL" sz="2000" dirty="0" smtClean="0"/>
              <a:t> </a:t>
            </a:r>
            <a:r>
              <a:rPr lang="pl-PL" sz="2000" dirty="0" err="1" smtClean="0"/>
              <a:t>thresholf</a:t>
            </a:r>
            <a:r>
              <a:rPr lang="pl-PL" sz="2000" dirty="0" smtClean="0"/>
              <a:t> </a:t>
            </a:r>
            <a:r>
              <a:rPr lang="pl-PL" sz="2000" dirty="0" err="1" smtClean="0"/>
              <a:t>function</a:t>
            </a:r>
            <a:r>
              <a:rPr lang="pl-PL" sz="2000" dirty="0" smtClean="0"/>
              <a:t> </a:t>
            </a:r>
            <a:r>
              <a:rPr lang="pl-PL" sz="2000" dirty="0" err="1" smtClean="0"/>
              <a:t>converting</a:t>
            </a:r>
            <a:r>
              <a:rPr lang="pl-PL" sz="2000" dirty="0" smtClean="0"/>
              <a:t> </a:t>
            </a:r>
            <a:r>
              <a:rPr lang="pl-PL" sz="2000" dirty="0" err="1" smtClean="0"/>
              <a:t>values</a:t>
            </a:r>
            <a:r>
              <a:rPr lang="pl-PL" sz="2000" dirty="0" smtClean="0"/>
              <a:t> less </a:t>
            </a:r>
            <a:r>
              <a:rPr lang="pl-PL" sz="2000" dirty="0" err="1" smtClean="0"/>
              <a:t>an</a:t>
            </a:r>
            <a:r>
              <a:rPr lang="pl-PL" sz="2000" dirty="0" smtClean="0"/>
              <a:t> </a:t>
            </a:r>
            <a:r>
              <a:rPr lang="pl-PL" sz="2000" dirty="0" err="1" smtClean="0"/>
              <a:t>std</a:t>
            </a:r>
            <a:r>
              <a:rPr lang="pl-PL" sz="2000" dirty="0" smtClean="0"/>
              <a:t> to 0.</a:t>
            </a:r>
          </a:p>
          <a:p>
            <a:pPr marL="0" indent="0">
              <a:buNone/>
            </a:pPr>
            <a:r>
              <a:rPr lang="pl-PL" sz="2000" dirty="0"/>
              <a:t>	</a:t>
            </a:r>
            <a:r>
              <a:rPr lang="pl-PL" sz="2000" dirty="0" err="1" smtClean="0"/>
              <a:t>Calculate</a:t>
            </a:r>
            <a:r>
              <a:rPr lang="pl-PL" sz="2000" dirty="0" smtClean="0"/>
              <a:t> RMSE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618" y="740318"/>
            <a:ext cx="3544389" cy="2863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177" y="3699084"/>
            <a:ext cx="3465273" cy="288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2390"/>
            <a:ext cx="10515600" cy="744161"/>
          </a:xfrm>
        </p:spPr>
        <p:txBody>
          <a:bodyPr>
            <a:normAutofit fontScale="90000"/>
          </a:bodyPr>
          <a:lstStyle/>
          <a:p>
            <a:r>
              <a:rPr lang="pl-PL" sz="3600" dirty="0" err="1" smtClean="0"/>
              <a:t>Shallow</a:t>
            </a:r>
            <a:r>
              <a:rPr lang="pl-PL" sz="3600" dirty="0" smtClean="0"/>
              <a:t> DO </a:t>
            </a:r>
            <a:r>
              <a:rPr lang="pl-PL" sz="3600" dirty="0" err="1" smtClean="0"/>
              <a:t>Weights</a:t>
            </a:r>
            <a:r>
              <a:rPr lang="pl-PL" sz="3600" dirty="0" smtClean="0"/>
              <a:t>: </a:t>
            </a:r>
            <a:r>
              <a:rPr lang="en-GB" sz="3600" dirty="0" smtClean="0"/>
              <a:t>compression </a:t>
            </a:r>
            <a:r>
              <a:rPr lang="en-GB" sz="3600" dirty="0"/>
              <a:t>= 0.8, </a:t>
            </a:r>
            <a:r>
              <a:rPr lang="en-GB" sz="3600" dirty="0" err="1"/>
              <a:t>batch_size</a:t>
            </a:r>
            <a:r>
              <a:rPr lang="en-GB" sz="3600" dirty="0"/>
              <a:t> = 20, </a:t>
            </a:r>
            <a:r>
              <a:rPr lang="pl-PL" sz="3600" dirty="0" smtClean="0"/>
              <a:t/>
            </a:r>
            <a:br>
              <a:rPr lang="pl-PL" sz="3600" dirty="0" smtClean="0"/>
            </a:br>
            <a:r>
              <a:rPr lang="en-GB" sz="3600" dirty="0" err="1" smtClean="0"/>
              <a:t>reg_cof</a:t>
            </a:r>
            <a:r>
              <a:rPr lang="en-GB" sz="3600" dirty="0" smtClean="0"/>
              <a:t> </a:t>
            </a:r>
            <a:r>
              <a:rPr lang="en-GB" sz="3600" dirty="0"/>
              <a:t>= [0.0001, 0.001], dropout = </a:t>
            </a:r>
            <a:r>
              <a:rPr lang="en-GB" sz="3600" dirty="0" smtClean="0"/>
              <a:t>0.3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14145" y="1046561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lr</a:t>
            </a:r>
            <a:r>
              <a:rPr lang="en-GB" dirty="0" smtClean="0"/>
              <a:t> </a:t>
            </a:r>
            <a:r>
              <a:rPr lang="en-GB" dirty="0"/>
              <a:t>= 0.0002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409682"/>
            <a:ext cx="2847975" cy="2695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977" y="1362057"/>
            <a:ext cx="2886075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178" y="3982244"/>
            <a:ext cx="2733675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7" y="4001294"/>
            <a:ext cx="2686050" cy="2838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668" y="1343819"/>
            <a:ext cx="2838450" cy="2638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5343" y="3982244"/>
            <a:ext cx="2705100" cy="28384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52720" y="992725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lr</a:t>
            </a:r>
            <a:r>
              <a:rPr lang="en-GB" dirty="0" smtClean="0"/>
              <a:t> = 0.002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94150" y="992725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lr</a:t>
            </a:r>
            <a:r>
              <a:rPr lang="en-GB" dirty="0" smtClean="0"/>
              <a:t> = 0.02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2390"/>
            <a:ext cx="10515600" cy="744161"/>
          </a:xfrm>
        </p:spPr>
        <p:txBody>
          <a:bodyPr>
            <a:normAutofit fontScale="90000"/>
          </a:bodyPr>
          <a:lstStyle/>
          <a:p>
            <a:r>
              <a:rPr lang="pl-PL" sz="3600" dirty="0" err="1" smtClean="0"/>
              <a:t>Shallow</a:t>
            </a:r>
            <a:r>
              <a:rPr lang="pl-PL" sz="3600" dirty="0" smtClean="0"/>
              <a:t> DO </a:t>
            </a:r>
            <a:r>
              <a:rPr lang="pl-PL" sz="3600" dirty="0" err="1" smtClean="0"/>
              <a:t>Correlations</a:t>
            </a:r>
            <a:r>
              <a:rPr lang="pl-PL" sz="3600" dirty="0" smtClean="0"/>
              <a:t>: </a:t>
            </a:r>
            <a:r>
              <a:rPr lang="en-GB" sz="3600" dirty="0" smtClean="0"/>
              <a:t>compression </a:t>
            </a:r>
            <a:r>
              <a:rPr lang="en-GB" sz="3600" dirty="0"/>
              <a:t>= 0.8, </a:t>
            </a:r>
            <a:r>
              <a:rPr lang="en-GB" sz="3600" dirty="0" err="1"/>
              <a:t>batch_size</a:t>
            </a:r>
            <a:r>
              <a:rPr lang="en-GB" sz="3600" dirty="0"/>
              <a:t> = 20, </a:t>
            </a:r>
            <a:r>
              <a:rPr lang="pl-PL" sz="3600" dirty="0" smtClean="0"/>
              <a:t/>
            </a:r>
            <a:br>
              <a:rPr lang="pl-PL" sz="3600" dirty="0" smtClean="0"/>
            </a:br>
            <a:r>
              <a:rPr lang="en-GB" sz="3600" dirty="0" err="1" smtClean="0"/>
              <a:t>reg_cof</a:t>
            </a:r>
            <a:r>
              <a:rPr lang="en-GB" sz="3600" dirty="0" smtClean="0"/>
              <a:t> </a:t>
            </a:r>
            <a:r>
              <a:rPr lang="en-GB" sz="3600" dirty="0"/>
              <a:t>= [0.0001, 0.001], dropout = </a:t>
            </a:r>
            <a:r>
              <a:rPr lang="en-GB" sz="3600" dirty="0" smtClean="0"/>
              <a:t>0.3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003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4145" y="1674361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lr</a:t>
            </a:r>
            <a:r>
              <a:rPr lang="en-GB" dirty="0" smtClean="0"/>
              <a:t> </a:t>
            </a:r>
            <a:r>
              <a:rPr lang="en-GB" dirty="0"/>
              <a:t>= 0.0002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52720" y="1620525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lr</a:t>
            </a:r>
            <a:r>
              <a:rPr lang="en-GB" dirty="0" smtClean="0"/>
              <a:t> = 0.002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94150" y="1620525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lr</a:t>
            </a:r>
            <a:r>
              <a:rPr lang="en-GB" dirty="0" smtClean="0"/>
              <a:t> = 0.02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462"/>
            <a:ext cx="4027875" cy="3358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20" y="2276462"/>
            <a:ext cx="4027875" cy="33220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39" y="2276462"/>
            <a:ext cx="4015706" cy="33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err="1" smtClean="0"/>
              <a:t>Shallow</a:t>
            </a:r>
            <a:r>
              <a:rPr lang="pl-PL" sz="3200" dirty="0" smtClean="0"/>
              <a:t> DO: </a:t>
            </a:r>
            <a:r>
              <a:rPr lang="en-GB" sz="3200" dirty="0" smtClean="0"/>
              <a:t>compression </a:t>
            </a:r>
            <a:r>
              <a:rPr lang="en-GB" sz="3200" dirty="0"/>
              <a:t>= 0.8, </a:t>
            </a:r>
            <a:r>
              <a:rPr lang="en-GB" sz="3200" dirty="0" err="1"/>
              <a:t>batch_size</a:t>
            </a:r>
            <a:r>
              <a:rPr lang="en-GB" sz="3200" dirty="0"/>
              <a:t> = 20, </a:t>
            </a:r>
            <a:r>
              <a:rPr lang="en-GB" sz="3200" dirty="0" err="1"/>
              <a:t>reg_cof</a:t>
            </a:r>
            <a:r>
              <a:rPr lang="en-GB" sz="3200" dirty="0"/>
              <a:t> = [0.001, 0.001], dropout = 0.4, </a:t>
            </a:r>
            <a:r>
              <a:rPr lang="en-GB" sz="3200" dirty="0" err="1"/>
              <a:t>lr</a:t>
            </a:r>
            <a:r>
              <a:rPr lang="en-GB" sz="3200" dirty="0"/>
              <a:t> = 0.0001,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161" y="1690688"/>
            <a:ext cx="4333875" cy="382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36" y="1825625"/>
            <a:ext cx="3629025" cy="377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82" y="2093051"/>
            <a:ext cx="37719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" y="304506"/>
            <a:ext cx="7829943" cy="58724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549" y="1508815"/>
            <a:ext cx="4618451" cy="34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296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Progress DO 30.07.2020</vt:lpstr>
      <vt:lpstr>Bit Activation and Weight Matrix</vt:lpstr>
      <vt:lpstr>Weight Matrix Magnitude ”Unit” Sort</vt:lpstr>
      <vt:lpstr>Weight Matrix Magnitude ”Split” Sort</vt:lpstr>
      <vt:lpstr>”Correlation” Matrix - latent space overlapping</vt:lpstr>
      <vt:lpstr>Shallow DO Weights: compression = 0.8, batch_size = 20,  reg_cof = [0.0001, 0.001], dropout = 0.3 </vt:lpstr>
      <vt:lpstr>Shallow DO Correlations: compression = 0.8, batch_size = 20,  reg_cof = [0.0001, 0.001], dropout = 0.3 </vt:lpstr>
      <vt:lpstr>Shallow DO: compression = 0.8, batch_size = 20, reg_cof = [0.001, 0.001], dropout = 0.4, lr = 0.0001,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Kubacki</dc:creator>
  <cp:lastModifiedBy>Filip Kubacki</cp:lastModifiedBy>
  <cp:revision>18</cp:revision>
  <dcterms:created xsi:type="dcterms:W3CDTF">2020-07-30T09:22:02Z</dcterms:created>
  <dcterms:modified xsi:type="dcterms:W3CDTF">2020-08-10T10:21:56Z</dcterms:modified>
</cp:coreProperties>
</file>