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E136-08A3-45AE-8DA2-7A80FF954BA2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882-DEC5-4131-8EF2-8C741723F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2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E136-08A3-45AE-8DA2-7A80FF954BA2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882-DEC5-4131-8EF2-8C741723F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6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E136-08A3-45AE-8DA2-7A80FF954BA2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882-DEC5-4131-8EF2-8C741723F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E136-08A3-45AE-8DA2-7A80FF954BA2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882-DEC5-4131-8EF2-8C741723F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9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E136-08A3-45AE-8DA2-7A80FF954BA2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882-DEC5-4131-8EF2-8C741723F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1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E136-08A3-45AE-8DA2-7A80FF954BA2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882-DEC5-4131-8EF2-8C741723F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7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E136-08A3-45AE-8DA2-7A80FF954BA2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882-DEC5-4131-8EF2-8C741723F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8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E136-08A3-45AE-8DA2-7A80FF954BA2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882-DEC5-4131-8EF2-8C741723F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4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E136-08A3-45AE-8DA2-7A80FF954BA2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882-DEC5-4131-8EF2-8C741723F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E136-08A3-45AE-8DA2-7A80FF954BA2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882-DEC5-4131-8EF2-8C741723F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1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E136-08A3-45AE-8DA2-7A80FF954BA2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882-DEC5-4131-8EF2-8C741723F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0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CE136-08A3-45AE-8DA2-7A80FF954BA2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FB882-DEC5-4131-8EF2-8C741723F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8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Genome</a:t>
            </a:r>
            <a:r>
              <a:rPr lang="pl-PL" dirty="0" smtClean="0"/>
              <a:t> </a:t>
            </a:r>
            <a:r>
              <a:rPr lang="pl-PL" dirty="0" err="1" smtClean="0"/>
              <a:t>Extraction</a:t>
            </a:r>
            <a:r>
              <a:rPr lang="pl-PL" dirty="0"/>
              <a:t/>
            </a:r>
            <a:br>
              <a:rPr lang="pl-PL" dirty="0"/>
            </a:br>
            <a:r>
              <a:rPr lang="pl-PL" dirty="0" smtClean="0"/>
              <a:t>25.08.2020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7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dirty="0" smtClean="0"/>
              <a:t>Map of </a:t>
            </a:r>
            <a:r>
              <a:rPr lang="pl-PL" sz="4000" dirty="0" err="1" smtClean="0"/>
              <a:t>actions</a:t>
            </a:r>
            <a:r>
              <a:rPr lang="pl-PL" sz="4000" dirty="0" smtClean="0"/>
              <a:t> (</a:t>
            </a:r>
            <a:r>
              <a:rPr lang="pl-PL" sz="4000" dirty="0" err="1" smtClean="0"/>
              <a:t>hidden</a:t>
            </a:r>
            <a:r>
              <a:rPr lang="pl-PL" sz="4000" dirty="0" smtClean="0"/>
              <a:t> </a:t>
            </a:r>
            <a:r>
              <a:rPr lang="pl-PL" sz="4000" dirty="0" err="1" smtClean="0"/>
              <a:t>change</a:t>
            </a:r>
            <a:r>
              <a:rPr lang="pl-PL" sz="4000" dirty="0" smtClean="0"/>
              <a:t> to </a:t>
            </a:r>
            <a:r>
              <a:rPr lang="pl-PL" sz="4000" dirty="0" err="1" smtClean="0"/>
              <a:t>visible</a:t>
            </a:r>
            <a:r>
              <a:rPr lang="pl-PL" sz="4000" dirty="0" smtClean="0"/>
              <a:t> </a:t>
            </a:r>
            <a:r>
              <a:rPr lang="pl-PL" sz="4000" dirty="0" err="1" smtClean="0"/>
              <a:t>change</a:t>
            </a:r>
            <a:r>
              <a:rPr lang="pl-PL" sz="4000" dirty="0" smtClean="0"/>
              <a:t>)</a:t>
            </a:r>
            <a:br>
              <a:rPr lang="pl-PL" sz="4000" dirty="0" smtClean="0"/>
            </a:br>
            <a:r>
              <a:rPr lang="pl-PL" sz="4000" dirty="0" smtClean="0"/>
              <a:t>Map: </a:t>
            </a:r>
            <a:r>
              <a:rPr lang="pl-PL" sz="4000" dirty="0" err="1" smtClean="0"/>
              <a:t>sample</a:t>
            </a:r>
            <a:r>
              <a:rPr lang="pl-PL" sz="4000" dirty="0" smtClean="0"/>
              <a:t> </a:t>
            </a:r>
            <a:r>
              <a:rPr lang="pl-PL" sz="4000" dirty="0" smtClean="0">
                <a:sym typeface="Wingdings" panose="05000000000000000000" pitchFamily="2" charset="2"/>
              </a:rPr>
              <a:t></a:t>
            </a:r>
            <a:r>
              <a:rPr lang="pl-PL" sz="4000" dirty="0" err="1" smtClean="0">
                <a:sym typeface="Wingdings" panose="05000000000000000000" pitchFamily="2" charset="2"/>
              </a:rPr>
              <a:t>hidden</a:t>
            </a:r>
            <a:r>
              <a:rPr lang="pl-PL" sz="4000" dirty="0" smtClean="0">
                <a:sym typeface="Wingdings" panose="05000000000000000000" pitchFamily="2" charset="2"/>
              </a:rPr>
              <a:t> </a:t>
            </a:r>
            <a:r>
              <a:rPr lang="pl-PL" sz="4000" dirty="0" err="1" smtClean="0">
                <a:sym typeface="Wingdings" panose="05000000000000000000" pitchFamily="2" charset="2"/>
              </a:rPr>
              <a:t>change</a:t>
            </a:r>
            <a:r>
              <a:rPr lang="pl-PL" sz="4000" dirty="0">
                <a:sym typeface="Wingdings" panose="05000000000000000000" pitchFamily="2" charset="2"/>
              </a:rPr>
              <a:t> </a:t>
            </a:r>
            <a:r>
              <a:rPr lang="pl-PL" sz="4000" dirty="0" smtClean="0">
                <a:sym typeface="Wingdings" panose="05000000000000000000" pitchFamily="2" charset="2"/>
              </a:rPr>
              <a:t> </a:t>
            </a:r>
            <a:r>
              <a:rPr lang="pl-PL" sz="4000" dirty="0" err="1" smtClean="0">
                <a:sym typeface="Wingdings" panose="05000000000000000000" pitchFamily="2" charset="2"/>
              </a:rPr>
              <a:t>visible</a:t>
            </a:r>
            <a:r>
              <a:rPr lang="pl-PL" sz="4000" dirty="0" smtClean="0">
                <a:sym typeface="Wingdings" panose="05000000000000000000" pitchFamily="2" charset="2"/>
              </a:rPr>
              <a:t> </a:t>
            </a:r>
            <a:r>
              <a:rPr lang="pl-PL" sz="4000" dirty="0" err="1" smtClean="0">
                <a:sym typeface="Wingdings" panose="05000000000000000000" pitchFamily="2" charset="2"/>
              </a:rPr>
              <a:t>change</a:t>
            </a:r>
            <a:endParaRPr lang="en-US" sz="40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1653368" y="2031509"/>
            <a:ext cx="8885264" cy="4011843"/>
            <a:chOff x="556953" y="2031509"/>
            <a:chExt cx="8885264" cy="4011843"/>
          </a:xfrm>
        </p:grpSpPr>
        <p:sp>
          <p:nvSpPr>
            <p:cNvPr id="4" name="TextBox 3"/>
            <p:cNvSpPr txBox="1"/>
            <p:nvPr/>
          </p:nvSpPr>
          <p:spPr>
            <a:xfrm>
              <a:off x="2151265" y="2745725"/>
              <a:ext cx="1556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err="1" smtClean="0"/>
                <a:t>Sampel</a:t>
              </a:r>
              <a:r>
                <a:rPr lang="pl-PL" dirty="0" smtClean="0"/>
                <a:t> index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4" idx="3"/>
              <a:endCxn id="7" idx="1"/>
            </p:cNvCxnSpPr>
            <p:nvPr/>
          </p:nvCxnSpPr>
          <p:spPr>
            <a:xfrm flipV="1">
              <a:off x="3707730" y="2261032"/>
              <a:ext cx="734995" cy="6693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442725" y="2031509"/>
              <a:ext cx="2398610" cy="459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err="1" smtClean="0"/>
                <a:t>Hidden</a:t>
              </a:r>
              <a:r>
                <a:rPr lang="pl-PL" dirty="0" smtClean="0"/>
                <a:t> </a:t>
              </a:r>
              <a:r>
                <a:rPr lang="pl-PL" dirty="0" err="1" smtClean="0"/>
                <a:t>change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4" idx="3"/>
              <a:endCxn id="9" idx="1"/>
            </p:cNvCxnSpPr>
            <p:nvPr/>
          </p:nvCxnSpPr>
          <p:spPr>
            <a:xfrm>
              <a:off x="3707730" y="2930391"/>
              <a:ext cx="791388" cy="448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118" y="2745725"/>
              <a:ext cx="2398610" cy="459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err="1" smtClean="0"/>
                <a:t>Hidden</a:t>
              </a:r>
              <a:r>
                <a:rPr lang="pl-PL" dirty="0" smtClean="0"/>
                <a:t> </a:t>
              </a:r>
              <a:r>
                <a:rPr lang="pl-PL" dirty="0" err="1" smtClean="0"/>
                <a:t>change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4" idx="3"/>
              <a:endCxn id="11" idx="1"/>
            </p:cNvCxnSpPr>
            <p:nvPr/>
          </p:nvCxnSpPr>
          <p:spPr>
            <a:xfrm>
              <a:off x="3707730" y="2930391"/>
              <a:ext cx="734995" cy="676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442725" y="3377340"/>
              <a:ext cx="2398610" cy="459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err="1" smtClean="0"/>
                <a:t>Hidden</a:t>
              </a:r>
              <a:r>
                <a:rPr lang="pl-PL" dirty="0" smtClean="0"/>
                <a:t> </a:t>
              </a:r>
              <a:r>
                <a:rPr lang="pl-PL" dirty="0" err="1" smtClean="0"/>
                <a:t>change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242817" y="2261032"/>
              <a:ext cx="7443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043607" y="2031509"/>
              <a:ext cx="2398610" cy="459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err="1" smtClean="0"/>
                <a:t>Visible</a:t>
              </a:r>
              <a:r>
                <a:rPr lang="pl-PL" dirty="0" smtClean="0"/>
                <a:t> </a:t>
              </a:r>
              <a:r>
                <a:rPr lang="pl-PL" dirty="0" err="1" smtClean="0"/>
                <a:t>change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6242817" y="2975248"/>
              <a:ext cx="7443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043607" y="2745725"/>
              <a:ext cx="2398610" cy="459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err="1" smtClean="0"/>
                <a:t>Visible</a:t>
              </a:r>
              <a:r>
                <a:rPr lang="pl-PL" dirty="0" smtClean="0"/>
                <a:t> </a:t>
              </a:r>
              <a:r>
                <a:rPr lang="pl-PL" dirty="0" err="1" smtClean="0"/>
                <a:t>change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6186424" y="3606862"/>
              <a:ext cx="7443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987215" y="3377340"/>
              <a:ext cx="2398610" cy="459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err="1" smtClean="0"/>
                <a:t>Visible</a:t>
              </a:r>
              <a:r>
                <a:rPr lang="pl-PL" dirty="0" smtClean="0"/>
                <a:t> </a:t>
              </a:r>
              <a:r>
                <a:rPr lang="pl-PL" dirty="0" err="1" smtClean="0"/>
                <a:t>change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51265" y="4952692"/>
              <a:ext cx="1556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err="1" smtClean="0"/>
                <a:t>Sampel</a:t>
              </a:r>
              <a:r>
                <a:rPr lang="pl-PL" dirty="0" smtClean="0"/>
                <a:t> index</a:t>
              </a:r>
              <a:endParaRPr lang="en-US" dirty="0"/>
            </a:p>
          </p:txBody>
        </p:sp>
        <p:cxnSp>
          <p:nvCxnSpPr>
            <p:cNvPr id="41" name="Straight Arrow Connector 40"/>
            <p:cNvCxnSpPr>
              <a:stCxn id="40" idx="3"/>
              <a:endCxn id="42" idx="1"/>
            </p:cNvCxnSpPr>
            <p:nvPr/>
          </p:nvCxnSpPr>
          <p:spPr>
            <a:xfrm flipV="1">
              <a:off x="3707730" y="4467999"/>
              <a:ext cx="734995" cy="6693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442725" y="4238476"/>
              <a:ext cx="2398610" cy="459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err="1" smtClean="0"/>
                <a:t>Hidden</a:t>
              </a:r>
              <a:r>
                <a:rPr lang="pl-PL" dirty="0" smtClean="0"/>
                <a:t> </a:t>
              </a:r>
              <a:r>
                <a:rPr lang="pl-PL" dirty="0" err="1" smtClean="0"/>
                <a:t>change</a:t>
              </a:r>
              <a:endParaRPr lang="en-US" dirty="0"/>
            </a:p>
          </p:txBody>
        </p:sp>
        <p:cxnSp>
          <p:nvCxnSpPr>
            <p:cNvPr id="43" name="Straight Arrow Connector 42"/>
            <p:cNvCxnSpPr>
              <a:stCxn id="40" idx="3"/>
              <a:endCxn id="44" idx="1"/>
            </p:cNvCxnSpPr>
            <p:nvPr/>
          </p:nvCxnSpPr>
          <p:spPr>
            <a:xfrm>
              <a:off x="3707730" y="5137358"/>
              <a:ext cx="791388" cy="448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499118" y="4952692"/>
              <a:ext cx="2398610" cy="459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err="1" smtClean="0"/>
                <a:t>Hidden</a:t>
              </a:r>
              <a:r>
                <a:rPr lang="pl-PL" dirty="0" smtClean="0"/>
                <a:t> </a:t>
              </a:r>
              <a:r>
                <a:rPr lang="pl-PL" dirty="0" err="1" smtClean="0"/>
                <a:t>change</a:t>
              </a:r>
              <a:endParaRPr lang="en-US" dirty="0"/>
            </a:p>
          </p:txBody>
        </p:sp>
        <p:cxnSp>
          <p:nvCxnSpPr>
            <p:cNvPr id="45" name="Straight Arrow Connector 44"/>
            <p:cNvCxnSpPr>
              <a:stCxn id="40" idx="3"/>
              <a:endCxn id="46" idx="1"/>
            </p:cNvCxnSpPr>
            <p:nvPr/>
          </p:nvCxnSpPr>
          <p:spPr>
            <a:xfrm>
              <a:off x="3707730" y="5137358"/>
              <a:ext cx="734995" cy="6764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442725" y="5584306"/>
              <a:ext cx="2398610" cy="459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err="1" smtClean="0"/>
                <a:t>Hidden</a:t>
              </a:r>
              <a:r>
                <a:rPr lang="pl-PL" dirty="0" smtClean="0"/>
                <a:t> </a:t>
              </a:r>
              <a:r>
                <a:rPr lang="pl-PL" dirty="0" err="1" smtClean="0"/>
                <a:t>change</a:t>
              </a:r>
              <a:endParaRPr lang="en-US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6242817" y="4467999"/>
              <a:ext cx="7443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043607" y="4238476"/>
              <a:ext cx="2398610" cy="459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err="1" smtClean="0"/>
                <a:t>Visible</a:t>
              </a:r>
              <a:r>
                <a:rPr lang="pl-PL" dirty="0" smtClean="0"/>
                <a:t> </a:t>
              </a:r>
              <a:r>
                <a:rPr lang="pl-PL" dirty="0" err="1" smtClean="0"/>
                <a:t>change</a:t>
              </a:r>
              <a:endParaRPr lang="en-US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6242817" y="5182214"/>
              <a:ext cx="7443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043607" y="4952692"/>
              <a:ext cx="2398610" cy="459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err="1" smtClean="0"/>
                <a:t>Visible</a:t>
              </a:r>
              <a:r>
                <a:rPr lang="pl-PL" dirty="0" smtClean="0"/>
                <a:t> </a:t>
              </a:r>
              <a:r>
                <a:rPr lang="pl-PL" dirty="0" err="1" smtClean="0"/>
                <a:t>change</a:t>
              </a:r>
              <a:endParaRPr lang="en-US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6186424" y="5813829"/>
              <a:ext cx="7443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987215" y="5584306"/>
              <a:ext cx="2398610" cy="459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err="1" smtClean="0"/>
                <a:t>Visible</a:t>
              </a:r>
              <a:r>
                <a:rPr lang="pl-PL" dirty="0" smtClean="0"/>
                <a:t> </a:t>
              </a:r>
              <a:r>
                <a:rPr lang="pl-PL" dirty="0" err="1" smtClean="0"/>
                <a:t>change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415752" y="3263257"/>
              <a:ext cx="44057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 smtClean="0"/>
                <a:t>.</a:t>
              </a:r>
            </a:p>
            <a:p>
              <a:r>
                <a:rPr lang="pl-PL" sz="2800" dirty="0" smtClean="0"/>
                <a:t>.</a:t>
              </a:r>
            </a:p>
            <a:p>
              <a:r>
                <a:rPr lang="pl-PL" sz="2800" dirty="0"/>
                <a:t>.</a:t>
              </a:r>
              <a:endParaRPr lang="en-US" sz="2800" dirty="0"/>
            </a:p>
          </p:txBody>
        </p:sp>
        <p:sp>
          <p:nvSpPr>
            <p:cNvPr id="57" name="Left Brace 56"/>
            <p:cNvSpPr/>
            <p:nvPr/>
          </p:nvSpPr>
          <p:spPr>
            <a:xfrm>
              <a:off x="1851203" y="2031509"/>
              <a:ext cx="498543" cy="4011843"/>
            </a:xfrm>
            <a:prstGeom prst="lef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56953" y="3836386"/>
              <a:ext cx="1379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smtClean="0"/>
                <a:t>N </a:t>
              </a:r>
              <a:r>
                <a:rPr lang="pl-PL" dirty="0" err="1" smtClean="0"/>
                <a:t>samples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022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12" y="-28384"/>
            <a:ext cx="10515600" cy="1325563"/>
          </a:xfrm>
        </p:spPr>
        <p:txBody>
          <a:bodyPr/>
          <a:lstStyle/>
          <a:p>
            <a:r>
              <a:rPr lang="pl-PL" dirty="0" err="1" smtClean="0"/>
              <a:t>Categorization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 err="1" smtClean="0"/>
              <a:t>swap</a:t>
            </a:r>
            <a:r>
              <a:rPr lang="pl-PL" dirty="0" smtClean="0"/>
              <a:t>, single </a:t>
            </a:r>
            <a:r>
              <a:rPr lang="pl-PL" dirty="0" err="1" smtClean="0"/>
              <a:t>add</a:t>
            </a:r>
            <a:r>
              <a:rPr lang="pl-PL" dirty="0" smtClean="0"/>
              <a:t>, </a:t>
            </a:r>
            <a:r>
              <a:rPr lang="pl-PL" dirty="0" err="1" smtClean="0"/>
              <a:t>group</a:t>
            </a:r>
            <a:r>
              <a:rPr lang="pl-PL" dirty="0" smtClean="0"/>
              <a:t>)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98765" y="2635134"/>
            <a:ext cx="5345083" cy="2713521"/>
            <a:chOff x="532015" y="2161309"/>
            <a:chExt cx="5345083" cy="2713521"/>
          </a:xfrm>
        </p:grpSpPr>
        <p:sp>
          <p:nvSpPr>
            <p:cNvPr id="4" name="TextBox 3"/>
            <p:cNvSpPr txBox="1"/>
            <p:nvPr/>
          </p:nvSpPr>
          <p:spPr>
            <a:xfrm>
              <a:off x="1030778" y="2161309"/>
              <a:ext cx="4846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 smtClean="0"/>
                <a:t>1 -1 1 -1 : Reference </a:t>
              </a:r>
              <a:r>
                <a:rPr lang="pl-PL" sz="2800" dirty="0" err="1" smtClean="0"/>
                <a:t>solution</a:t>
              </a:r>
              <a:r>
                <a:rPr lang="pl-PL" sz="2800" dirty="0" smtClean="0"/>
                <a:t> </a:t>
              </a:r>
              <a:endParaRPr lang="en-US" sz="28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73083" y="2631930"/>
              <a:ext cx="48795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 smtClean="0"/>
                <a:t>- -1 -1 1 1  : </a:t>
              </a:r>
              <a:r>
                <a:rPr lang="pl-PL" sz="2800" dirty="0" err="1" smtClean="0"/>
                <a:t>Modyfied</a:t>
              </a:r>
              <a:r>
                <a:rPr lang="pl-PL" sz="2800" dirty="0" smtClean="0"/>
                <a:t> </a:t>
              </a:r>
              <a:r>
                <a:rPr lang="pl-PL" sz="2800" dirty="0" err="1" smtClean="0"/>
                <a:t>solution</a:t>
              </a:r>
              <a:r>
                <a:rPr lang="pl-PL" sz="2800" dirty="0" smtClean="0"/>
                <a:t> </a:t>
              </a:r>
              <a:endParaRPr lang="en-US" sz="28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030778" y="3155150"/>
              <a:ext cx="125522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030778" y="3155150"/>
              <a:ext cx="4347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/>
                <a:t>2</a:t>
              </a:r>
              <a:r>
                <a:rPr lang="pl-PL" sz="2800" dirty="0" smtClean="0"/>
                <a:t> 0 </a:t>
              </a:r>
              <a:r>
                <a:rPr lang="pl-PL" sz="2800" dirty="0"/>
                <a:t>0</a:t>
              </a:r>
              <a:r>
                <a:rPr lang="pl-PL" sz="2800" dirty="0" smtClean="0"/>
                <a:t> -2  : </a:t>
              </a:r>
              <a:r>
                <a:rPr lang="pl-PL" sz="2800" dirty="0" err="1" smtClean="0"/>
                <a:t>Result</a:t>
              </a:r>
              <a:r>
                <a:rPr lang="pl-PL" sz="2800" dirty="0" smtClean="0"/>
                <a:t> </a:t>
              </a:r>
              <a:endParaRPr lang="en-US" sz="28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864524" y="3678370"/>
              <a:ext cx="290945" cy="8271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32015" y="4505498"/>
              <a:ext cx="1296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err="1" smtClean="0"/>
                <a:t>Exclusion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2161309" y="3625771"/>
              <a:ext cx="252152" cy="8049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72393" y="4505498"/>
              <a:ext cx="1296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err="1" smtClean="0"/>
                <a:t>Inclusion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5464233" y="1872440"/>
            <a:ext cx="1651462" cy="1132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58295" y="1929873"/>
            <a:ext cx="157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signs</a:t>
            </a:r>
            <a:r>
              <a:rPr lang="pl-PL" dirty="0" smtClean="0"/>
              <a:t> 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468391" y="3367365"/>
            <a:ext cx="2057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54685" y="3052351"/>
            <a:ext cx="157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One non zero 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345085" y="3651192"/>
            <a:ext cx="1025236" cy="845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54979" y="4196426"/>
            <a:ext cx="166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The same </a:t>
            </a:r>
            <a:r>
              <a:rPr lang="pl-PL" dirty="0" err="1" smtClean="0"/>
              <a:t>signs</a:t>
            </a:r>
            <a:r>
              <a:rPr lang="pl-PL" dirty="0" smtClean="0"/>
              <a:t> </a:t>
            </a:r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695" y="879565"/>
            <a:ext cx="2543436" cy="214913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259" y="3037759"/>
            <a:ext cx="2583873" cy="222887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378" y="4565758"/>
            <a:ext cx="2586647" cy="230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1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Map: </a:t>
            </a:r>
            <a:r>
              <a:rPr lang="pl-PL" dirty="0" err="1" smtClean="0"/>
              <a:t>hidden</a:t>
            </a:r>
            <a:r>
              <a:rPr lang="pl-PL" dirty="0" smtClean="0"/>
              <a:t> </a:t>
            </a:r>
            <a:r>
              <a:rPr lang="pl-PL" dirty="0" err="1" smtClean="0"/>
              <a:t>change</a:t>
            </a:r>
            <a:r>
              <a:rPr lang="pl-PL" dirty="0" smtClean="0"/>
              <a:t> (in one </a:t>
            </a:r>
            <a:r>
              <a:rPr lang="pl-PL" dirty="0" err="1" smtClean="0"/>
              <a:t>category</a:t>
            </a:r>
            <a:r>
              <a:rPr lang="pl-PL" dirty="0" smtClean="0"/>
              <a:t>) </a:t>
            </a:r>
            <a:r>
              <a:rPr lang="pl-PL" dirty="0" smtClean="0">
                <a:sym typeface="Wingdings" panose="05000000000000000000" pitchFamily="2" charset="2"/>
              </a:rPr>
              <a:t> </a:t>
            </a:r>
            <a:r>
              <a:rPr lang="pl-PL" dirty="0" err="1" smtClean="0">
                <a:sym typeface="Wingdings" panose="05000000000000000000" pitchFamily="2" charset="2"/>
              </a:rPr>
              <a:t>visible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change</a:t>
            </a:r>
            <a:r>
              <a:rPr lang="pl-PL" dirty="0" smtClean="0">
                <a:sym typeface="Wingdings" panose="05000000000000000000" pitchFamily="2" charset="2"/>
              </a:rPr>
              <a:t>  </a:t>
            </a:r>
            <a:r>
              <a:rPr lang="pl-PL" dirty="0" err="1" smtClean="0">
                <a:sym typeface="Wingdings" panose="05000000000000000000" pitchFamily="2" charset="2"/>
              </a:rPr>
              <a:t>samples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where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it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occured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1023875" y="2031509"/>
            <a:ext cx="10144250" cy="4011843"/>
            <a:chOff x="1209550" y="2031509"/>
            <a:chExt cx="10144250" cy="4011843"/>
          </a:xfrm>
        </p:grpSpPr>
        <p:sp>
          <p:nvSpPr>
            <p:cNvPr id="5" name="TextBox 4"/>
            <p:cNvSpPr txBox="1"/>
            <p:nvPr/>
          </p:nvSpPr>
          <p:spPr>
            <a:xfrm>
              <a:off x="3247680" y="2745725"/>
              <a:ext cx="1623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err="1" smtClean="0"/>
                <a:t>Hidden</a:t>
              </a:r>
              <a:r>
                <a:rPr lang="pl-PL" dirty="0" smtClean="0"/>
                <a:t> </a:t>
              </a:r>
              <a:r>
                <a:rPr lang="pl-PL" dirty="0" err="1" smtClean="0"/>
                <a:t>change</a:t>
              </a:r>
              <a:r>
                <a:rPr lang="pl-PL" dirty="0" smtClean="0"/>
                <a:t> 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5" idx="3"/>
              <a:endCxn id="7" idx="1"/>
            </p:cNvCxnSpPr>
            <p:nvPr/>
          </p:nvCxnSpPr>
          <p:spPr>
            <a:xfrm flipV="1">
              <a:off x="4871258" y="2216175"/>
              <a:ext cx="667882" cy="71421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39140" y="2031509"/>
              <a:ext cx="2398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err="1" smtClean="0"/>
                <a:t>visible</a:t>
              </a:r>
              <a:r>
                <a:rPr lang="pl-PL" dirty="0" smtClean="0"/>
                <a:t> </a:t>
              </a:r>
              <a:r>
                <a:rPr lang="pl-PL" dirty="0" err="1" smtClean="0"/>
                <a:t>change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5" idx="3"/>
              <a:endCxn id="11" idx="1"/>
            </p:cNvCxnSpPr>
            <p:nvPr/>
          </p:nvCxnSpPr>
          <p:spPr>
            <a:xfrm>
              <a:off x="4871258" y="2930391"/>
              <a:ext cx="667882" cy="6316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539140" y="3377340"/>
              <a:ext cx="2398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err="1" smtClean="0"/>
                <a:t>visible</a:t>
              </a:r>
              <a:r>
                <a:rPr lang="pl-PL" dirty="0" smtClean="0"/>
                <a:t> </a:t>
              </a:r>
              <a:r>
                <a:rPr lang="pl-PL" dirty="0" err="1" smtClean="0"/>
                <a:t>change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7339232" y="2261032"/>
              <a:ext cx="7443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40022" y="2031509"/>
              <a:ext cx="3213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smtClean="0"/>
                <a:t>List of </a:t>
              </a:r>
              <a:r>
                <a:rPr lang="pl-PL" dirty="0" err="1" smtClean="0"/>
                <a:t>samples</a:t>
              </a:r>
              <a:r>
                <a:rPr lang="pl-PL" dirty="0" smtClean="0"/>
                <a:t> with </a:t>
              </a:r>
              <a:r>
                <a:rPr lang="pl-PL" dirty="0" err="1" smtClean="0"/>
                <a:t>such</a:t>
              </a:r>
              <a:r>
                <a:rPr lang="pl-PL" dirty="0" smtClean="0"/>
                <a:t> </a:t>
              </a:r>
              <a:r>
                <a:rPr lang="pl-PL" dirty="0" err="1" smtClean="0"/>
                <a:t>change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7282839" y="3606862"/>
              <a:ext cx="7443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083630" y="3377340"/>
              <a:ext cx="3270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smtClean="0"/>
                <a:t>List of </a:t>
              </a:r>
              <a:r>
                <a:rPr lang="pl-PL" dirty="0" err="1" smtClean="0"/>
                <a:t>samples</a:t>
              </a:r>
              <a:r>
                <a:rPr lang="pl-PL" dirty="0" smtClean="0"/>
                <a:t> with </a:t>
              </a:r>
              <a:r>
                <a:rPr lang="pl-PL" dirty="0" err="1" smtClean="0"/>
                <a:t>such</a:t>
              </a:r>
              <a:r>
                <a:rPr lang="pl-PL" dirty="0" smtClean="0"/>
                <a:t> </a:t>
              </a:r>
              <a:r>
                <a:rPr lang="pl-PL" dirty="0" err="1" smtClean="0"/>
                <a:t>change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12167" y="3263257"/>
              <a:ext cx="44057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 smtClean="0"/>
                <a:t>.</a:t>
              </a:r>
            </a:p>
            <a:p>
              <a:r>
                <a:rPr lang="pl-PL" sz="2800" dirty="0" smtClean="0"/>
                <a:t>.</a:t>
              </a:r>
            </a:p>
            <a:p>
              <a:r>
                <a:rPr lang="pl-PL" sz="2800" dirty="0"/>
                <a:t>.</a:t>
              </a:r>
              <a:endParaRPr lang="en-US" sz="2800" dirty="0"/>
            </a:p>
          </p:txBody>
        </p:sp>
        <p:sp>
          <p:nvSpPr>
            <p:cNvPr id="32" name="Left Brace 31"/>
            <p:cNvSpPr/>
            <p:nvPr/>
          </p:nvSpPr>
          <p:spPr>
            <a:xfrm>
              <a:off x="2947618" y="2031509"/>
              <a:ext cx="498543" cy="4011843"/>
            </a:xfrm>
            <a:prstGeom prst="lef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09550" y="3836386"/>
              <a:ext cx="1672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err="1" smtClean="0"/>
                <a:t>Hidden</a:t>
              </a:r>
              <a:r>
                <a:rPr lang="pl-PL" dirty="0" smtClean="0"/>
                <a:t> </a:t>
              </a:r>
              <a:r>
                <a:rPr lang="pl-PL" dirty="0" err="1" smtClean="0"/>
                <a:t>changes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74130" y="2351826"/>
              <a:ext cx="4405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000" dirty="0" smtClean="0"/>
                <a:t>.</a:t>
              </a:r>
            </a:p>
            <a:p>
              <a:r>
                <a:rPr lang="pl-PL" sz="2000" dirty="0" smtClean="0"/>
                <a:t>.</a:t>
              </a:r>
            </a:p>
            <a:p>
              <a:r>
                <a:rPr lang="pl-PL" sz="2000" dirty="0"/>
                <a:t>.</a:t>
              </a:r>
              <a:endParaRPr lang="en-US" sz="2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47680" y="4990436"/>
              <a:ext cx="1623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err="1" smtClean="0"/>
                <a:t>Hidden</a:t>
              </a:r>
              <a:r>
                <a:rPr lang="pl-PL" dirty="0" smtClean="0"/>
                <a:t> </a:t>
              </a:r>
              <a:r>
                <a:rPr lang="pl-PL" dirty="0" err="1" smtClean="0"/>
                <a:t>change</a:t>
              </a:r>
              <a:r>
                <a:rPr lang="pl-PL" dirty="0" smtClean="0"/>
                <a:t> </a:t>
              </a:r>
              <a:endParaRPr lang="en-US" dirty="0"/>
            </a:p>
          </p:txBody>
        </p:sp>
        <p:cxnSp>
          <p:nvCxnSpPr>
            <p:cNvPr id="39" name="Straight Arrow Connector 38"/>
            <p:cNvCxnSpPr>
              <a:stCxn id="38" idx="3"/>
              <a:endCxn id="40" idx="1"/>
            </p:cNvCxnSpPr>
            <p:nvPr/>
          </p:nvCxnSpPr>
          <p:spPr>
            <a:xfrm flipV="1">
              <a:off x="4871258" y="4460886"/>
              <a:ext cx="667882" cy="71421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539140" y="4276220"/>
              <a:ext cx="2398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err="1" smtClean="0"/>
                <a:t>visible</a:t>
              </a:r>
              <a:r>
                <a:rPr lang="pl-PL" dirty="0" smtClean="0"/>
                <a:t> </a:t>
              </a:r>
              <a:r>
                <a:rPr lang="pl-PL" dirty="0" err="1" smtClean="0"/>
                <a:t>change</a:t>
              </a:r>
              <a:endParaRPr lang="en-US" dirty="0"/>
            </a:p>
          </p:txBody>
        </p:sp>
        <p:cxnSp>
          <p:nvCxnSpPr>
            <p:cNvPr id="41" name="Straight Arrow Connector 40"/>
            <p:cNvCxnSpPr>
              <a:stCxn id="38" idx="3"/>
              <a:endCxn id="42" idx="1"/>
            </p:cNvCxnSpPr>
            <p:nvPr/>
          </p:nvCxnSpPr>
          <p:spPr>
            <a:xfrm>
              <a:off x="4871258" y="5175102"/>
              <a:ext cx="667882" cy="6316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539140" y="5622051"/>
              <a:ext cx="2398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err="1" smtClean="0"/>
                <a:t>visible</a:t>
              </a:r>
              <a:r>
                <a:rPr lang="pl-PL" dirty="0" smtClean="0"/>
                <a:t> </a:t>
              </a:r>
              <a:r>
                <a:rPr lang="pl-PL" dirty="0" err="1" smtClean="0"/>
                <a:t>change</a:t>
              </a:r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7339232" y="4505743"/>
              <a:ext cx="7443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140022" y="4276220"/>
              <a:ext cx="3213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smtClean="0"/>
                <a:t>List of </a:t>
              </a:r>
              <a:r>
                <a:rPr lang="pl-PL" dirty="0" err="1" smtClean="0"/>
                <a:t>samples</a:t>
              </a:r>
              <a:r>
                <a:rPr lang="pl-PL" dirty="0" smtClean="0"/>
                <a:t> with </a:t>
              </a:r>
              <a:r>
                <a:rPr lang="pl-PL" dirty="0" err="1" smtClean="0"/>
                <a:t>such</a:t>
              </a:r>
              <a:r>
                <a:rPr lang="pl-PL" dirty="0" smtClean="0"/>
                <a:t> </a:t>
              </a:r>
              <a:r>
                <a:rPr lang="pl-PL" dirty="0" err="1" smtClean="0"/>
                <a:t>change</a:t>
              </a:r>
              <a:endParaRPr lang="en-US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7282839" y="5851573"/>
              <a:ext cx="7443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8083630" y="5622051"/>
              <a:ext cx="3270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smtClean="0"/>
                <a:t>List of </a:t>
              </a:r>
              <a:r>
                <a:rPr lang="pl-PL" dirty="0" err="1" smtClean="0"/>
                <a:t>samples</a:t>
              </a:r>
              <a:r>
                <a:rPr lang="pl-PL" dirty="0" smtClean="0"/>
                <a:t> with </a:t>
              </a:r>
              <a:r>
                <a:rPr lang="pl-PL" dirty="0" err="1" smtClean="0"/>
                <a:t>such</a:t>
              </a:r>
              <a:r>
                <a:rPr lang="pl-PL" dirty="0" smtClean="0"/>
                <a:t> </a:t>
              </a:r>
              <a:r>
                <a:rPr lang="pl-PL" dirty="0" err="1" smtClean="0"/>
                <a:t>change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174130" y="4596537"/>
              <a:ext cx="4405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000" dirty="0" smtClean="0"/>
                <a:t>.</a:t>
              </a:r>
            </a:p>
            <a:p>
              <a:r>
                <a:rPr lang="pl-PL" sz="2000" dirty="0" smtClean="0"/>
                <a:t>.</a:t>
              </a:r>
            </a:p>
            <a:p>
              <a:r>
                <a:rPr lang="pl-PL" sz="2000" dirty="0"/>
                <a:t>.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6288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733165" y="532235"/>
            <a:ext cx="8181974" cy="3636420"/>
            <a:chOff x="447502" y="532235"/>
            <a:chExt cx="8181974" cy="363642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6869" y="532235"/>
              <a:ext cx="5252607" cy="3636420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447502" y="1325563"/>
              <a:ext cx="3213778" cy="2163850"/>
              <a:chOff x="809018" y="1565997"/>
              <a:chExt cx="3213778" cy="216385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838200" y="1565997"/>
                <a:ext cx="1623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 err="1" smtClean="0"/>
                  <a:t>Hidden</a:t>
                </a:r>
                <a:r>
                  <a:rPr lang="pl-PL" dirty="0" smtClean="0"/>
                  <a:t> </a:t>
                </a:r>
                <a:r>
                  <a:rPr lang="pl-PL" dirty="0" err="1" smtClean="0"/>
                  <a:t>change</a:t>
                </a:r>
                <a:r>
                  <a:rPr lang="pl-PL" dirty="0" smtClean="0"/>
                  <a:t> </a:t>
                </a:r>
                <a:endParaRPr lang="en-US" dirty="0"/>
              </a:p>
            </p:txBody>
          </p:sp>
          <p:cxnSp>
            <p:nvCxnSpPr>
              <p:cNvPr id="5" name="Straight Arrow Connector 4"/>
              <p:cNvCxnSpPr>
                <a:stCxn id="4" idx="2"/>
              </p:cNvCxnSpPr>
              <p:nvPr/>
            </p:nvCxnSpPr>
            <p:spPr>
              <a:xfrm>
                <a:off x="1649989" y="1935329"/>
                <a:ext cx="0" cy="4286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809018" y="2364019"/>
                <a:ext cx="2398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 err="1"/>
                  <a:t>V</a:t>
                </a:r>
                <a:r>
                  <a:rPr lang="pl-PL" dirty="0" err="1" smtClean="0"/>
                  <a:t>isible</a:t>
                </a:r>
                <a:r>
                  <a:rPr lang="pl-PL" dirty="0" smtClean="0"/>
                  <a:t> </a:t>
                </a:r>
                <a:r>
                  <a:rPr lang="pl-PL" dirty="0" err="1" smtClean="0"/>
                  <a:t>change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809018" y="3083516"/>
                <a:ext cx="32137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 smtClean="0"/>
                  <a:t>List of </a:t>
                </a:r>
                <a:r>
                  <a:rPr lang="pl-PL" dirty="0" err="1" smtClean="0"/>
                  <a:t>samples</a:t>
                </a:r>
                <a:r>
                  <a:rPr lang="pl-PL" dirty="0" smtClean="0"/>
                  <a:t> </a:t>
                </a:r>
              </a:p>
              <a:p>
                <a:r>
                  <a:rPr lang="pl-PL" dirty="0" smtClean="0"/>
                  <a:t>with </a:t>
                </a:r>
                <a:r>
                  <a:rPr lang="pl-PL" dirty="0" err="1" smtClean="0"/>
                  <a:t>such</a:t>
                </a:r>
                <a:r>
                  <a:rPr lang="pl-PL" dirty="0" smtClean="0"/>
                  <a:t> </a:t>
                </a:r>
                <a:r>
                  <a:rPr lang="pl-PL" dirty="0" err="1" smtClean="0"/>
                  <a:t>change</a:t>
                </a:r>
                <a:endParaRPr lang="en-US" dirty="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1665142" y="2733351"/>
                <a:ext cx="0" cy="4286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/>
            <p:cNvCxnSpPr/>
            <p:nvPr/>
          </p:nvCxnSpPr>
          <p:spPr>
            <a:xfrm>
              <a:off x="2294313" y="3166247"/>
              <a:ext cx="15461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477192" y="2519916"/>
              <a:ext cx="1496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err="1" smtClean="0"/>
                <a:t>Check</a:t>
              </a:r>
              <a:r>
                <a:rPr lang="pl-PL" dirty="0" smtClean="0"/>
                <a:t> </a:t>
              </a:r>
              <a:r>
                <a:rPr lang="pl-PL" dirty="0" err="1" smtClean="0"/>
                <a:t>bits</a:t>
              </a:r>
              <a:r>
                <a:rPr lang="pl-PL" dirty="0" smtClean="0"/>
                <a:t> </a:t>
              </a:r>
              <a:r>
                <a:rPr lang="pl-PL" dirty="0" err="1" smtClean="0"/>
                <a:t>distribution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261" y="-130546"/>
            <a:ext cx="10515600" cy="1325563"/>
          </a:xfrm>
        </p:spPr>
        <p:txBody>
          <a:bodyPr/>
          <a:lstStyle/>
          <a:p>
            <a:r>
              <a:rPr lang="pl-PL" dirty="0" err="1" smtClean="0"/>
              <a:t>Genome</a:t>
            </a:r>
            <a:r>
              <a:rPr lang="pl-PL" dirty="0" smtClean="0"/>
              <a:t> </a:t>
            </a:r>
            <a:r>
              <a:rPr lang="pl-PL" dirty="0" err="1" smtClean="0"/>
              <a:t>extraction</a:t>
            </a:r>
            <a:r>
              <a:rPr lang="pl-PL" dirty="0" smtClean="0"/>
              <a:t> for one </a:t>
            </a:r>
            <a:r>
              <a:rPr lang="pl-PL" dirty="0" err="1" smtClean="0"/>
              <a:t>particular</a:t>
            </a:r>
            <a:r>
              <a:rPr lang="pl-PL" dirty="0" smtClean="0"/>
              <a:t> </a:t>
            </a:r>
            <a:r>
              <a:rPr lang="pl-PL" dirty="0" err="1" smtClean="0"/>
              <a:t>change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81" y="4068902"/>
            <a:ext cx="3715285" cy="2502131"/>
          </a:xfrm>
          <a:prstGeom prst="rect">
            <a:avLst/>
          </a:prstGeom>
        </p:spPr>
      </p:pic>
      <p:sp>
        <p:nvSpPr>
          <p:cNvPr id="28" name="Left Brace 27"/>
          <p:cNvSpPr/>
          <p:nvPr/>
        </p:nvSpPr>
        <p:spPr>
          <a:xfrm rot="16200000">
            <a:off x="5130340" y="3405272"/>
            <a:ext cx="266007" cy="114438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 rot="16200000">
            <a:off x="8261337" y="3921736"/>
            <a:ext cx="266007" cy="102787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8" idx="1"/>
            <a:endCxn id="33" idx="1"/>
          </p:cNvCxnSpPr>
          <p:nvPr/>
        </p:nvCxnSpPr>
        <p:spPr>
          <a:xfrm flipH="1">
            <a:off x="4259146" y="4110469"/>
            <a:ext cx="1004198" cy="6277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>
            <a:off x="4038866" y="4264429"/>
            <a:ext cx="220280" cy="947651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/>
          <p:cNvSpPr/>
          <p:nvPr/>
        </p:nvSpPr>
        <p:spPr>
          <a:xfrm>
            <a:off x="4047179" y="5212080"/>
            <a:ext cx="220280" cy="947651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9" idx="1"/>
            <a:endCxn id="34" idx="1"/>
          </p:cNvCxnSpPr>
          <p:nvPr/>
        </p:nvCxnSpPr>
        <p:spPr>
          <a:xfrm flipH="1">
            <a:off x="4267459" y="4106133"/>
            <a:ext cx="4126882" cy="15797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5" idx="1"/>
          </p:cNvCxnSpPr>
          <p:nvPr/>
        </p:nvCxnSpPr>
        <p:spPr>
          <a:xfrm flipH="1" flipV="1">
            <a:off x="7556269" y="3840126"/>
            <a:ext cx="1587606" cy="1679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143875" y="5335096"/>
            <a:ext cx="78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Mean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7" idx="1"/>
          </p:cNvCxnSpPr>
          <p:nvPr/>
        </p:nvCxnSpPr>
        <p:spPr>
          <a:xfrm flipH="1" flipV="1">
            <a:off x="5835537" y="3700390"/>
            <a:ext cx="3299882" cy="2416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135419" y="5931918"/>
            <a:ext cx="219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Mean</a:t>
            </a:r>
            <a:r>
              <a:rPr lang="pl-PL" dirty="0" smtClean="0"/>
              <a:t> – </a:t>
            </a:r>
            <a:r>
              <a:rPr lang="pl-PL" dirty="0" err="1" smtClean="0"/>
              <a:t>ceof</a:t>
            </a:r>
            <a:r>
              <a:rPr lang="pl-PL" dirty="0" smtClean="0"/>
              <a:t> (2) * </a:t>
            </a:r>
            <a:r>
              <a:rPr lang="pl-PL" dirty="0" err="1" smtClean="0"/>
              <a:t>std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52" idx="1"/>
          </p:cNvCxnSpPr>
          <p:nvPr/>
        </p:nvCxnSpPr>
        <p:spPr>
          <a:xfrm flipH="1" flipV="1">
            <a:off x="8478388" y="3891658"/>
            <a:ext cx="699128" cy="1092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177516" y="4799620"/>
            <a:ext cx="265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0.98 (</a:t>
            </a:r>
            <a:r>
              <a:rPr lang="pl-PL" dirty="0" err="1" smtClean="0"/>
              <a:t>fixed</a:t>
            </a:r>
            <a:r>
              <a:rPr lang="pl-PL" dirty="0" smtClean="0"/>
              <a:t> </a:t>
            </a:r>
            <a:r>
              <a:rPr lang="pl-PL" dirty="0" err="1" smtClean="0"/>
              <a:t>value</a:t>
            </a:r>
            <a:r>
              <a:rPr lang="pl-PL" dirty="0" smtClean="0"/>
              <a:t>, </a:t>
            </a:r>
            <a:r>
              <a:rPr lang="pl-PL" dirty="0" err="1" smtClean="0"/>
              <a:t>usually</a:t>
            </a:r>
            <a:r>
              <a:rPr lang="pl-PL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3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6925" y="-136476"/>
            <a:ext cx="7358150" cy="1325563"/>
          </a:xfrm>
        </p:spPr>
        <p:txBody>
          <a:bodyPr/>
          <a:lstStyle/>
          <a:p>
            <a:r>
              <a:rPr lang="pl-PL" dirty="0" err="1" smtClean="0"/>
              <a:t>Checking</a:t>
            </a:r>
            <a:r>
              <a:rPr lang="pl-PL" dirty="0" smtClean="0"/>
              <a:t> </a:t>
            </a:r>
            <a:r>
              <a:rPr lang="pl-PL" dirty="0" err="1" smtClean="0"/>
              <a:t>genome</a:t>
            </a:r>
            <a:r>
              <a:rPr lang="pl-PL" dirty="0" smtClean="0"/>
              <a:t> </a:t>
            </a:r>
            <a:r>
              <a:rPr lang="pl-PL" dirty="0" err="1" smtClean="0"/>
              <a:t>performence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12940" y="2522521"/>
            <a:ext cx="2012799" cy="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20" y="999598"/>
            <a:ext cx="4084702" cy="27815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627" y="938632"/>
            <a:ext cx="4077082" cy="28425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627" y="3781158"/>
            <a:ext cx="4077082" cy="276631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730127" y="2097548"/>
            <a:ext cx="156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Keep</a:t>
            </a:r>
            <a:r>
              <a:rPr lang="pl-PL" dirty="0" smtClean="0"/>
              <a:t> </a:t>
            </a:r>
            <a:r>
              <a:rPr lang="pl-PL" dirty="0" err="1" smtClean="0"/>
              <a:t>genome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0103" y="4269550"/>
            <a:ext cx="1915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Repeat</a:t>
            </a:r>
            <a:r>
              <a:rPr lang="pl-PL" dirty="0" smtClean="0"/>
              <a:t> for N </a:t>
            </a:r>
            <a:r>
              <a:rPr lang="pl-PL" dirty="0" err="1" smtClean="0"/>
              <a:t>samples</a:t>
            </a:r>
            <a:r>
              <a:rPr lang="pl-PL" dirty="0" smtClean="0"/>
              <a:t> </a:t>
            </a:r>
            <a:r>
              <a:rPr lang="pl-PL" dirty="0" err="1" smtClean="0"/>
              <a:t>checking</a:t>
            </a:r>
            <a:r>
              <a:rPr lang="pl-PL" dirty="0" smtClean="0"/>
              <a:t> in </a:t>
            </a:r>
            <a:r>
              <a:rPr lang="pl-PL" dirty="0" err="1" smtClean="0"/>
              <a:t>how</a:t>
            </a:r>
            <a:r>
              <a:rPr lang="pl-PL" dirty="0" smtClean="0"/>
              <a:t> </a:t>
            </a:r>
            <a:r>
              <a:rPr lang="pl-PL" dirty="0" err="1" smtClean="0"/>
              <a:t>many</a:t>
            </a:r>
            <a:r>
              <a:rPr lang="pl-PL" dirty="0" smtClean="0"/>
              <a:t> </a:t>
            </a:r>
            <a:r>
              <a:rPr lang="pl-PL" dirty="0" err="1" smtClean="0"/>
              <a:t>cases</a:t>
            </a:r>
            <a:r>
              <a:rPr lang="pl-PL" dirty="0" smtClean="0"/>
              <a:t> </a:t>
            </a:r>
            <a:r>
              <a:rPr lang="pl-PL" dirty="0" err="1" smtClean="0"/>
              <a:t>desired</a:t>
            </a:r>
            <a:r>
              <a:rPr lang="pl-PL" dirty="0" smtClean="0"/>
              <a:t> </a:t>
            </a:r>
            <a:r>
              <a:rPr lang="pl-PL" dirty="0" err="1" smtClean="0"/>
              <a:t>action</a:t>
            </a:r>
            <a:r>
              <a:rPr lang="pl-PL" dirty="0" smtClean="0"/>
              <a:t> </a:t>
            </a:r>
            <a:r>
              <a:rPr lang="pl-PL" dirty="0" err="1" smtClean="0"/>
              <a:t>occured</a:t>
            </a:r>
            <a:r>
              <a:rPr lang="pl-PL" dirty="0" smtClean="0"/>
              <a:t>. </a:t>
            </a:r>
          </a:p>
        </p:txBody>
      </p:sp>
      <p:cxnSp>
        <p:nvCxnSpPr>
          <p:cNvPr id="21" name="Elbow Connector 20"/>
          <p:cNvCxnSpPr>
            <a:stCxn id="14" idx="3"/>
            <a:endCxn id="13" idx="3"/>
          </p:cNvCxnSpPr>
          <p:nvPr/>
        </p:nvCxnSpPr>
        <p:spPr>
          <a:xfrm>
            <a:off x="10624709" y="2359895"/>
            <a:ext cx="12700" cy="280442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Left Brace 21"/>
          <p:cNvSpPr/>
          <p:nvPr/>
        </p:nvSpPr>
        <p:spPr>
          <a:xfrm>
            <a:off x="2089544" y="3885996"/>
            <a:ext cx="132818" cy="224443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879415" y="3457992"/>
            <a:ext cx="1088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Improve</a:t>
            </a:r>
            <a:r>
              <a:rPr lang="pl-PL" dirty="0" smtClean="0"/>
              <a:t> </a:t>
            </a:r>
            <a:r>
              <a:rPr lang="pl-PL" dirty="0" err="1" smtClean="0"/>
              <a:t>gradually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/>
          <a:srcRect t="5874"/>
          <a:stretch/>
        </p:blipFill>
        <p:spPr>
          <a:xfrm>
            <a:off x="2218103" y="3885996"/>
            <a:ext cx="3148821" cy="2556640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13" idx="1"/>
            <a:endCxn id="24" idx="3"/>
          </p:cNvCxnSpPr>
          <p:nvPr/>
        </p:nvCxnSpPr>
        <p:spPr>
          <a:xfrm flipH="1" flipV="1">
            <a:off x="5366924" y="5164316"/>
            <a:ext cx="1180703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11524" y="4517985"/>
            <a:ext cx="1036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Get </a:t>
            </a:r>
            <a:r>
              <a:rPr lang="pl-PL" dirty="0" err="1" smtClean="0"/>
              <a:t>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47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 smtClean="0"/>
              <a:t>Genome</a:t>
            </a:r>
            <a:r>
              <a:rPr lang="pl-PL" dirty="0" smtClean="0"/>
              <a:t> performance: single </a:t>
            </a:r>
            <a:r>
              <a:rPr lang="pl-PL" dirty="0" err="1" smtClean="0"/>
              <a:t>addition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" y="1947999"/>
            <a:ext cx="111061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3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Ratio of </a:t>
            </a:r>
            <a:r>
              <a:rPr lang="pl-PL" dirty="0" err="1" smtClean="0"/>
              <a:t>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69" y="1690687"/>
            <a:ext cx="11382063" cy="478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4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6012</TotalTime>
  <Words>219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Genome Extraction 25.08.2020</vt:lpstr>
      <vt:lpstr>Map of actions (hidden change to visible change) Map: sample hidden change  visible change</vt:lpstr>
      <vt:lpstr>Categorization (swap, single add, group)</vt:lpstr>
      <vt:lpstr>Map: hidden change (in one category)  visible change  samples where it occured</vt:lpstr>
      <vt:lpstr>Genome extraction for one particular change</vt:lpstr>
      <vt:lpstr>Checking genome performence</vt:lpstr>
      <vt:lpstr>Genome performance: single addition</vt:lpstr>
      <vt:lpstr>Ratio of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 Extraction 25.08.2020</dc:title>
  <dc:creator>Filip Kubacki</dc:creator>
  <cp:lastModifiedBy>Filip Kubacki</cp:lastModifiedBy>
  <cp:revision>16</cp:revision>
  <dcterms:created xsi:type="dcterms:W3CDTF">2020-08-25T09:50:50Z</dcterms:created>
  <dcterms:modified xsi:type="dcterms:W3CDTF">2020-08-29T14:03:17Z</dcterms:modified>
</cp:coreProperties>
</file>