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4483-9973-A8F8-5DA2-77E1A9AD9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73AD2-3242-B405-151A-A3A56AA92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2E3F-2CA2-DB5F-179F-D736E382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038C-15D7-4E98-9CF5-EBF0017B10C2}" type="datetimeFigureOut">
              <a:rPr lang="en-NZ" smtClean="0"/>
              <a:t>5/07/2022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0D4E-FB48-FFF0-99C0-B6C64C71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024F-2E7F-5837-008D-18ABB5C6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A47-034D-4B3F-9A16-60B7D2D43B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080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A074-E414-C14A-9283-6BB6D69E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591EF-F8B5-AB2E-AD7C-E09793102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5BB3A-91F1-CEF3-6F27-1DC413E1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038C-15D7-4E98-9CF5-EBF0017B10C2}" type="datetimeFigureOut">
              <a:rPr lang="en-NZ" smtClean="0"/>
              <a:t>5/07/2022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6BFB-172B-A05A-AA57-21F71774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3E046-3ECD-1854-BDBD-2D42E164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A47-034D-4B3F-9A16-60B7D2D43B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651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96B2-8DD5-C550-43E0-F69E90209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C6502-5EAF-DBCC-A4E6-F81F9F8FC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4F16-5668-91A1-0FDB-8D763EB6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038C-15D7-4E98-9CF5-EBF0017B10C2}" type="datetimeFigureOut">
              <a:rPr lang="en-NZ" smtClean="0"/>
              <a:t>5/07/2022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A4D66-9D9C-3DFF-4AD4-1753ED6F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B8645-8B4F-37C7-5009-3E5AC5A8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A47-034D-4B3F-9A16-60B7D2D43B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57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2006-B550-2E8A-798D-316A6FF5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3CD9-AC25-678B-F9D2-95A5EFA94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42DF-5822-A5A8-7011-B17C0456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038C-15D7-4E98-9CF5-EBF0017B10C2}" type="datetimeFigureOut">
              <a:rPr lang="en-NZ" smtClean="0"/>
              <a:t>5/07/2022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6EA33-5310-5F59-86E1-6B886805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B8F0-7892-7A13-8165-564AB398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A47-034D-4B3F-9A16-60B7D2D43B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62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83C2-AFB3-D363-855E-E4800F7F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AD9F-907D-04C9-DF13-BDC08A7D7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E607A-62B7-7353-83D7-1DE3967E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038C-15D7-4E98-9CF5-EBF0017B10C2}" type="datetimeFigureOut">
              <a:rPr lang="en-NZ" smtClean="0"/>
              <a:t>5/07/2022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9C5C-A12A-8228-C7BC-692E47C0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45BA-DB18-7E19-3AAA-977F6990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A47-034D-4B3F-9A16-60B7D2D43B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156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40FF-9558-7F78-A5EC-13E72E58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A62A-AF83-2443-23F6-458FB66DF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A8B01-B47B-812C-60A9-148B238B3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5579B-C994-F4C0-7F28-3A28A778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038C-15D7-4E98-9CF5-EBF0017B10C2}" type="datetimeFigureOut">
              <a:rPr lang="en-NZ" smtClean="0"/>
              <a:t>5/07/2022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7EC1E-2494-343A-5E74-9A983160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616B9-CF8C-1291-D05D-ED31465F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A47-034D-4B3F-9A16-60B7D2D43B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856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50D0-61C5-1837-733A-CBEA1AD2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1817E-2BC0-43F8-0EAD-C788641E7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C1E13-8E8C-412B-0282-577AA1FC4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96D6A-CB43-9D71-5EE2-AD8C5D31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7CEA8-A7F5-A7E6-7E39-BAEAE1A7B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1DF84-94E0-97E7-C6CF-83D36A47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038C-15D7-4E98-9CF5-EBF0017B10C2}" type="datetimeFigureOut">
              <a:rPr lang="en-NZ" smtClean="0"/>
              <a:t>5/07/2022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D7ED3-16A0-CF3F-4BBB-CBFBB9AA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ED6BC-05E7-3F11-BA95-32E0C6FF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A47-034D-4B3F-9A16-60B7D2D43B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879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9ADE-D4F3-2799-94EE-52F6D8C4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A5E65-F231-6EF5-D948-CB4DED34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038C-15D7-4E98-9CF5-EBF0017B10C2}" type="datetimeFigureOut">
              <a:rPr lang="en-NZ" smtClean="0"/>
              <a:t>5/07/2022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D29ED-746B-E76E-7910-41B5FF50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CDC8D-5CB8-11CF-AF12-B7C3E95C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A47-034D-4B3F-9A16-60B7D2D43B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541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67C73-F475-B79A-755E-14F86AFC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038C-15D7-4E98-9CF5-EBF0017B10C2}" type="datetimeFigureOut">
              <a:rPr lang="en-NZ" smtClean="0"/>
              <a:t>5/07/2022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25C33-4F31-890D-079D-5BE60928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26452-8E91-F06E-CE9E-ADE037CF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A47-034D-4B3F-9A16-60B7D2D43B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967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3AC8-DC04-41E8-6E21-98A0747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74B3-9D36-2D39-0CB3-65812FD9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DE54D-D470-054C-59E9-A6F30A72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385E-4231-644B-ADAF-ED7C9AE8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038C-15D7-4E98-9CF5-EBF0017B10C2}" type="datetimeFigureOut">
              <a:rPr lang="en-NZ" smtClean="0"/>
              <a:t>5/07/2022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64456-02AE-B754-5A26-DFE9A6ADB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66CF7-1275-048F-93A6-876B8D62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A47-034D-4B3F-9A16-60B7D2D43B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622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2CD2-B97B-B563-336F-FED55AB5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BA5E6-69B3-1BD0-B221-BBD367CF6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50223-42D9-E1D6-1ABC-9450EE76A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5F3EB-E352-3E87-EB0C-AE0AF1D0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038C-15D7-4E98-9CF5-EBF0017B10C2}" type="datetimeFigureOut">
              <a:rPr lang="en-NZ" smtClean="0"/>
              <a:t>5/07/2022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30F10-4B3F-76C0-2CBF-1FB2FAF4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7E056-9DAF-FE12-4103-778F36F7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DA47-034D-4B3F-9A16-60B7D2D43B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49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FC7C5-F316-AE66-4B44-348E7F22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FBE0A-B345-75BF-7426-04027348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F9115-4EF3-A3DF-1F27-0E4261A81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038C-15D7-4E98-9CF5-EBF0017B10C2}" type="datetimeFigureOut">
              <a:rPr lang="en-NZ" smtClean="0"/>
              <a:t>5/07/2022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571B5-0823-93CE-9575-509717DC5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274B-8149-E95C-531C-C7DC26C3F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DA47-034D-4B3F-9A16-60B7D2D43BC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243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8EF6-1D06-5E51-CB5D-C82E049CA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OBC Configuration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569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3C315BDB-4E75-9A1C-05A4-0B4C50B1F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409" y="895739"/>
            <a:ext cx="8369181" cy="44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29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3C315BDB-4E75-9A1C-05A4-0B4C50B1F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409" y="895739"/>
            <a:ext cx="8369181" cy="44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Raspberry Pi 4 - Model B (2GB) - Raspberry Pi Shop New Zealand">
            <a:extLst>
              <a:ext uri="{FF2B5EF4-FFF2-40B4-BE49-F238E27FC236}">
                <a16:creationId xmlns:a16="http://schemas.microsoft.com/office/drawing/2014/main" id="{A607FB3B-0A7A-9B32-8640-B57518F02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982" y="1972466"/>
            <a:ext cx="5456033" cy="357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28B03A-5419-57B1-6E30-2814D8A7FC07}"/>
              </a:ext>
            </a:extLst>
          </p:cNvPr>
          <p:cNvSpPr txBox="1"/>
          <p:nvPr/>
        </p:nvSpPr>
        <p:spPr>
          <a:xfrm>
            <a:off x="4911443" y="5777595"/>
            <a:ext cx="236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Raspberry Pi 4 Model B</a:t>
            </a:r>
            <a:endParaRPr lang="en-NZ" dirty="0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086C8AAC-6739-B90F-7B3A-4BF082113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2778" l="10000" r="90000">
                        <a14:foregroundMark x1="29417" y1="6667" x2="33583" y2="7222"/>
                        <a14:foregroundMark x1="50917" y1="92000" x2="53417" y2="92778"/>
                        <a14:foregroundMark x1="53833" y1="22778" x2="54083" y2="28000"/>
                        <a14:backgroundMark x1="29083" y1="13111" x2="29083" y2="13111"/>
                        <a14:backgroundMark x1="29917" y1="12000" x2="30333" y2="14222"/>
                        <a14:backgroundMark x1="69583" y1="12000" x2="68917" y2="15000"/>
                        <a14:backgroundMark x1="68750" y1="84889" x2="68917" y2="86333"/>
                        <a14:backgroundMark x1="29833" y1="85889" x2="30250" y2="8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93" y="2469473"/>
            <a:ext cx="3439741" cy="25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CDFFF1-6285-354A-56F6-FCD1B264ADE7}"/>
              </a:ext>
            </a:extLst>
          </p:cNvPr>
          <p:cNvSpPr txBox="1"/>
          <p:nvPr/>
        </p:nvSpPr>
        <p:spPr>
          <a:xfrm>
            <a:off x="1742575" y="529636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BNO055 IMU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9242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aspberry Pi 4 - Model B (2GB) - Raspberry Pi Shop New Zealand">
            <a:extLst>
              <a:ext uri="{FF2B5EF4-FFF2-40B4-BE49-F238E27FC236}">
                <a16:creationId xmlns:a16="http://schemas.microsoft.com/office/drawing/2014/main" id="{A607FB3B-0A7A-9B32-8640-B57518F02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54072" y="2170328"/>
            <a:ext cx="4283981" cy="280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086C8AAC-6739-B90F-7B3A-4BF082113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67" b="92778" l="10000" r="90000">
                        <a14:foregroundMark x1="29417" y1="6667" x2="33583" y2="7222"/>
                        <a14:foregroundMark x1="50917" y1="92000" x2="53417" y2="92778"/>
                        <a14:foregroundMark x1="53833" y1="22778" x2="54083" y2="28000"/>
                        <a14:backgroundMark x1="29083" y1="13111" x2="29083" y2="13111"/>
                        <a14:backgroundMark x1="29917" y1="12000" x2="30333" y2="14222"/>
                        <a14:backgroundMark x1="69583" y1="12000" x2="68917" y2="15000"/>
                        <a14:backgroundMark x1="68750" y1="84889" x2="68917" y2="86333"/>
                        <a14:backgroundMark x1="29833" y1="85889" x2="30250" y2="8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59" y="2139097"/>
            <a:ext cx="3439741" cy="257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D0798E-C260-9C52-C0DB-7C954709D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245" y="2219155"/>
            <a:ext cx="2703063" cy="270844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02D246-8CCB-7C43-1607-218FD324C465}"/>
              </a:ext>
            </a:extLst>
          </p:cNvPr>
          <p:cNvGrpSpPr/>
          <p:nvPr/>
        </p:nvGrpSpPr>
        <p:grpSpPr>
          <a:xfrm>
            <a:off x="3503411" y="307311"/>
            <a:ext cx="2185302" cy="835320"/>
            <a:chOff x="2466909" y="175333"/>
            <a:chExt cx="2185302" cy="8353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E8D1E6-10B0-4565-600B-76EF6849E574}"/>
                </a:ext>
              </a:extLst>
            </p:cNvPr>
            <p:cNvSpPr/>
            <p:nvPr/>
          </p:nvSpPr>
          <p:spPr>
            <a:xfrm>
              <a:off x="2466909" y="175333"/>
              <a:ext cx="2185302" cy="835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Power Supply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3.3V, 5V, 12V, 28V</a:t>
              </a:r>
              <a:endParaRPr lang="en-NZ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3F4402-2B52-29FC-FE71-59943FD1FE4A}"/>
                </a:ext>
              </a:extLst>
            </p:cNvPr>
            <p:cNvSpPr/>
            <p:nvPr/>
          </p:nvSpPr>
          <p:spPr>
            <a:xfrm>
              <a:off x="2695709" y="566175"/>
              <a:ext cx="494883" cy="34278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8C6EAA0-BD11-8120-C8C0-5BB12F44371F}"/>
              </a:ext>
            </a:extLst>
          </p:cNvPr>
          <p:cNvCxnSpPr/>
          <p:nvPr/>
        </p:nvCxnSpPr>
        <p:spPr>
          <a:xfrm>
            <a:off x="5847347" y="2105526"/>
            <a:ext cx="2967790" cy="1207169"/>
          </a:xfrm>
          <a:prstGeom prst="bentConnector3">
            <a:avLst>
              <a:gd name="adj1" fmla="val 545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7428CC2-1AD9-24EC-6719-3DFFCEAE1195}"/>
              </a:ext>
            </a:extLst>
          </p:cNvPr>
          <p:cNvCxnSpPr>
            <a:cxnSpLocks/>
          </p:cNvCxnSpPr>
          <p:nvPr/>
        </p:nvCxnSpPr>
        <p:spPr>
          <a:xfrm>
            <a:off x="5723351" y="1339515"/>
            <a:ext cx="3091786" cy="1532022"/>
          </a:xfrm>
          <a:prstGeom prst="bentConnector3">
            <a:avLst>
              <a:gd name="adj1" fmla="val 6400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2366ADE-2917-FAE7-D24E-B6B86B66287A}"/>
              </a:ext>
            </a:extLst>
          </p:cNvPr>
          <p:cNvCxnSpPr>
            <a:cxnSpLocks/>
            <a:endCxn id="10" idx="4"/>
          </p:cNvCxnSpPr>
          <p:nvPr/>
        </p:nvCxnSpPr>
        <p:spPr>
          <a:xfrm rot="10800000">
            <a:off x="3979653" y="1040939"/>
            <a:ext cx="1743698" cy="294294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EA40865-A4A8-C2D8-732F-2ACE76718C37}"/>
              </a:ext>
            </a:extLst>
          </p:cNvPr>
          <p:cNvCxnSpPr>
            <a:cxnSpLocks/>
          </p:cNvCxnSpPr>
          <p:nvPr/>
        </p:nvCxnSpPr>
        <p:spPr>
          <a:xfrm>
            <a:off x="5723351" y="1335233"/>
            <a:ext cx="0" cy="509608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31109AE-1C87-2F40-4F3B-442519A511C8}"/>
              </a:ext>
            </a:extLst>
          </p:cNvPr>
          <p:cNvCxnSpPr>
            <a:cxnSpLocks/>
          </p:cNvCxnSpPr>
          <p:nvPr/>
        </p:nvCxnSpPr>
        <p:spPr>
          <a:xfrm>
            <a:off x="5723351" y="1965158"/>
            <a:ext cx="3091786" cy="1548063"/>
          </a:xfrm>
          <a:prstGeom prst="bentConnector3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67">
            <a:extLst>
              <a:ext uri="{FF2B5EF4-FFF2-40B4-BE49-F238E27FC236}">
                <a16:creationId xmlns:a16="http://schemas.microsoft.com/office/drawing/2014/main" id="{09F730B3-7613-54F0-F97F-A02381ABEBEC}"/>
              </a:ext>
            </a:extLst>
          </p:cNvPr>
          <p:cNvCxnSpPr>
            <a:cxnSpLocks/>
          </p:cNvCxnSpPr>
          <p:nvPr/>
        </p:nvCxnSpPr>
        <p:spPr>
          <a:xfrm flipH="1">
            <a:off x="5550568" y="2105526"/>
            <a:ext cx="172783" cy="0"/>
          </a:xfrm>
          <a:prstGeom prst="straightConnector1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67">
            <a:extLst>
              <a:ext uri="{FF2B5EF4-FFF2-40B4-BE49-F238E27FC236}">
                <a16:creationId xmlns:a16="http://schemas.microsoft.com/office/drawing/2014/main" id="{47FA2982-7B85-72A6-7525-F87212A1275B}"/>
              </a:ext>
            </a:extLst>
          </p:cNvPr>
          <p:cNvCxnSpPr>
            <a:cxnSpLocks/>
          </p:cNvCxnSpPr>
          <p:nvPr/>
        </p:nvCxnSpPr>
        <p:spPr>
          <a:xfrm flipV="1">
            <a:off x="5550568" y="2089484"/>
            <a:ext cx="0" cy="2161674"/>
          </a:xfrm>
          <a:prstGeom prst="straightConnector1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CBC0AA5C-79A7-C1B6-7E63-0D414C9D99AE}"/>
              </a:ext>
            </a:extLst>
          </p:cNvPr>
          <p:cNvCxnSpPr>
            <a:cxnSpLocks/>
          </p:cNvCxnSpPr>
          <p:nvPr/>
        </p:nvCxnSpPr>
        <p:spPr>
          <a:xfrm flipV="1">
            <a:off x="5550568" y="3737811"/>
            <a:ext cx="3264569" cy="513347"/>
          </a:xfrm>
          <a:prstGeom prst="bentConnector3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34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E0F7-FB92-73E0-6593-2DDF2A3E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Configuration for IMU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0DD3C-78EC-5D9A-881C-872B11E5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7348"/>
            <a:ext cx="3832542" cy="38401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D2A7D2-EF28-9C0B-17AC-584D11749F29}"/>
              </a:ext>
            </a:extLst>
          </p:cNvPr>
          <p:cNvSpPr/>
          <p:nvPr/>
        </p:nvSpPr>
        <p:spPr>
          <a:xfrm>
            <a:off x="912763" y="2319394"/>
            <a:ext cx="1012289" cy="359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57744-D545-0384-AAAE-3A1B8F18A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963" y="2037348"/>
            <a:ext cx="6512199" cy="1881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9D0B38-7A9D-8052-A677-56AF2A52F372}"/>
              </a:ext>
            </a:extLst>
          </p:cNvPr>
          <p:cNvSpPr txBox="1"/>
          <p:nvPr/>
        </p:nvSpPr>
        <p:spPr>
          <a:xfrm>
            <a:off x="5105964" y="4154201"/>
            <a:ext cx="641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GPIO Pins 2 and 3 are used for SDA and SCL and therefore need to be configured to use the ALT0 function.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4845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38DCB5-1178-4123-207F-F1DEA91CD5B4}"/>
              </a:ext>
            </a:extLst>
          </p:cNvPr>
          <p:cNvGrpSpPr/>
          <p:nvPr/>
        </p:nvGrpSpPr>
        <p:grpSpPr>
          <a:xfrm>
            <a:off x="547641" y="756865"/>
            <a:ext cx="6306430" cy="5077533"/>
            <a:chOff x="547641" y="756865"/>
            <a:chExt cx="6306430" cy="50775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2C4522-E7B0-06AD-A4ED-7098A4D78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641" y="1023602"/>
              <a:ext cx="6306430" cy="481079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18F1D56-A597-5474-296A-60CF826A0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41" y="756865"/>
              <a:ext cx="1676634" cy="26673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983CF3D-F54C-3203-FBA4-E0791E6FFFCC}"/>
              </a:ext>
            </a:extLst>
          </p:cNvPr>
          <p:cNvSpPr txBox="1"/>
          <p:nvPr/>
        </p:nvSpPr>
        <p:spPr>
          <a:xfrm>
            <a:off x="7031016" y="2690336"/>
            <a:ext cx="4864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Configuring the GPFSEL0 register can be used to set the two pins into SDA and SCL mode.  This register is located at 0x7e200000. Setting bits 8 and 11 will configure the two pins into SDA and SCL. </a:t>
            </a:r>
            <a:endParaRPr lang="en-NZ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AA2C71-7087-A28D-46DC-823146886BF1}"/>
              </a:ext>
            </a:extLst>
          </p:cNvPr>
          <p:cNvSpPr/>
          <p:nvPr/>
        </p:nvSpPr>
        <p:spPr>
          <a:xfrm>
            <a:off x="609600" y="4989095"/>
            <a:ext cx="96253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8375EA-CD6C-2ADE-B3A1-08933CD79A43}"/>
              </a:ext>
            </a:extLst>
          </p:cNvPr>
          <p:cNvSpPr/>
          <p:nvPr/>
        </p:nvSpPr>
        <p:spPr>
          <a:xfrm>
            <a:off x="609600" y="4703327"/>
            <a:ext cx="168442" cy="152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507FF0-7E02-3FAF-204F-792E7ABA2590}"/>
              </a:ext>
            </a:extLst>
          </p:cNvPr>
          <p:cNvSpPr/>
          <p:nvPr/>
        </p:nvSpPr>
        <p:spPr>
          <a:xfrm>
            <a:off x="2156026" y="2150951"/>
            <a:ext cx="2231490" cy="17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996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OBC Configuration</vt:lpstr>
      <vt:lpstr>PowerPoint Presentation</vt:lpstr>
      <vt:lpstr>PowerPoint Presentation</vt:lpstr>
      <vt:lpstr>PowerPoint Presentation</vt:lpstr>
      <vt:lpstr>Pin Configuration for IMU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OBC Configuration</dc:title>
  <dc:creator>Filip Kus</dc:creator>
  <cp:lastModifiedBy>Filip Kus</cp:lastModifiedBy>
  <cp:revision>1</cp:revision>
  <dcterms:created xsi:type="dcterms:W3CDTF">2022-07-05T02:27:24Z</dcterms:created>
  <dcterms:modified xsi:type="dcterms:W3CDTF">2022-07-05T03:35:02Z</dcterms:modified>
</cp:coreProperties>
</file>