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0" r:id="rId7"/>
    <p:sldId id="27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5033" autoAdjust="0"/>
  </p:normalViewPr>
  <p:slideViewPr>
    <p:cSldViewPr snapToGrid="0" snapToObjects="1">
      <p:cViewPr varScale="1">
        <p:scale>
          <a:sx n="100" d="100"/>
          <a:sy n="100" d="100"/>
        </p:scale>
        <p:origin x="96" y="14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23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Controller type selection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A5840E9-3C26-4AF7-899D-4F9A2683C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30" y="113817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Types of control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BCE4E1-2362-4A16-B427-BC7DFBB443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630" y="2492171"/>
            <a:ext cx="5983492" cy="37466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E0F5BD-E0A1-4758-B860-A8B0D406A7B1}"/>
              </a:ext>
            </a:extLst>
          </p:cNvPr>
          <p:cNvSpPr txBox="1"/>
          <p:nvPr/>
        </p:nvSpPr>
        <p:spPr>
          <a:xfrm>
            <a:off x="403691" y="1381561"/>
            <a:ext cx="2052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Optimal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Adaptive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Robust Control</a:t>
            </a:r>
            <a:endParaRPr lang="en-N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E7DA1-FA68-487C-96B2-E011D25BF2B5}"/>
              </a:ext>
            </a:extLst>
          </p:cNvPr>
          <p:cNvSpPr txBox="1"/>
          <p:nvPr/>
        </p:nvSpPr>
        <p:spPr>
          <a:xfrm>
            <a:off x="307064" y="6271565"/>
            <a:ext cx="640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https://link.springer.com/content/pdf/10.1631/FITEE.1601063.pdf</a:t>
            </a: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F10B4D0-B77C-4AFD-9303-32564128E1D9}"/>
              </a:ext>
            </a:extLst>
          </p:cNvPr>
          <p:cNvSpPr txBox="1">
            <a:spLocks/>
          </p:cNvSpPr>
          <p:nvPr/>
        </p:nvSpPr>
        <p:spPr>
          <a:xfrm>
            <a:off x="622328" y="223538"/>
            <a:ext cx="6143423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H∞ vs PID</a:t>
            </a:r>
            <a:endParaRPr lang="ru-RU" dirty="0"/>
          </a:p>
        </p:txBody>
      </p:sp>
      <p:pic>
        <p:nvPicPr>
          <p:cNvPr id="1026" name="Picture 2" descr="Spacebus 4000">
            <a:extLst>
              <a:ext uri="{FF2B5EF4-FFF2-40B4-BE49-F238E27FC236}">
                <a16:creationId xmlns:a16="http://schemas.microsoft.com/office/drawing/2014/main" id="{4BAAED45-AAD3-4537-893D-498E324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609" y="1767071"/>
            <a:ext cx="4904935" cy="332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3F8712-E853-4DCC-9303-C8F39F972F90}"/>
              </a:ext>
            </a:extLst>
          </p:cNvPr>
          <p:cNvSpPr txBox="1"/>
          <p:nvPr/>
        </p:nvSpPr>
        <p:spPr>
          <a:xfrm>
            <a:off x="622328" y="2115114"/>
            <a:ext cx="47402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Improved stability margins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Stronger robustness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Better dynamic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Less fuel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Engineer-friendly design process</a:t>
            </a:r>
            <a:endParaRPr lang="en-NZ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A30DE-30F0-4A82-87B4-6714B4E466A9}"/>
              </a:ext>
            </a:extLst>
          </p:cNvPr>
          <p:cNvSpPr txBox="1"/>
          <p:nvPr/>
        </p:nvSpPr>
        <p:spPr>
          <a:xfrm>
            <a:off x="7552826" y="517819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Spacebus</a:t>
            </a:r>
            <a:r>
              <a:rPr lang="en-US" dirty="0"/>
              <a:t> 4000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F10B4D0-B77C-4AFD-9303-32564128E1D9}"/>
              </a:ext>
            </a:extLst>
          </p:cNvPr>
          <p:cNvSpPr txBox="1">
            <a:spLocks/>
          </p:cNvSpPr>
          <p:nvPr/>
        </p:nvSpPr>
        <p:spPr>
          <a:xfrm>
            <a:off x="619327" y="218117"/>
            <a:ext cx="6143423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Hubble space telescope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F8712-E853-4DCC-9303-C8F39F972F90}"/>
              </a:ext>
            </a:extLst>
          </p:cNvPr>
          <p:cNvSpPr txBox="1"/>
          <p:nvPr/>
        </p:nvSpPr>
        <p:spPr>
          <a:xfrm>
            <a:off x="6791325" y="1216899"/>
            <a:ext cx="5092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Issue</a:t>
            </a:r>
            <a:r>
              <a:rPr lang="en-US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Thermally induced deformations of solar arrays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Large perturbations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Underperforming PID controller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A30DE-30F0-4A82-87B4-6714B4E466A9}"/>
              </a:ext>
            </a:extLst>
          </p:cNvPr>
          <p:cNvSpPr txBox="1"/>
          <p:nvPr/>
        </p:nvSpPr>
        <p:spPr>
          <a:xfrm>
            <a:off x="1941395" y="5250180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Hubble Space Telescope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FFE30-E220-4DB3-A9B4-106ACBFF64E6}"/>
              </a:ext>
            </a:extLst>
          </p:cNvPr>
          <p:cNvSpPr txBox="1"/>
          <p:nvPr/>
        </p:nvSpPr>
        <p:spPr>
          <a:xfrm>
            <a:off x="6791325" y="4070037"/>
            <a:ext cx="50926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Controllers tested instead: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H∞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LQG (linear quadratic Gaussian)</a:t>
            </a:r>
          </a:p>
        </p:txBody>
      </p:sp>
      <p:pic>
        <p:nvPicPr>
          <p:cNvPr id="2050" name="Picture 2" descr="Hubble Space Telescope - Wikipedia">
            <a:extLst>
              <a:ext uri="{FF2B5EF4-FFF2-40B4-BE49-F238E27FC236}">
                <a16:creationId xmlns:a16="http://schemas.microsoft.com/office/drawing/2014/main" id="{4C24D1F1-5BF8-43C5-8BAD-1C7061923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56" y="1626759"/>
            <a:ext cx="4800970" cy="360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47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Advanced control methods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90D2F-05C2-4D8A-85EA-A5557435A2D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34" y="1953683"/>
            <a:ext cx="8695731" cy="430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42</TotalTime>
  <Words>91</Words>
  <Application>Microsoft Office PowerPoint</Application>
  <PresentationFormat>Widescreen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Controller type selection</vt:lpstr>
      <vt:lpstr>Types of control</vt:lpstr>
      <vt:lpstr>PowerPoint Presentation</vt:lpstr>
      <vt:lpstr>PowerPoint Presentation</vt:lpstr>
      <vt:lpstr>Advanced control methods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Controller type selection</dc:title>
  <dc:creator>Filip Kus</dc:creator>
  <cp:lastModifiedBy>Filip Kus</cp:lastModifiedBy>
  <cp:revision>3</cp:revision>
  <dcterms:created xsi:type="dcterms:W3CDTF">2021-11-11T23:24:07Z</dcterms:created>
  <dcterms:modified xsi:type="dcterms:W3CDTF">2021-11-12T00:06:26Z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