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79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655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76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42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514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89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153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312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496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094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55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725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892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9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70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14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72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1E85-CFF7-4892-8F3F-F07F04ECBD07}" type="datetimeFigureOut">
              <a:rPr lang="en-NZ" smtClean="0"/>
              <a:t>18/03/2022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D7CE-F545-40B5-9239-977B817F218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152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mazon.com/Waveshare-Baroceptor-Incorporate-Accelerometer-Magnetometer/dp/B08XJSJ3N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47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B142-44B2-4932-AC31-B129295D7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581085" cy="2387600"/>
          </a:xfrm>
        </p:spPr>
        <p:txBody>
          <a:bodyPr/>
          <a:lstStyle/>
          <a:p>
            <a:r>
              <a:rPr lang="en-US" dirty="0"/>
              <a:t>IMU and valves for raspberry Pi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93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72B2-B746-482F-8617-DDEB2E80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Waveshare</a:t>
            </a:r>
            <a:r>
              <a:rPr lang="en-US" dirty="0"/>
              <a:t> 10 </a:t>
            </a:r>
            <a:r>
              <a:rPr lang="en-US" dirty="0" err="1"/>
              <a:t>Dof</a:t>
            </a:r>
            <a:r>
              <a:rPr lang="en-US" dirty="0"/>
              <a:t> IMU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4D51-A3C4-45B6-AF96-9981520F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Specialised</a:t>
            </a:r>
            <a:r>
              <a:rPr lang="en-US" dirty="0"/>
              <a:t> for Raspberry Pi Pico</a:t>
            </a:r>
          </a:p>
          <a:p>
            <a:r>
              <a:rPr lang="en-NZ" dirty="0"/>
              <a:t>3-axis gyroscope</a:t>
            </a:r>
          </a:p>
          <a:p>
            <a:r>
              <a:rPr lang="en-NZ" dirty="0"/>
              <a:t>3-axis accelerometer</a:t>
            </a:r>
          </a:p>
          <a:p>
            <a:r>
              <a:rPr lang="en-NZ" dirty="0"/>
              <a:t>3-axis magnetometer</a:t>
            </a:r>
          </a:p>
          <a:p>
            <a:r>
              <a:rPr lang="en-NZ" dirty="0"/>
              <a:t>Barometric pressure sensor to sense atmospheric pressure of the environment</a:t>
            </a:r>
          </a:p>
          <a:p>
            <a:r>
              <a:rPr lang="en-NZ" dirty="0"/>
              <a:t>Operates at 5V</a:t>
            </a:r>
          </a:p>
          <a:p>
            <a:r>
              <a:rPr lang="en-NZ" dirty="0"/>
              <a:t>Supports an auxiliary I2C interface</a:t>
            </a:r>
          </a:p>
          <a:p>
            <a:r>
              <a:rPr lang="en-NZ" dirty="0"/>
              <a:t>$22 USD </a:t>
            </a:r>
          </a:p>
          <a:p>
            <a:r>
              <a:rPr lang="en-NZ" dirty="0">
                <a:hlinkClick r:id="rId2"/>
              </a:rPr>
              <a:t>Amazon.com: </a:t>
            </a:r>
            <a:r>
              <a:rPr lang="en-NZ" dirty="0" err="1">
                <a:hlinkClick r:id="rId2"/>
              </a:rPr>
              <a:t>Waveshare</a:t>
            </a:r>
            <a:r>
              <a:rPr lang="en-NZ" dirty="0">
                <a:hlinkClick r:id="rId2"/>
              </a:rPr>
              <a:t> 10-DOF IMU Sensor Module for Raspberry Pi Pico, 9-Axis Motion Sensor ICM20948 Baroceptor LPS22HB Chip Incorporate Sensors Includes Gyroscope Accelerometer Magnetometer Baroceptor : Electronics</a:t>
            </a:r>
            <a:endParaRPr lang="en-NZ" dirty="0"/>
          </a:p>
          <a:p>
            <a:endParaRPr lang="en-NZ" dirty="0"/>
          </a:p>
        </p:txBody>
      </p:sp>
      <p:pic>
        <p:nvPicPr>
          <p:cNvPr id="1026" name="Picture 2" descr="Pico e-Paper 2.9">
            <a:extLst>
              <a:ext uri="{FF2B5EF4-FFF2-40B4-BE49-F238E27FC236}">
                <a16:creationId xmlns:a16="http://schemas.microsoft.com/office/drawing/2014/main" id="{834DE986-4D38-472D-BC2A-6E9F0A63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1" y="61851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A959-64E0-4F46-B48D-0F003F9E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212284" cy="1478570"/>
          </a:xfrm>
        </p:spPr>
        <p:txBody>
          <a:bodyPr>
            <a:normAutofit fontScale="90000"/>
          </a:bodyPr>
          <a:lstStyle/>
          <a:p>
            <a:r>
              <a:rPr lang="fr-FR" b="0" i="0" dirty="0" err="1">
                <a:effectLst/>
                <a:latin typeface="Raleway" panose="020B0604020202020204" pitchFamily="2" charset="0"/>
              </a:rPr>
              <a:t>Adafruit</a:t>
            </a:r>
            <a:r>
              <a:rPr lang="fr-FR" b="0" i="0" dirty="0">
                <a:effectLst/>
                <a:latin typeface="Raleway" panose="020B0604020202020204" pitchFamily="2" charset="0"/>
              </a:rPr>
              <a:t> 9-DOF </a:t>
            </a:r>
            <a:r>
              <a:rPr lang="fr-FR" b="0" i="0" dirty="0" err="1">
                <a:effectLst/>
                <a:latin typeface="Raleway" panose="020B0604020202020204" pitchFamily="2" charset="0"/>
              </a:rPr>
              <a:t>Absolute</a:t>
            </a:r>
            <a:r>
              <a:rPr lang="fr-FR" b="0" i="0" dirty="0">
                <a:effectLst/>
                <a:latin typeface="Raleway" panose="020B0604020202020204" pitchFamily="2" charset="0"/>
              </a:rPr>
              <a:t> Orientation IMU</a:t>
            </a:r>
            <a:br>
              <a:rPr lang="fr-FR" b="0" i="0" dirty="0">
                <a:effectLst/>
                <a:latin typeface="Raleway" panose="020B0604020202020204" pitchFamily="2" charset="0"/>
              </a:rPr>
            </a:br>
            <a:endParaRPr lang="en-NZ" dirty="0"/>
          </a:p>
        </p:txBody>
      </p:sp>
      <p:pic>
        <p:nvPicPr>
          <p:cNvPr id="2050" name="Picture 2" descr="10 Best IMU's for Raspberry Pi (2)">
            <a:extLst>
              <a:ext uri="{FF2B5EF4-FFF2-40B4-BE49-F238E27FC236}">
                <a16:creationId xmlns:a16="http://schemas.microsoft.com/office/drawing/2014/main" id="{FBE07DD1-02C6-4AF9-9B27-47A47AC1C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58" y="618518"/>
            <a:ext cx="2642344" cy="198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4AA46-3924-4617-8704-05611224FC92}"/>
              </a:ext>
            </a:extLst>
          </p:cNvPr>
          <p:cNvSpPr txBox="1">
            <a:spLocks/>
          </p:cNvSpPr>
          <p:nvPr/>
        </p:nvSpPr>
        <p:spPr>
          <a:xfrm>
            <a:off x="1141412" y="2249486"/>
            <a:ext cx="9905999" cy="3989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Supports an auxiliary I2C interface</a:t>
            </a:r>
          </a:p>
          <a:p>
            <a:r>
              <a:rPr lang="en-NZ" dirty="0"/>
              <a:t>3-axis of rotational speed</a:t>
            </a:r>
          </a:p>
          <a:p>
            <a:r>
              <a:rPr lang="en-NZ" dirty="0"/>
              <a:t>3-axis acceleration</a:t>
            </a:r>
          </a:p>
          <a:p>
            <a:r>
              <a:rPr lang="en-NZ" dirty="0"/>
              <a:t>3-axis of magnetic field sensing</a:t>
            </a:r>
          </a:p>
          <a:p>
            <a:r>
              <a:rPr lang="en-NZ" dirty="0"/>
              <a:t>Can output sensor data in the form of quaternions</a:t>
            </a:r>
          </a:p>
          <a:p>
            <a:r>
              <a:rPr lang="en-NZ" dirty="0"/>
              <a:t>$USD 34.95</a:t>
            </a:r>
          </a:p>
          <a:p>
            <a:r>
              <a:rPr lang="en-NZ" dirty="0">
                <a:hlinkClick r:id="rId3"/>
              </a:rPr>
              <a:t>Adafruit 9-DOF Absolute Orientation IMU Fusion Breakout - BNO055 : ID 2472 : $34.95 : Adafruit Industries, Unique &amp; fun DIY electronics and kits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5759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7C46-F58C-4087-AD82-B9B34D4D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102876" cy="1478570"/>
          </a:xfrm>
        </p:spPr>
        <p:txBody>
          <a:bodyPr/>
          <a:lstStyle/>
          <a:p>
            <a:r>
              <a:rPr lang="en-NZ" dirty="0"/>
              <a:t>Standard 2/2 miniature solenoid valves for fluids and inert gases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BF1DE-E530-4CBA-9F8E-83D3B947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77" y="2004978"/>
            <a:ext cx="6282317" cy="44100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A08816-67DC-468E-A5E6-F04CD9096610}"/>
              </a:ext>
            </a:extLst>
          </p:cNvPr>
          <p:cNvSpPr txBox="1">
            <a:spLocks/>
          </p:cNvSpPr>
          <p:nvPr/>
        </p:nvSpPr>
        <p:spPr>
          <a:xfrm>
            <a:off x="8784118" y="2952416"/>
            <a:ext cx="132000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$66 USD</a:t>
            </a:r>
          </a:p>
        </p:txBody>
      </p:sp>
    </p:spTree>
    <p:extLst>
      <p:ext uri="{BB962C8B-B14F-4D97-AF65-F5344CB8AC3E}">
        <p14:creationId xmlns:p14="http://schemas.microsoft.com/office/powerpoint/2010/main" val="39504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EA7D-685F-4C9A-88A2-FBE1AF5D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Miniature solenoid valves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AF35-3A8C-472C-85A0-226885F2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4" y="2017893"/>
            <a:ext cx="6041243" cy="39453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B758B0-FA27-40BE-A633-B553447800EE}"/>
              </a:ext>
            </a:extLst>
          </p:cNvPr>
          <p:cNvSpPr txBox="1">
            <a:spLocks/>
          </p:cNvSpPr>
          <p:nvPr/>
        </p:nvSpPr>
        <p:spPr>
          <a:xfrm>
            <a:off x="8784118" y="2952416"/>
            <a:ext cx="132000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$46 USD</a:t>
            </a:r>
          </a:p>
        </p:txBody>
      </p:sp>
    </p:spTree>
    <p:extLst>
      <p:ext uri="{BB962C8B-B14F-4D97-AF65-F5344CB8AC3E}">
        <p14:creationId xmlns:p14="http://schemas.microsoft.com/office/powerpoint/2010/main" val="4174041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151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Tw Cen MT</vt:lpstr>
      <vt:lpstr>Circuit</vt:lpstr>
      <vt:lpstr>IMU and valves for raspberry Pi</vt:lpstr>
      <vt:lpstr>Waveshare 10 Dof IMU</vt:lpstr>
      <vt:lpstr>Adafruit 9-DOF Absolute Orientation IMU </vt:lpstr>
      <vt:lpstr>Standard 2/2 miniature solenoid valves for fluids and inert gases</vt:lpstr>
      <vt:lpstr>Miniature solenoid valves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 for raspberry Pi</dc:title>
  <dc:creator>Filip Kus</dc:creator>
  <cp:lastModifiedBy>Filip Kus</cp:lastModifiedBy>
  <cp:revision>2</cp:revision>
  <dcterms:created xsi:type="dcterms:W3CDTF">2022-03-18T01:13:11Z</dcterms:created>
  <dcterms:modified xsi:type="dcterms:W3CDTF">2022-03-18T10:18:01Z</dcterms:modified>
</cp:coreProperties>
</file>