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904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886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22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89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8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090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692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1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553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5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4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77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905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39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814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635E9F-2BCF-4B34-BD8F-8A8C2A3D04EB}" type="datetimeFigureOut">
              <a:rPr lang="en-NZ" smtClean="0"/>
              <a:t>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459D5F-9592-412D-8366-446117B26D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874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novistasensors.crouzet-control.s3.amazonaws.com/assets/library/pneumatics/electro-pneumatic-valv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128-4F65-43D9-8F46-CA09C78B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Valves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E3652-EDF3-4B29-9402-6096DD2E3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62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8BA274-8D25-4B45-99A7-37FE38F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10" y="609600"/>
            <a:ext cx="8420877" cy="15582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type of valves can be used for throttling?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2EC7-12FB-4EDC-8DB7-EC68ADC061B1}"/>
              </a:ext>
            </a:extLst>
          </p:cNvPr>
          <p:cNvSpPr txBox="1"/>
          <p:nvPr/>
        </p:nvSpPr>
        <p:spPr>
          <a:xfrm>
            <a:off x="508510" y="2826179"/>
            <a:ext cx="76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+mj-lt"/>
              </a:rPr>
              <a:t>A </a:t>
            </a: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throttling valve </a:t>
            </a:r>
            <a:r>
              <a:rPr lang="en-US" sz="2400" b="0" i="0" dirty="0">
                <a:effectLst/>
                <a:latin typeface="+mj-lt"/>
              </a:rPr>
              <a:t>can open, close and </a:t>
            </a: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regulate media flow</a:t>
            </a:r>
            <a:r>
              <a:rPr lang="en-US" sz="2400" b="0" i="0" dirty="0">
                <a:effectLst/>
                <a:latin typeface="+mj-lt"/>
              </a:rPr>
              <a:t>. Throttling valves are regulator valves. Some people use the term “</a:t>
            </a: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control valves</a:t>
            </a:r>
            <a:r>
              <a:rPr lang="en-US" sz="2400" b="0" i="0" dirty="0">
                <a:effectLst/>
                <a:latin typeface="+mj-lt"/>
              </a:rPr>
              <a:t>” to mean throttling valves. </a:t>
            </a:r>
            <a:endParaRPr lang="en-NZ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12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33B953A-C3BE-4183-B02C-04D683110B08}"/>
              </a:ext>
            </a:extLst>
          </p:cNvPr>
          <p:cNvSpPr txBox="1">
            <a:spLocks/>
          </p:cNvSpPr>
          <p:nvPr/>
        </p:nvSpPr>
        <p:spPr>
          <a:xfrm>
            <a:off x="508510" y="609600"/>
            <a:ext cx="8420877" cy="15582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4800" dirty="0"/>
              <a:t>Electro-pneumatic miniature control valves</a:t>
            </a:r>
            <a:endParaRPr lang="en-US" sz="8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CB39FA-E471-41A2-BB92-909C4C5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58" y="2332382"/>
            <a:ext cx="3083590" cy="41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B33B953A-C3BE-4183-B02C-04D683110B08}"/>
              </a:ext>
            </a:extLst>
          </p:cNvPr>
          <p:cNvSpPr txBox="1">
            <a:spLocks/>
          </p:cNvSpPr>
          <p:nvPr/>
        </p:nvSpPr>
        <p:spPr>
          <a:xfrm>
            <a:off x="508510" y="609600"/>
            <a:ext cx="8420877" cy="15582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4800" dirty="0"/>
              <a:t>4/2 Control valve Module</a:t>
            </a:r>
            <a:endParaRPr lang="en-US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802D9-D351-4026-BE6E-62036F0197F0}"/>
              </a:ext>
            </a:extLst>
          </p:cNvPr>
          <p:cNvSpPr txBox="1"/>
          <p:nvPr/>
        </p:nvSpPr>
        <p:spPr>
          <a:xfrm>
            <a:off x="583144" y="6266923"/>
            <a:ext cx="1002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Pneumatics products (crouzet-control.s3.amazonaws.com)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3B4D-9196-4CF6-A7D9-2B48FFCB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4" y="2469738"/>
            <a:ext cx="6347743" cy="29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62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Valves</vt:lpstr>
      <vt:lpstr>What type of valves can be used for throttling?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Valves</dc:title>
  <dc:creator>Filip Kus</dc:creator>
  <cp:lastModifiedBy>Filip Kus</cp:lastModifiedBy>
  <cp:revision>1</cp:revision>
  <dcterms:created xsi:type="dcterms:W3CDTF">2022-04-08T06:05:35Z</dcterms:created>
  <dcterms:modified xsi:type="dcterms:W3CDTF">2022-04-08T06:31:02Z</dcterms:modified>
</cp:coreProperties>
</file>