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899" r:id="rId2"/>
    <p:sldId id="1241" r:id="rId3"/>
    <p:sldId id="1244" r:id="rId4"/>
    <p:sldId id="1247" r:id="rId5"/>
    <p:sldId id="1251" r:id="rId6"/>
    <p:sldId id="1253" r:id="rId7"/>
    <p:sldId id="1258" r:id="rId8"/>
    <p:sldId id="1252" r:id="rId9"/>
    <p:sldId id="1254" r:id="rId10"/>
    <p:sldId id="1255" r:id="rId11"/>
    <p:sldId id="1259" r:id="rId12"/>
    <p:sldId id="1256" r:id="rId13"/>
    <p:sldId id="1257" r:id="rId14"/>
  </p:sldIdLst>
  <p:sldSz cx="9144000" cy="6858000" type="screen4x3"/>
  <p:notesSz cx="6735763" cy="98663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4F69101B-BA8B-E348-A578-6F92FF2AAA7D}">
          <p14:sldIdLst>
            <p14:sldId id="899"/>
            <p14:sldId id="1241"/>
            <p14:sldId id="1244"/>
            <p14:sldId id="1247"/>
            <p14:sldId id="1251"/>
            <p14:sldId id="1253"/>
            <p14:sldId id="1258"/>
            <p14:sldId id="1252"/>
            <p14:sldId id="1254"/>
            <p14:sldId id="1255"/>
            <p14:sldId id="1259"/>
            <p14:sldId id="1256"/>
            <p14:sldId id="1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nieszka Kapela" initials="" lastIdx="0" clrIdx="0"/>
  <p:cmAuthor id="2" name="Kwiatkowska Joanna" initials="" lastIdx="0" clrIdx="1"/>
  <p:cmAuthor id="3" name="Grzesiek Daria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F81BD"/>
    <a:srgbClr val="3C3C4C"/>
    <a:srgbClr val="7896CF"/>
    <a:srgbClr val="FFFFFF"/>
    <a:srgbClr val="B4A0AA"/>
    <a:srgbClr val="EA7C5A"/>
    <a:srgbClr val="E37B5C"/>
    <a:srgbClr val="6ABA9C"/>
    <a:srgbClr val="FED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A2227-492C-46E6-A5CC-D5C1C27ACFDB}" v="9" dt="2025-03-04T06:58:5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3"/>
    <p:restoredTop sz="94141" autoAdjust="0"/>
  </p:normalViewPr>
  <p:slideViewPr>
    <p:cSldViewPr>
      <p:cViewPr varScale="1">
        <p:scale>
          <a:sx n="59" d="100"/>
          <a:sy n="59" d="100"/>
        </p:scale>
        <p:origin x="12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ybus, Rafal" userId="61c3dd1d-f9c1-46ea-ac56-dc56c9854444" providerId="ADAL" clId="{ADCA2227-492C-46E6-A5CC-D5C1C27ACFDB}"/>
    <pc:docChg chg="custSel addSld delSld modSld modSection">
      <pc:chgData name="Trybus, Rafal" userId="61c3dd1d-f9c1-46ea-ac56-dc56c9854444" providerId="ADAL" clId="{ADCA2227-492C-46E6-A5CC-D5C1C27ACFDB}" dt="2025-03-04T08:04:45.574" v="84" actId="478"/>
      <pc:docMkLst>
        <pc:docMk/>
      </pc:docMkLst>
      <pc:sldChg chg="addSp modSp mod">
        <pc:chgData name="Trybus, Rafal" userId="61c3dd1d-f9c1-46ea-ac56-dc56c9854444" providerId="ADAL" clId="{ADCA2227-492C-46E6-A5CC-D5C1C27ACFDB}" dt="2025-03-04T06:59:22.803" v="75" actId="20577"/>
        <pc:sldMkLst>
          <pc:docMk/>
          <pc:sldMk cId="4088152618" sldId="1251"/>
        </pc:sldMkLst>
        <pc:spChg chg="mod">
          <ac:chgData name="Trybus, Rafal" userId="61c3dd1d-f9c1-46ea-ac56-dc56c9854444" providerId="ADAL" clId="{ADCA2227-492C-46E6-A5CC-D5C1C27ACFDB}" dt="2025-03-04T06:59:22.803" v="75" actId="20577"/>
          <ac:spMkLst>
            <pc:docMk/>
            <pc:sldMk cId="4088152618" sldId="1251"/>
            <ac:spMk id="5" creationId="{BEE6FC9F-E9E7-E4A2-3634-4A32606F879D}"/>
          </ac:spMkLst>
        </pc:spChg>
        <pc:spChg chg="add mod">
          <ac:chgData name="Trybus, Rafal" userId="61c3dd1d-f9c1-46ea-ac56-dc56c9854444" providerId="ADAL" clId="{ADCA2227-492C-46E6-A5CC-D5C1C27ACFDB}" dt="2025-03-03T07:08:51.482" v="27" actId="20577"/>
          <ac:spMkLst>
            <pc:docMk/>
            <pc:sldMk cId="4088152618" sldId="1251"/>
            <ac:spMk id="38" creationId="{59AA7B46-D6CA-627E-D282-5A410AEF3508}"/>
          </ac:spMkLst>
        </pc:spChg>
        <pc:spChg chg="add mod">
          <ac:chgData name="Trybus, Rafal" userId="61c3dd1d-f9c1-46ea-ac56-dc56c9854444" providerId="ADAL" clId="{ADCA2227-492C-46E6-A5CC-D5C1C27ACFDB}" dt="2025-03-03T07:09:08.014" v="37" actId="20577"/>
          <ac:spMkLst>
            <pc:docMk/>
            <pc:sldMk cId="4088152618" sldId="1251"/>
            <ac:spMk id="39" creationId="{2BE95EAF-A23E-FE5B-E0DB-E73B5D5A940D}"/>
          </ac:spMkLst>
        </pc:spChg>
        <pc:picChg chg="mod">
          <ac:chgData name="Trybus, Rafal" userId="61c3dd1d-f9c1-46ea-ac56-dc56c9854444" providerId="ADAL" clId="{ADCA2227-492C-46E6-A5CC-D5C1C27ACFDB}" dt="2025-03-03T07:08:35.741" v="1" actId="1076"/>
          <ac:picMkLst>
            <pc:docMk/>
            <pc:sldMk cId="4088152618" sldId="1251"/>
            <ac:picMk id="2" creationId="{536604E0-04AE-2328-F3A9-15CB8FE6A421}"/>
          </ac:picMkLst>
        </pc:picChg>
        <pc:picChg chg="mod">
          <ac:chgData name="Trybus, Rafal" userId="61c3dd1d-f9c1-46ea-ac56-dc56c9854444" providerId="ADAL" clId="{ADCA2227-492C-46E6-A5CC-D5C1C27ACFDB}" dt="2025-03-03T07:08:58.729" v="29" actId="1076"/>
          <ac:picMkLst>
            <pc:docMk/>
            <pc:sldMk cId="4088152618" sldId="1251"/>
            <ac:picMk id="10" creationId="{D88D1CB4-C9FE-DBCD-6586-1716BCC99DC4}"/>
          </ac:picMkLst>
        </pc:picChg>
        <pc:picChg chg="mod">
          <ac:chgData name="Trybus, Rafal" userId="61c3dd1d-f9c1-46ea-ac56-dc56c9854444" providerId="ADAL" clId="{ADCA2227-492C-46E6-A5CC-D5C1C27ACFDB}" dt="2025-03-03T07:08:55.050" v="28" actId="1076"/>
          <ac:picMkLst>
            <pc:docMk/>
            <pc:sldMk cId="4088152618" sldId="1251"/>
            <ac:picMk id="34" creationId="{2FA9F97F-0C03-5AC3-71B3-F86423C2685E}"/>
          </ac:picMkLst>
        </pc:picChg>
        <pc:picChg chg="mod">
          <ac:chgData name="Trybus, Rafal" userId="61c3dd1d-f9c1-46ea-ac56-dc56c9854444" providerId="ADAL" clId="{ADCA2227-492C-46E6-A5CC-D5C1C27ACFDB}" dt="2025-03-03T07:08:33.510" v="0" actId="1076"/>
          <ac:picMkLst>
            <pc:docMk/>
            <pc:sldMk cId="4088152618" sldId="1251"/>
            <ac:picMk id="36" creationId="{83956B31-BE58-972A-014C-6742DA02A756}"/>
          </ac:picMkLst>
        </pc:picChg>
      </pc:sldChg>
      <pc:sldChg chg="modSp mod">
        <pc:chgData name="Trybus, Rafal" userId="61c3dd1d-f9c1-46ea-ac56-dc56c9854444" providerId="ADAL" clId="{ADCA2227-492C-46E6-A5CC-D5C1C27ACFDB}" dt="2025-03-04T06:59:36.293" v="78"/>
        <pc:sldMkLst>
          <pc:docMk/>
          <pc:sldMk cId="3853870755" sldId="1252"/>
        </pc:sldMkLst>
        <pc:spChg chg="mod">
          <ac:chgData name="Trybus, Rafal" userId="61c3dd1d-f9c1-46ea-ac56-dc56c9854444" providerId="ADAL" clId="{ADCA2227-492C-46E6-A5CC-D5C1C27ACFDB}" dt="2025-03-04T06:59:36.293" v="78"/>
          <ac:spMkLst>
            <pc:docMk/>
            <pc:sldMk cId="3853870755" sldId="1252"/>
            <ac:spMk id="5" creationId="{A3142225-FCED-4AA4-737E-AF6D3769D010}"/>
          </ac:spMkLst>
        </pc:spChg>
      </pc:sldChg>
      <pc:sldChg chg="modSp mod">
        <pc:chgData name="Trybus, Rafal" userId="61c3dd1d-f9c1-46ea-ac56-dc56c9854444" providerId="ADAL" clId="{ADCA2227-492C-46E6-A5CC-D5C1C27ACFDB}" dt="2025-03-04T06:59:29.777" v="76"/>
        <pc:sldMkLst>
          <pc:docMk/>
          <pc:sldMk cId="989623574" sldId="1253"/>
        </pc:sldMkLst>
        <pc:spChg chg="mod">
          <ac:chgData name="Trybus, Rafal" userId="61c3dd1d-f9c1-46ea-ac56-dc56c9854444" providerId="ADAL" clId="{ADCA2227-492C-46E6-A5CC-D5C1C27ACFDB}" dt="2025-03-04T06:59:29.777" v="76"/>
          <ac:spMkLst>
            <pc:docMk/>
            <pc:sldMk cId="989623574" sldId="1253"/>
            <ac:spMk id="5" creationId="{64E79B13-16FD-04A9-E448-18ED513D65F7}"/>
          </ac:spMkLst>
        </pc:spChg>
      </pc:sldChg>
      <pc:sldChg chg="addSp delSp modSp mod">
        <pc:chgData name="Trybus, Rafal" userId="61c3dd1d-f9c1-46ea-ac56-dc56c9854444" providerId="ADAL" clId="{ADCA2227-492C-46E6-A5CC-D5C1C27ACFDB}" dt="2025-03-04T08:04:45.574" v="84" actId="478"/>
        <pc:sldMkLst>
          <pc:docMk/>
          <pc:sldMk cId="2935444344" sldId="1254"/>
        </pc:sldMkLst>
        <pc:spChg chg="mod">
          <ac:chgData name="Trybus, Rafal" userId="61c3dd1d-f9c1-46ea-ac56-dc56c9854444" providerId="ADAL" clId="{ADCA2227-492C-46E6-A5CC-D5C1C27ACFDB}" dt="2025-03-04T06:59:40.261" v="79"/>
          <ac:spMkLst>
            <pc:docMk/>
            <pc:sldMk cId="2935444344" sldId="1254"/>
            <ac:spMk id="5" creationId="{B99A0FB7-8D84-3564-9625-9EE23E141EC4}"/>
          </ac:spMkLst>
        </pc:spChg>
        <pc:spChg chg="add mod">
          <ac:chgData name="Trybus, Rafal" userId="61c3dd1d-f9c1-46ea-ac56-dc56c9854444" providerId="ADAL" clId="{ADCA2227-492C-46E6-A5CC-D5C1C27ACFDB}" dt="2025-03-04T06:58:46.810" v="67" actId="1076"/>
          <ac:spMkLst>
            <pc:docMk/>
            <pc:sldMk cId="2935444344" sldId="1254"/>
            <ac:spMk id="7" creationId="{D14A1283-6170-5D0C-9055-6EDABF1B5BA1}"/>
          </ac:spMkLst>
        </pc:spChg>
        <pc:spChg chg="add del mod">
          <ac:chgData name="Trybus, Rafal" userId="61c3dd1d-f9c1-46ea-ac56-dc56c9854444" providerId="ADAL" clId="{ADCA2227-492C-46E6-A5CC-D5C1C27ACFDB}" dt="2025-03-04T08:04:45.574" v="84" actId="478"/>
          <ac:spMkLst>
            <pc:docMk/>
            <pc:sldMk cId="2935444344" sldId="1254"/>
            <ac:spMk id="8" creationId="{29B1C11B-0B42-C73D-82F1-78D1A84ECF86}"/>
          </ac:spMkLst>
        </pc:spChg>
        <pc:spChg chg="del">
          <ac:chgData name="Trybus, Rafal" userId="61c3dd1d-f9c1-46ea-ac56-dc56c9854444" providerId="ADAL" clId="{ADCA2227-492C-46E6-A5CC-D5C1C27ACFDB}" dt="2025-03-04T06:58:52.958" v="68" actId="478"/>
          <ac:spMkLst>
            <pc:docMk/>
            <pc:sldMk cId="2935444344" sldId="1254"/>
            <ac:spMk id="20" creationId="{09A3F4D1-7671-C97E-903B-DE7F15676E2B}"/>
          </ac:spMkLst>
        </pc:spChg>
        <pc:spChg chg="mod">
          <ac:chgData name="Trybus, Rafal" userId="61c3dd1d-f9c1-46ea-ac56-dc56c9854444" providerId="ADAL" clId="{ADCA2227-492C-46E6-A5CC-D5C1C27ACFDB}" dt="2025-03-04T06:59:08.716" v="72" actId="1076"/>
          <ac:spMkLst>
            <pc:docMk/>
            <pc:sldMk cId="2935444344" sldId="1254"/>
            <ac:spMk id="23" creationId="{2FDB1629-B4B9-5574-0E34-B655DF95A37E}"/>
          </ac:spMkLst>
        </pc:spChg>
        <pc:picChg chg="add mod">
          <ac:chgData name="Trybus, Rafal" userId="61c3dd1d-f9c1-46ea-ac56-dc56c9854444" providerId="ADAL" clId="{ADCA2227-492C-46E6-A5CC-D5C1C27ACFDB}" dt="2025-03-04T06:58:33" v="63" actId="1076"/>
          <ac:picMkLst>
            <pc:docMk/>
            <pc:sldMk cId="2935444344" sldId="1254"/>
            <ac:picMk id="4" creationId="{A9282410-C265-0729-C2D2-C9F92800860D}"/>
          </ac:picMkLst>
        </pc:picChg>
        <pc:picChg chg="mod">
          <ac:chgData name="Trybus, Rafal" userId="61c3dd1d-f9c1-46ea-ac56-dc56c9854444" providerId="ADAL" clId="{ADCA2227-492C-46E6-A5CC-D5C1C27ACFDB}" dt="2025-03-04T06:59:03.935" v="71" actId="1076"/>
          <ac:picMkLst>
            <pc:docMk/>
            <pc:sldMk cId="2935444344" sldId="1254"/>
            <ac:picMk id="16" creationId="{450BFFBD-5366-6AE8-B324-8A2B25AD155C}"/>
          </ac:picMkLst>
        </pc:picChg>
      </pc:sldChg>
      <pc:sldChg chg="addSp modSp mod">
        <pc:chgData name="Trybus, Rafal" userId="61c3dd1d-f9c1-46ea-ac56-dc56c9854444" providerId="ADAL" clId="{ADCA2227-492C-46E6-A5CC-D5C1C27ACFDB}" dt="2025-03-04T06:59:45.408" v="80"/>
        <pc:sldMkLst>
          <pc:docMk/>
          <pc:sldMk cId="993108606" sldId="1255"/>
        </pc:sldMkLst>
        <pc:spChg chg="add mod">
          <ac:chgData name="Trybus, Rafal" userId="61c3dd1d-f9c1-46ea-ac56-dc56c9854444" providerId="ADAL" clId="{ADCA2227-492C-46E6-A5CC-D5C1C27ACFDB}" dt="2025-03-04T06:58:56.776" v="69"/>
          <ac:spMkLst>
            <pc:docMk/>
            <pc:sldMk cId="993108606" sldId="1255"/>
            <ac:spMk id="2" creationId="{408EEAC1-844A-26F4-D0BB-E26BC0CAA462}"/>
          </ac:spMkLst>
        </pc:spChg>
        <pc:spChg chg="mod">
          <ac:chgData name="Trybus, Rafal" userId="61c3dd1d-f9c1-46ea-ac56-dc56c9854444" providerId="ADAL" clId="{ADCA2227-492C-46E6-A5CC-D5C1C27ACFDB}" dt="2025-03-04T06:59:45.408" v="80"/>
          <ac:spMkLst>
            <pc:docMk/>
            <pc:sldMk cId="993108606" sldId="1255"/>
            <ac:spMk id="5" creationId="{DCBE4559-D138-0380-0853-C10A522D59EA}"/>
          </ac:spMkLst>
        </pc:spChg>
      </pc:sldChg>
      <pc:sldChg chg="modSp mod">
        <pc:chgData name="Trybus, Rafal" userId="61c3dd1d-f9c1-46ea-ac56-dc56c9854444" providerId="ADAL" clId="{ADCA2227-492C-46E6-A5CC-D5C1C27ACFDB}" dt="2025-03-04T06:59:54.467" v="82"/>
        <pc:sldMkLst>
          <pc:docMk/>
          <pc:sldMk cId="4151256083" sldId="1256"/>
        </pc:sldMkLst>
        <pc:spChg chg="mod">
          <ac:chgData name="Trybus, Rafal" userId="61c3dd1d-f9c1-46ea-ac56-dc56c9854444" providerId="ADAL" clId="{ADCA2227-492C-46E6-A5CC-D5C1C27ACFDB}" dt="2025-03-04T06:59:54.467" v="82"/>
          <ac:spMkLst>
            <pc:docMk/>
            <pc:sldMk cId="4151256083" sldId="1256"/>
            <ac:spMk id="5" creationId="{E075A806-406A-83BB-0856-0B2968B2B55C}"/>
          </ac:spMkLst>
        </pc:spChg>
      </pc:sldChg>
      <pc:sldChg chg="modSp mod">
        <pc:chgData name="Trybus, Rafal" userId="61c3dd1d-f9c1-46ea-ac56-dc56c9854444" providerId="ADAL" clId="{ADCA2227-492C-46E6-A5CC-D5C1C27ACFDB}" dt="2025-03-04T06:59:58.102" v="83"/>
        <pc:sldMkLst>
          <pc:docMk/>
          <pc:sldMk cId="2402708574" sldId="1257"/>
        </pc:sldMkLst>
        <pc:spChg chg="mod">
          <ac:chgData name="Trybus, Rafal" userId="61c3dd1d-f9c1-46ea-ac56-dc56c9854444" providerId="ADAL" clId="{ADCA2227-492C-46E6-A5CC-D5C1C27ACFDB}" dt="2025-03-04T06:59:58.102" v="83"/>
          <ac:spMkLst>
            <pc:docMk/>
            <pc:sldMk cId="2402708574" sldId="1257"/>
            <ac:spMk id="5" creationId="{B80F8963-E2B7-4E64-3763-2BCB371D6543}"/>
          </ac:spMkLst>
        </pc:spChg>
      </pc:sldChg>
      <pc:sldChg chg="modSp mod">
        <pc:chgData name="Trybus, Rafal" userId="61c3dd1d-f9c1-46ea-ac56-dc56c9854444" providerId="ADAL" clId="{ADCA2227-492C-46E6-A5CC-D5C1C27ACFDB}" dt="2025-03-04T06:59:33.122" v="77"/>
        <pc:sldMkLst>
          <pc:docMk/>
          <pc:sldMk cId="1466452793" sldId="1258"/>
        </pc:sldMkLst>
        <pc:spChg chg="mod">
          <ac:chgData name="Trybus, Rafal" userId="61c3dd1d-f9c1-46ea-ac56-dc56c9854444" providerId="ADAL" clId="{ADCA2227-492C-46E6-A5CC-D5C1C27ACFDB}" dt="2025-03-04T06:59:33.122" v="77"/>
          <ac:spMkLst>
            <pc:docMk/>
            <pc:sldMk cId="1466452793" sldId="1258"/>
            <ac:spMk id="5" creationId="{A40EE202-E597-71BD-FD9C-9746E7A9B558}"/>
          </ac:spMkLst>
        </pc:spChg>
      </pc:sldChg>
      <pc:sldChg chg="addSp delSp modSp add mod">
        <pc:chgData name="Trybus, Rafal" userId="61c3dd1d-f9c1-46ea-ac56-dc56c9854444" providerId="ADAL" clId="{ADCA2227-492C-46E6-A5CC-D5C1C27ACFDB}" dt="2025-03-04T06:59:50.039" v="81"/>
        <pc:sldMkLst>
          <pc:docMk/>
          <pc:sldMk cId="1474544218" sldId="1259"/>
        </pc:sldMkLst>
        <pc:spChg chg="mod">
          <ac:chgData name="Trybus, Rafal" userId="61c3dd1d-f9c1-46ea-ac56-dc56c9854444" providerId="ADAL" clId="{ADCA2227-492C-46E6-A5CC-D5C1C27ACFDB}" dt="2025-03-04T06:59:50.039" v="81"/>
          <ac:spMkLst>
            <pc:docMk/>
            <pc:sldMk cId="1474544218" sldId="1259"/>
            <ac:spMk id="5" creationId="{FDD74B0C-1061-09DE-50B8-EE4CF6924A0A}"/>
          </ac:spMkLst>
        </pc:spChg>
        <pc:spChg chg="add mod">
          <ac:chgData name="Trybus, Rafal" userId="61c3dd1d-f9c1-46ea-ac56-dc56c9854444" providerId="ADAL" clId="{ADCA2227-492C-46E6-A5CC-D5C1C27ACFDB}" dt="2025-03-03T07:15:52.436" v="54" actId="1076"/>
          <ac:spMkLst>
            <pc:docMk/>
            <pc:sldMk cId="1474544218" sldId="1259"/>
            <ac:spMk id="7" creationId="{6655F8E5-FDFF-0487-8682-D98732E39E68}"/>
          </ac:spMkLst>
        </pc:spChg>
        <pc:spChg chg="del">
          <ac:chgData name="Trybus, Rafal" userId="61c3dd1d-f9c1-46ea-ac56-dc56c9854444" providerId="ADAL" clId="{ADCA2227-492C-46E6-A5CC-D5C1C27ACFDB}" dt="2025-03-03T07:15:23.257" v="44" actId="478"/>
          <ac:spMkLst>
            <pc:docMk/>
            <pc:sldMk cId="1474544218" sldId="1259"/>
            <ac:spMk id="13" creationId="{647335F9-D4CF-74DB-2132-7636516F8133}"/>
          </ac:spMkLst>
        </pc:spChg>
        <pc:spChg chg="del">
          <ac:chgData name="Trybus, Rafal" userId="61c3dd1d-f9c1-46ea-ac56-dc56c9854444" providerId="ADAL" clId="{ADCA2227-492C-46E6-A5CC-D5C1C27ACFDB}" dt="2025-03-03T07:15:22.284" v="43" actId="478"/>
          <ac:spMkLst>
            <pc:docMk/>
            <pc:sldMk cId="1474544218" sldId="1259"/>
            <ac:spMk id="20" creationId="{706EFBE2-C65E-F7E8-27D1-90FABF55CBD5}"/>
          </ac:spMkLst>
        </pc:spChg>
        <pc:spChg chg="del">
          <ac:chgData name="Trybus, Rafal" userId="61c3dd1d-f9c1-46ea-ac56-dc56c9854444" providerId="ADAL" clId="{ADCA2227-492C-46E6-A5CC-D5C1C27ACFDB}" dt="2025-03-03T07:15:18.749" v="41" actId="478"/>
          <ac:spMkLst>
            <pc:docMk/>
            <pc:sldMk cId="1474544218" sldId="1259"/>
            <ac:spMk id="22" creationId="{6018E616-039D-F2DD-B941-9861F51260C0}"/>
          </ac:spMkLst>
        </pc:spChg>
        <pc:spChg chg="mod">
          <ac:chgData name="Trybus, Rafal" userId="61c3dd1d-f9c1-46ea-ac56-dc56c9854444" providerId="ADAL" clId="{ADCA2227-492C-46E6-A5CC-D5C1C27ACFDB}" dt="2025-03-03T07:15:35.054" v="50" actId="1076"/>
          <ac:spMkLst>
            <pc:docMk/>
            <pc:sldMk cId="1474544218" sldId="1259"/>
            <ac:spMk id="25" creationId="{0976ED9C-3DC2-F20E-C8A5-5855B24C97CC}"/>
          </ac:spMkLst>
        </pc:spChg>
        <pc:picChg chg="add mod">
          <ac:chgData name="Trybus, Rafal" userId="61c3dd1d-f9c1-46ea-ac56-dc56c9854444" providerId="ADAL" clId="{ADCA2227-492C-46E6-A5CC-D5C1C27ACFDB}" dt="2025-03-03T07:15:48.728" v="52" actId="1076"/>
          <ac:picMkLst>
            <pc:docMk/>
            <pc:sldMk cId="1474544218" sldId="1259"/>
            <ac:picMk id="3" creationId="{5DC1F9D6-0AD5-8DCD-57BD-0B550E7A270A}"/>
          </ac:picMkLst>
        </pc:picChg>
        <pc:picChg chg="del">
          <ac:chgData name="Trybus, Rafal" userId="61c3dd1d-f9c1-46ea-ac56-dc56c9854444" providerId="ADAL" clId="{ADCA2227-492C-46E6-A5CC-D5C1C27ACFDB}" dt="2025-03-03T07:15:24.246" v="45" actId="478"/>
          <ac:picMkLst>
            <pc:docMk/>
            <pc:sldMk cId="1474544218" sldId="1259"/>
            <ac:picMk id="8" creationId="{FC44C8D6-62DA-59CC-DCD2-8FF81ED85E3D}"/>
          </ac:picMkLst>
        </pc:picChg>
        <pc:picChg chg="add mod">
          <ac:chgData name="Trybus, Rafal" userId="61c3dd1d-f9c1-46ea-ac56-dc56c9854444" providerId="ADAL" clId="{ADCA2227-492C-46E6-A5CC-D5C1C27ACFDB}" dt="2025-03-03T07:16:09.972" v="59" actId="1076"/>
          <ac:picMkLst>
            <pc:docMk/>
            <pc:sldMk cId="1474544218" sldId="1259"/>
            <ac:picMk id="11" creationId="{ED681687-BEA1-A066-28CF-3DB9E3D2453F}"/>
          </ac:picMkLst>
        </pc:picChg>
        <pc:picChg chg="del">
          <ac:chgData name="Trybus, Rafal" userId="61c3dd1d-f9c1-46ea-ac56-dc56c9854444" providerId="ADAL" clId="{ADCA2227-492C-46E6-A5CC-D5C1C27ACFDB}" dt="2025-03-03T07:15:21.184" v="42" actId="478"/>
          <ac:picMkLst>
            <pc:docMk/>
            <pc:sldMk cId="1474544218" sldId="1259"/>
            <ac:picMk id="14" creationId="{6BEECD33-E1F9-D04C-3F2A-24F61EC80B20}"/>
          </ac:picMkLst>
        </pc:picChg>
        <pc:picChg chg="mod">
          <ac:chgData name="Trybus, Rafal" userId="61c3dd1d-f9c1-46ea-ac56-dc56c9854444" providerId="ADAL" clId="{ADCA2227-492C-46E6-A5CC-D5C1C27ACFDB}" dt="2025-03-03T07:16:08.309" v="58" actId="1076"/>
          <ac:picMkLst>
            <pc:docMk/>
            <pc:sldMk cId="1474544218" sldId="1259"/>
            <ac:picMk id="24" creationId="{C6DBE1C2-752B-334A-4997-BCEDCCBD1292}"/>
          </ac:picMkLst>
        </pc:picChg>
      </pc:sldChg>
      <pc:sldChg chg="add del">
        <pc:chgData name="Trybus, Rafal" userId="61c3dd1d-f9c1-46ea-ac56-dc56c9854444" providerId="ADAL" clId="{ADCA2227-492C-46E6-A5CC-D5C1C27ACFDB}" dt="2025-03-03T07:15:10.536" v="40" actId="47"/>
        <pc:sldMkLst>
          <pc:docMk/>
          <pc:sldMk cId="355126878" sldId="12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FF1E9-D4D3-4877-9D32-1485E24D0223}" type="datetimeFigureOut">
              <a:rPr lang="pl-PL" smtClean="0"/>
              <a:pPr/>
              <a:t>04.03.2025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D4466-438E-4866-A107-85BD60AFCAA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6477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C750-AFEC-4E64-8778-7F14F6BC43F8}" type="datetimeFigureOut">
              <a:rPr lang="pl-PL" smtClean="0"/>
              <a:pPr/>
              <a:t>04.03.2025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74B85-F1F3-491A-B829-7A04AF5511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871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74B85-F1F3-491A-B829-7A04AF5511F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66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FCFF-76B3-A569-AB18-40E794F6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42E3C0F-6246-BB4A-6FB3-300AD75BA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89DE7B9-1B2C-0A43-B6AF-7C97D2EA0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1D668C1-4EDA-FFE6-6584-8039B88FF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94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1A21-165F-FFE4-8C65-E6322591E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389C0EB-55A5-315E-BD33-3621DFDA8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47E8F3A-2446-8F1E-1FD6-D7E11CA69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BAEE19-69D3-4230-76FE-E88BABB2C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86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88E5-F41F-D301-D500-8567C806F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A39F62B-4937-0EEC-9882-ABBAC21CD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49555BC-24B1-9762-5B0B-00B6980B8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18BF49-6B1A-BAE2-BE9D-8BB04B8AA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8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B91E4-41CF-3D7D-2A57-F0D5EAD8A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3E3CC31-5E8B-F4EA-9FF2-365B594A4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B119C88-BCF2-B08B-532C-217B2ED6E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2D00FC2-2E09-902D-CB1D-A4C1EC115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07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14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26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F21FC-23E6-9223-C096-46F7AFBAC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BE4F93C-F54E-FEA0-D95B-E759D241F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05354C3-65FC-6FA5-B744-847F404F5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A96D4C-1007-A8E3-8AB2-F194F5D7B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13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AC83-0AD1-E21F-A027-3E774B606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851B7D5-D5A6-B89C-46A8-A6463018F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EBBD31D-391D-0AB9-AB2A-A77D54C1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36D7280-EE18-ADB1-4A5C-0F06667A8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92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A566-8185-905A-8E73-C67FCF96E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D316CA9-FE0C-7B04-E3D8-4F185CEB8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C0A24E0-F90E-1FC6-1591-8EB73F4EA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72581F-9AB3-A2A2-C2B1-606E09F5A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772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25A14-F5FD-0545-B82D-E64C6EF9E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6C7D665-C59D-E1B9-0923-696509B08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C71EFD95-DDAD-ACAF-1B2C-EA1FA6D6C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EBEAEC7-8B60-5692-ADEF-26CC255E8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83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16E86-4C2B-3C27-F99F-6BADF9BB3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157EE15-D6CC-8693-20F9-0642D7ED1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1B07D72-2618-51CD-E02E-21A467FC2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8C4B2BA-E738-EA6A-DF53-166EF5450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2687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BCA05-A04E-DD0C-627E-978E50789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D55C9EB7-BC47-4E4B-2554-E3E452A25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B3B789D-F5D7-EED8-FC80-59AE77A5A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2F516D-53E3-A42D-F590-660D30F40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74B85-F1F3-491A-B829-7A04AF5511FC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822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6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5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7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3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3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7C5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B65E-CDEC-4C56-B1DB-979987C05A64}" type="datetimeFigureOut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04.03.2025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35A8-3F79-4295-99E5-7CAF8F86F767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3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0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39.png"/><Relationship Id="rId4" Type="http://schemas.openxmlformats.org/officeDocument/2006/relationships/image" Target="../media/image10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symbol_PL_bia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884837"/>
            <a:ext cx="2330709" cy="5088327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9776" y="2492896"/>
            <a:ext cx="6694512" cy="1470025"/>
          </a:xfrm>
        </p:spPr>
        <p:txBody>
          <a:bodyPr>
            <a:normAutofit/>
          </a:bodyPr>
          <a:lstStyle/>
          <a:p>
            <a:pPr algn="l"/>
            <a:r>
              <a:rPr lang="pl-PL" sz="2400" dirty="0" err="1">
                <a:solidFill>
                  <a:srgbClr val="3C3C4C"/>
                </a:solidFill>
                <a:latin typeface="Calibri" charset="0"/>
                <a:ea typeface="Calibri" charset="0"/>
                <a:cs typeface="Calibri" charset="0"/>
              </a:rPr>
              <a:t>MIOwAD</a:t>
            </a:r>
            <a:br>
              <a:rPr lang="pl-PL" sz="2400" dirty="0">
                <a:solidFill>
                  <a:srgbClr val="3C3C4C"/>
                </a:solidFill>
                <a:latin typeface="Calibri" charset="0"/>
                <a:ea typeface="Calibri" charset="0"/>
                <a:cs typeface="Calibri" charset="0"/>
              </a:rPr>
            </a:br>
            <a:br>
              <a:rPr lang="pl-PL" sz="2400" dirty="0">
                <a:solidFill>
                  <a:srgbClr val="3C3C4C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pl-PL" sz="2700" dirty="0">
                <a:solidFill>
                  <a:srgbClr val="3C3C4C"/>
                </a:solidFill>
                <a:latin typeface="Calibri" charset="0"/>
                <a:ea typeface="Calibri" charset="0"/>
                <a:cs typeface="Calibri" charset="0"/>
              </a:rPr>
              <a:t>NN2 – Propagacja Wsteczna Gradientu</a:t>
            </a:r>
          </a:p>
        </p:txBody>
      </p:sp>
      <p:pic>
        <p:nvPicPr>
          <p:cNvPr id="6" name="Picture 2" descr="image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48680"/>
            <a:ext cx="2160240" cy="721964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91479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8A525-49DF-8361-EC4E-C403C7E4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DCBE4559-D138-0380-0853-C10A522D59EA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E5AE90C3-E34A-5948-8F54-033A1CBA1C18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EA970B1-D1CA-E4BA-531E-021A983332DC}"/>
              </a:ext>
            </a:extLst>
          </p:cNvPr>
          <p:cNvSpPr txBox="1"/>
          <p:nvPr/>
        </p:nvSpPr>
        <p:spPr>
          <a:xfrm>
            <a:off x="163823" y="767273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Dwu warstwowa sieć:</a:t>
            </a:r>
            <a:br>
              <a:rPr lang="pl-PL" dirty="0"/>
            </a:b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7A4C5F7-F937-6D52-DF52-F72089D0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3277"/>
            <a:ext cx="1810003" cy="88594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583DEC93-2330-B699-D0E5-13E606C2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317212"/>
            <a:ext cx="1409897" cy="79068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8DC846B3-055E-964F-F3BF-8EBF742A4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351" y="1488686"/>
            <a:ext cx="1657581" cy="61921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4486ED21-9181-C7E4-14CD-E560311E6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38" y="1708646"/>
            <a:ext cx="809738" cy="39058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EF801BB-26B0-D4AD-82E1-35713D806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1545844"/>
            <a:ext cx="1552792" cy="562053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DED187A-8C86-E9A7-A0E2-A5D50594039D}"/>
              </a:ext>
            </a:extLst>
          </p:cNvPr>
          <p:cNvSpPr txBox="1"/>
          <p:nvPr/>
        </p:nvSpPr>
        <p:spPr>
          <a:xfrm>
            <a:off x="331910" y="2228320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Gradient – w. ukryta</a:t>
            </a:r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19A1E1E1-F741-BC04-4A7B-A0C70E39A03F}"/>
              </a:ext>
            </a:extLst>
          </p:cNvPr>
          <p:cNvSpPr/>
          <p:nvPr/>
        </p:nvSpPr>
        <p:spPr>
          <a:xfrm rot="5400000">
            <a:off x="1209177" y="3589320"/>
            <a:ext cx="517712" cy="2081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3479F0C-5B47-5BA0-9F7E-6A3E8F854E3C}"/>
              </a:ext>
            </a:extLst>
          </p:cNvPr>
          <p:cNvSpPr txBox="1"/>
          <p:nvPr/>
        </p:nvSpPr>
        <p:spPr>
          <a:xfrm>
            <a:off x="2657988" y="3244334"/>
            <a:ext cx="7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błąd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92ED251-8D1B-1392-AA14-D60C12FF4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75" y="2658843"/>
            <a:ext cx="2695951" cy="60015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56D2379-DFED-B90C-D443-2CD4A4B594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124" y="4094518"/>
            <a:ext cx="2486372" cy="2276793"/>
          </a:xfrm>
          <a:prstGeom prst="rect">
            <a:avLst/>
          </a:prstGeom>
        </p:spPr>
      </p:pic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0BCBE534-61AA-C76A-F0E0-0F1B2A2F2B3F}"/>
              </a:ext>
            </a:extLst>
          </p:cNvPr>
          <p:cNvSpPr/>
          <p:nvPr/>
        </p:nvSpPr>
        <p:spPr>
          <a:xfrm>
            <a:off x="2853736" y="2882882"/>
            <a:ext cx="517712" cy="2081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01DD04E1-19A0-B728-C3AE-EED09CD742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8014" y="2393158"/>
            <a:ext cx="2857899" cy="19719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15C4E985-DD4D-6885-3324-495FC04BFA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8856" y="5096113"/>
            <a:ext cx="2553056" cy="1562318"/>
          </a:xfrm>
          <a:prstGeom prst="rect">
            <a:avLst/>
          </a:prstGeom>
        </p:spPr>
      </p:pic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0E256BDB-2385-041B-757D-F47157DDBB33}"/>
              </a:ext>
            </a:extLst>
          </p:cNvPr>
          <p:cNvSpPr/>
          <p:nvPr/>
        </p:nvSpPr>
        <p:spPr>
          <a:xfrm rot="3070899">
            <a:off x="2650369" y="4701924"/>
            <a:ext cx="2366515" cy="3115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310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37E83-DB4B-E1CC-BE37-320BDF62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FDD74B0C-1061-09DE-50B8-EE4CF6924A0A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AE50C720-F784-C996-E96B-67E1716746EB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527D002-ADEB-5277-9CA0-7CCDC159C209}"/>
              </a:ext>
            </a:extLst>
          </p:cNvPr>
          <p:cNvSpPr txBox="1"/>
          <p:nvPr/>
        </p:nvSpPr>
        <p:spPr>
          <a:xfrm>
            <a:off x="163823" y="767273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Dwu warstwowa sieć:</a:t>
            </a:r>
            <a:br>
              <a:rPr lang="pl-PL" dirty="0"/>
            </a:b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D909D7F-32D8-E526-3A94-48229E56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3277"/>
            <a:ext cx="1810003" cy="88594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4F877A2-108D-FB75-1D8E-859BAD84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317212"/>
            <a:ext cx="1409897" cy="79068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3D92CBD-92DA-E159-D2B6-9720CA9B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351" y="1488686"/>
            <a:ext cx="1657581" cy="61921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7469A8DE-BD32-2995-8F40-97D473882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38" y="1708646"/>
            <a:ext cx="809738" cy="39058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CB320C91-3825-2064-6309-FD880C48E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1545844"/>
            <a:ext cx="1552792" cy="562053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0378F1B9-0EE0-D004-3936-3EEA5D9970E3}"/>
              </a:ext>
            </a:extLst>
          </p:cNvPr>
          <p:cNvSpPr txBox="1"/>
          <p:nvPr/>
        </p:nvSpPr>
        <p:spPr>
          <a:xfrm>
            <a:off x="331910" y="2228320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Gradient – w. ukryta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16E08E4-031D-02FF-AC88-FD29BA247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75" y="2658843"/>
            <a:ext cx="2695951" cy="600159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C6DBE1C2-752B-334A-4997-BCEDCCBD1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8890" y="2531440"/>
            <a:ext cx="1657581" cy="1014341"/>
          </a:xfrm>
          <a:prstGeom prst="rect">
            <a:avLst/>
          </a:prstGeom>
        </p:spPr>
      </p:pic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0976ED9C-3DC2-F20E-C8A5-5855B24C97CC}"/>
              </a:ext>
            </a:extLst>
          </p:cNvPr>
          <p:cNvSpPr/>
          <p:nvPr/>
        </p:nvSpPr>
        <p:spPr>
          <a:xfrm>
            <a:off x="3294796" y="2958922"/>
            <a:ext cx="948662" cy="1905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DC1F9D6-0AD5-8DCD-57BD-0B550E7A27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560" y="5168407"/>
            <a:ext cx="1247949" cy="476316"/>
          </a:xfrm>
          <a:prstGeom prst="rect">
            <a:avLst/>
          </a:prstGeom>
        </p:spPr>
      </p:pic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6655F8E5-FDFF-0487-8682-D98732E39E68}"/>
              </a:ext>
            </a:extLst>
          </p:cNvPr>
          <p:cNvSpPr/>
          <p:nvPr/>
        </p:nvSpPr>
        <p:spPr>
          <a:xfrm>
            <a:off x="2219549" y="5311300"/>
            <a:ext cx="948662" cy="1905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D681687-BEA1-A066-28CF-3DB9E3D24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8251" y="4930247"/>
            <a:ext cx="160042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4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F5EFE-A258-1BF8-8922-B6F1B7F56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E075A806-406A-83BB-0856-0B2968B2B55C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A6B8884-498B-E762-ABA6-F950DEFF6CEF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BF3A99A-9FCE-2744-4350-18DC05F98752}"/>
              </a:ext>
            </a:extLst>
          </p:cNvPr>
          <p:cNvSpPr txBox="1"/>
          <p:nvPr/>
        </p:nvSpPr>
        <p:spPr>
          <a:xfrm>
            <a:off x="163823" y="767273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Dwu warstwowa sieć:</a:t>
            </a:r>
            <a:br>
              <a:rPr lang="pl-PL" dirty="0"/>
            </a:b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FA281D6-1BD6-B5F5-E4BE-710121C8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3277"/>
            <a:ext cx="1810003" cy="88594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D3E60586-8618-125F-C6C6-D8E86AA4B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317212"/>
            <a:ext cx="1409897" cy="79068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4BAB1BD-D019-B8D8-4C99-AC38D822B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351" y="1488686"/>
            <a:ext cx="1657581" cy="61921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A780ADB8-9522-3936-34E5-70DA9277E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38" y="1708646"/>
            <a:ext cx="809738" cy="39058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6FFD20DE-A69A-7DD9-D5EA-A63F3046E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1545844"/>
            <a:ext cx="1552792" cy="562053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8AF49E61-738F-1356-45C5-0E73662C1D03}"/>
              </a:ext>
            </a:extLst>
          </p:cNvPr>
          <p:cNvSpPr txBox="1"/>
          <p:nvPr/>
        </p:nvSpPr>
        <p:spPr>
          <a:xfrm>
            <a:off x="331910" y="2228320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Aktualizacja wag (</a:t>
            </a:r>
            <a:r>
              <a:rPr lang="pl-PL" dirty="0" err="1"/>
              <a:t>alpha</a:t>
            </a:r>
            <a:r>
              <a:rPr lang="pl-PL" dirty="0"/>
              <a:t> – learning </a:t>
            </a:r>
            <a:r>
              <a:rPr lang="pl-PL" dirty="0" err="1"/>
              <a:t>rate</a:t>
            </a:r>
            <a:r>
              <a:rPr lang="pl-PL" dirty="0"/>
              <a:t>):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DA34F45-A7EE-A98A-C98D-517B25ACC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636" y="2223552"/>
            <a:ext cx="3934374" cy="40963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BEC8CE2-3280-4780-3FEE-D11CA23DD5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093" y="3259472"/>
            <a:ext cx="2867425" cy="724001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F405286-EE15-33A1-7AD8-22CF36D68BB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7080" r="5086"/>
          <a:stretch/>
        </p:blipFill>
        <p:spPr>
          <a:xfrm>
            <a:off x="410093" y="4285359"/>
            <a:ext cx="3595082" cy="1830256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8B5C2A90-FDB2-E0D9-03AA-84769F75F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0638" y="2995083"/>
            <a:ext cx="2486372" cy="838317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7CA4961F-3365-595C-0F93-40A5170A911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1171" r="5028"/>
          <a:stretch/>
        </p:blipFill>
        <p:spPr>
          <a:xfrm>
            <a:off x="5100194" y="4080267"/>
            <a:ext cx="360040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5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D9C9-59BC-BB2F-BC77-0BC2EA67D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B80F8963-E2B7-4E64-3763-2BCB371D6543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C6299D4A-6DF6-722F-2D36-E37EBCA949D7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ABD4237-3F01-6E89-1ED5-4C7C2123B598}"/>
              </a:ext>
            </a:extLst>
          </p:cNvPr>
          <p:cNvSpPr txBox="1"/>
          <p:nvPr/>
        </p:nvSpPr>
        <p:spPr>
          <a:xfrm>
            <a:off x="163823" y="767273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Dwu warstwowa sieć:</a:t>
            </a:r>
            <a:br>
              <a:rPr lang="pl-PL" dirty="0"/>
            </a:b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2D52872-E08C-0D7E-BA5B-25F38EF5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3277"/>
            <a:ext cx="1810003" cy="88594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5198781-9545-278C-A512-A1B5515B2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317212"/>
            <a:ext cx="1409897" cy="79068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D5F22461-9069-2F41-8204-390CD7212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351" y="1488686"/>
            <a:ext cx="1657581" cy="61921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89DD9EFB-54A9-C414-9BD2-2B9CAC8CF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38" y="1708646"/>
            <a:ext cx="809738" cy="39058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F7A90991-3D5C-8708-6315-4AEBDA2C5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1545844"/>
            <a:ext cx="1552792" cy="562053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2226C55-D4A7-43A6-99C5-EC93061A084B}"/>
              </a:ext>
            </a:extLst>
          </p:cNvPr>
          <p:cNvSpPr txBox="1"/>
          <p:nvPr/>
        </p:nvSpPr>
        <p:spPr>
          <a:xfrm>
            <a:off x="331910" y="2228320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Aktualizacja </a:t>
            </a:r>
            <a:r>
              <a:rPr lang="pl-PL" dirty="0" err="1"/>
              <a:t>biasów</a:t>
            </a:r>
            <a:r>
              <a:rPr lang="pl-PL" dirty="0"/>
              <a:t> (</a:t>
            </a:r>
            <a:r>
              <a:rPr lang="pl-PL" dirty="0" err="1"/>
              <a:t>alpha</a:t>
            </a:r>
            <a:r>
              <a:rPr lang="pl-PL" dirty="0"/>
              <a:t> – learning </a:t>
            </a:r>
            <a:r>
              <a:rPr lang="pl-PL" dirty="0" err="1"/>
              <a:t>rate</a:t>
            </a:r>
            <a:r>
              <a:rPr lang="pl-PL" dirty="0"/>
              <a:t>):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819EAF7-5190-A568-27A5-0DC5F09A95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376" y="2236991"/>
            <a:ext cx="3934374" cy="40963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EA6A238-3FDC-05E9-7BD2-5017E8A2A7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652" y="3789040"/>
            <a:ext cx="3343742" cy="143847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169DF16-731D-457F-9177-5F5074707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5979" y="3799926"/>
            <a:ext cx="466790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0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/>
          <p:cNvSpPr txBox="1"/>
          <p:nvPr/>
        </p:nvSpPr>
        <p:spPr>
          <a:xfrm>
            <a:off x="251520" y="188640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solidFill>
                <a:srgbClr val="6ABA9C"/>
              </a:solidFill>
              <a:latin typeface="Adagio_Slab SemiBold" pitchFamily="50" charset="-18"/>
            </a:endParaRPr>
          </a:p>
          <a:p>
            <a:r>
              <a:rPr lang="pl-PL" sz="3200" b="1" dirty="0">
                <a:solidFill>
                  <a:srgbClr val="7896CF"/>
                </a:solidFill>
                <a:latin typeface="Calibri" charset="0"/>
                <a:ea typeface="Calibri" charset="0"/>
                <a:cs typeface="Calibri" charset="0"/>
              </a:rPr>
              <a:t>Wstęp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r>
              <a:rPr lang="pl-PL" dirty="0">
                <a:solidFill>
                  <a:srgbClr val="3C3C4C"/>
                </a:solidFill>
                <a:latin typeface="Adagio_Slab" pitchFamily="50" charset="-18"/>
              </a:rPr>
              <a:t>Algorytm używany do uczenia sieci neuronowych poprzez minimalizację funkcji kosztu.</a:t>
            </a: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r>
              <a:rPr lang="pl-PL" dirty="0">
                <a:solidFill>
                  <a:srgbClr val="3C3C4C"/>
                </a:solidFill>
                <a:latin typeface="Adagio_Slab" pitchFamily="50" charset="-18"/>
              </a:rPr>
              <a:t>Opiera się na regule łańcuchowej do propagowania błędu od warstwy wyjściowej do warstw ukrytych.</a:t>
            </a: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r>
              <a:rPr lang="pl-PL" dirty="0">
                <a:solidFill>
                  <a:srgbClr val="3C3C4C"/>
                </a:solidFill>
                <a:latin typeface="Adagio_Slab" pitchFamily="50" charset="-18"/>
              </a:rPr>
              <a:t>Stosowany w połączeniu z optymalizatorami, np. SGD, Adam.</a:t>
            </a: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932040" y="1844824"/>
            <a:ext cx="4104456" cy="4104456"/>
          </a:xfrm>
          <a:prstGeom prst="rect">
            <a:avLst/>
          </a:prstGeom>
          <a:solidFill>
            <a:srgbClr val="789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Ogólny schemat uczenia sieci:</a:t>
            </a:r>
            <a:br>
              <a:rPr lang="pl-PL" dirty="0"/>
            </a:br>
            <a:endParaRPr lang="pl-PL" dirty="0"/>
          </a:p>
          <a:p>
            <a:pPr marL="342900" indent="-342900" algn="ctr">
              <a:buFont typeface="+mj-lt"/>
              <a:buAutoNum type="arabicPeriod"/>
            </a:pPr>
            <a:r>
              <a:rPr lang="pl-PL" dirty="0" err="1"/>
              <a:t>Forward</a:t>
            </a:r>
            <a:r>
              <a:rPr lang="pl-PL" dirty="0"/>
              <a:t> pass – obliczanie wyjścia sieci.</a:t>
            </a:r>
          </a:p>
          <a:p>
            <a:pPr marL="342900" indent="-342900" algn="ctr">
              <a:buFont typeface="+mj-lt"/>
              <a:buAutoNum type="arabicPeriod"/>
            </a:pPr>
            <a:endParaRPr lang="pl-PL" dirty="0"/>
          </a:p>
          <a:p>
            <a:pPr marL="342900" indent="-342900" algn="ctr">
              <a:buFont typeface="+mj-lt"/>
              <a:buAutoNum type="arabicPeriod"/>
            </a:pPr>
            <a:r>
              <a:rPr lang="pl-PL" dirty="0"/>
              <a:t>Obliczenie błędu – różnica między przewidywaniem a rzeczywistą wartością.</a:t>
            </a:r>
          </a:p>
          <a:p>
            <a:pPr marL="342900" indent="-342900" algn="ctr">
              <a:buFont typeface="+mj-lt"/>
              <a:buAutoNum type="arabicPeriod"/>
            </a:pPr>
            <a:endParaRPr lang="pl-PL" dirty="0"/>
          </a:p>
          <a:p>
            <a:pPr marL="342900" indent="-342900" algn="ctr">
              <a:buFont typeface="+mj-lt"/>
              <a:buAutoNum type="arabicPeriod"/>
            </a:pPr>
            <a:r>
              <a:rPr lang="pl-PL" dirty="0" err="1"/>
              <a:t>Backpropagation</a:t>
            </a:r>
            <a:r>
              <a:rPr lang="pl-PL" dirty="0"/>
              <a:t> – wyznaczenie gradientów i ich propagacja wstecz.</a:t>
            </a:r>
          </a:p>
          <a:p>
            <a:pPr marL="342900" indent="-342900" algn="ctr">
              <a:buFont typeface="+mj-lt"/>
              <a:buAutoNum type="arabicPeriod"/>
            </a:pPr>
            <a:endParaRPr lang="pl-PL" dirty="0"/>
          </a:p>
          <a:p>
            <a:pPr marL="342900" indent="-342900" algn="ctr">
              <a:buFont typeface="+mj-lt"/>
              <a:buAutoNum type="arabicPeriod"/>
            </a:pPr>
            <a:r>
              <a:rPr lang="pl-PL" dirty="0"/>
              <a:t>Aktualizacja wag – modyfikacja parametrów sieci w celu minimalizacji błędu.</a:t>
            </a:r>
          </a:p>
        </p:txBody>
      </p:sp>
    </p:spTree>
    <p:extLst>
      <p:ext uri="{BB962C8B-B14F-4D97-AF65-F5344CB8AC3E}">
        <p14:creationId xmlns:p14="http://schemas.microsoft.com/office/powerpoint/2010/main" val="6480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/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cd.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880BD51-A4C1-DB94-1245-B9C93747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6"/>
          <a:stretch/>
        </p:blipFill>
        <p:spPr>
          <a:xfrm>
            <a:off x="827584" y="1196752"/>
            <a:ext cx="6664233" cy="49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DB92-0BD2-22AF-5D96-4915D479E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2EC78DAC-ECEE-F070-5B2B-351588E6C7B9}"/>
              </a:ext>
            </a:extLst>
          </p:cNvPr>
          <p:cNvSpPr txBox="1"/>
          <p:nvPr/>
        </p:nvSpPr>
        <p:spPr>
          <a:xfrm>
            <a:off x="251520" y="188640"/>
            <a:ext cx="842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solidFill>
                <a:srgbClr val="6ABA9C"/>
              </a:solidFill>
              <a:latin typeface="Adagio_Slab SemiBold" pitchFamily="50" charset="-18"/>
            </a:endParaRPr>
          </a:p>
          <a:p>
            <a:r>
              <a:rPr lang="pl-PL" sz="3200" b="1" dirty="0">
                <a:solidFill>
                  <a:srgbClr val="7896CF"/>
                </a:solidFill>
                <a:latin typeface="Calibri" charset="0"/>
                <a:ea typeface="Calibri" charset="0"/>
                <a:cs typeface="Calibri" charset="0"/>
              </a:rPr>
              <a:t>Wstęp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351EDE69-E190-78F7-3DC4-DF05E468F882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FB51C9D-43CF-0E20-E64A-DCD40FAD29AC}"/>
              </a:ext>
            </a:extLst>
          </p:cNvPr>
          <p:cNvSpPr/>
          <p:nvPr/>
        </p:nvSpPr>
        <p:spPr>
          <a:xfrm>
            <a:off x="4932040" y="1844824"/>
            <a:ext cx="4104456" cy="4104456"/>
          </a:xfrm>
          <a:prstGeom prst="rect">
            <a:avLst/>
          </a:prstGeom>
          <a:solidFill>
            <a:srgbClr val="789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Ogólny schemat uczenia sieci:</a:t>
            </a:r>
            <a:br>
              <a:rPr lang="pl-PL" dirty="0"/>
            </a:br>
            <a:endParaRPr lang="pl-PL" dirty="0"/>
          </a:p>
          <a:p>
            <a:pPr marL="342900" indent="-342900" algn="ctr">
              <a:buFont typeface="+mj-lt"/>
              <a:buAutoNum type="arabicPeriod"/>
            </a:pPr>
            <a:r>
              <a:rPr lang="pl-PL" dirty="0" err="1"/>
              <a:t>Forward</a:t>
            </a:r>
            <a:r>
              <a:rPr lang="pl-PL" dirty="0"/>
              <a:t> pass – obliczanie wyjścia sieci.</a:t>
            </a:r>
          </a:p>
          <a:p>
            <a:pPr marL="342900" indent="-342900" algn="ctr">
              <a:buFont typeface="+mj-lt"/>
              <a:buAutoNum type="arabicPeriod"/>
            </a:pPr>
            <a:endParaRPr lang="pl-PL" dirty="0"/>
          </a:p>
          <a:p>
            <a:pPr marL="342900" indent="-342900" algn="ctr">
              <a:buFont typeface="+mj-lt"/>
              <a:buAutoNum type="arabicPeriod"/>
            </a:pPr>
            <a:r>
              <a:rPr lang="pl-PL" b="1" u="sng" dirty="0"/>
              <a:t>Obliczenie błędu – różnica między przewidywaniem a rzeczywistą wartością.</a:t>
            </a:r>
          </a:p>
          <a:p>
            <a:pPr marL="342900" indent="-342900" algn="ctr">
              <a:buFont typeface="+mj-lt"/>
              <a:buAutoNum type="arabicPeriod"/>
            </a:pPr>
            <a:endParaRPr lang="pl-PL" dirty="0"/>
          </a:p>
          <a:p>
            <a:pPr marL="342900" indent="-342900" algn="ctr">
              <a:buFont typeface="+mj-lt"/>
              <a:buAutoNum type="arabicPeriod"/>
            </a:pPr>
            <a:r>
              <a:rPr lang="pl-PL" dirty="0" err="1"/>
              <a:t>Backpropagation</a:t>
            </a:r>
            <a:r>
              <a:rPr lang="pl-PL" dirty="0"/>
              <a:t> – wyznaczenie gradientów i ich propagacja wstecz.</a:t>
            </a:r>
          </a:p>
          <a:p>
            <a:pPr marL="342900" indent="-342900" algn="ctr">
              <a:buFont typeface="+mj-lt"/>
              <a:buAutoNum type="arabicPeriod"/>
            </a:pPr>
            <a:endParaRPr lang="pl-PL" dirty="0"/>
          </a:p>
          <a:p>
            <a:pPr marL="342900" indent="-342900" algn="ctr">
              <a:buFont typeface="+mj-lt"/>
              <a:buAutoNum type="arabicPeriod"/>
            </a:pPr>
            <a:r>
              <a:rPr lang="pl-PL" dirty="0"/>
              <a:t>Aktualizacja wag – modyfikacja parametrów sieci w celu minimalizacji błędu.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E6EEE4F-CB5B-D444-3CE9-57C7D24F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61" y="3053381"/>
            <a:ext cx="3210373" cy="87642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3B7092A-1503-2C96-CF48-26E4E9502798}"/>
              </a:ext>
            </a:extLst>
          </p:cNvPr>
          <p:cNvSpPr txBox="1"/>
          <p:nvPr/>
        </p:nvSpPr>
        <p:spPr>
          <a:xfrm>
            <a:off x="611560" y="4145495"/>
            <a:ext cx="417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MSE - średnia suma kwadratów błędów (</a:t>
            </a:r>
            <a:r>
              <a:rPr lang="pl-PL" b="1" dirty="0"/>
              <a:t>po wszystkich przykładach w zbiorze treningowym)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518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BE043-53D8-E041-0545-0DCDBE75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BEE6FC9F-E9E7-E4A2-3634-4A32606F879D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C267A03F-C618-EFEC-9703-8E769E647F5D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88D1CB4-C9FE-DBCD-6586-1716BCC9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17302"/>
            <a:ext cx="1810003" cy="647790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536604E0-04AE-2328-F3A9-15CB8FE6A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89" y="1741091"/>
            <a:ext cx="1543265" cy="724001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3BD90F2-C645-9AA4-79A9-D64028A20FE6}"/>
              </a:ext>
            </a:extLst>
          </p:cNvPr>
          <p:cNvSpPr txBox="1"/>
          <p:nvPr/>
        </p:nvSpPr>
        <p:spPr>
          <a:xfrm>
            <a:off x="323527" y="580487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Wzory:</a:t>
            </a:r>
            <a:br>
              <a:rPr lang="pl-PL" dirty="0"/>
            </a:br>
            <a:endParaRPr lang="pl-PL" dirty="0"/>
          </a:p>
        </p:txBody>
      </p:sp>
      <p:pic>
        <p:nvPicPr>
          <p:cNvPr id="34" name="Obraz 33">
            <a:extLst>
              <a:ext uri="{FF2B5EF4-FFF2-40B4-BE49-F238E27FC236}">
                <a16:creationId xmlns:a16="http://schemas.microsoft.com/office/drawing/2014/main" id="{2FA9F97F-0C03-5AC3-71B3-F86423C26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2850748"/>
            <a:ext cx="3219899" cy="504895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83956B31-BE58-972A-014C-6742DA02A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689" y="2556076"/>
            <a:ext cx="2886478" cy="790685"/>
          </a:xfrm>
          <a:prstGeom prst="rect">
            <a:avLst/>
          </a:prstGeom>
        </p:spPr>
      </p:pic>
      <p:sp>
        <p:nvSpPr>
          <p:cNvPr id="37" name="pole tekstowe 36">
            <a:extLst>
              <a:ext uri="{FF2B5EF4-FFF2-40B4-BE49-F238E27FC236}">
                <a16:creationId xmlns:a16="http://schemas.microsoft.com/office/drawing/2014/main" id="{F8BAB984-468D-B15D-F09D-1CDB726AA565}"/>
              </a:ext>
            </a:extLst>
          </p:cNvPr>
          <p:cNvSpPr txBox="1"/>
          <p:nvPr/>
        </p:nvSpPr>
        <p:spPr>
          <a:xfrm>
            <a:off x="611560" y="3504269"/>
            <a:ext cx="62180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J – f. kosztu (MSE); </a:t>
            </a:r>
          </a:p>
          <a:p>
            <a:r>
              <a:rPr lang="pl-PL" dirty="0"/>
              <a:t>g – f. aktywacji w warstwie wyjściowej;</a:t>
            </a:r>
          </a:p>
          <a:p>
            <a:r>
              <a:rPr lang="pl-PL" dirty="0"/>
              <a:t>f – f. aktywacji w warstwie ukrytej</a:t>
            </a:r>
          </a:p>
          <a:p>
            <a:r>
              <a:rPr lang="pl-PL" dirty="0"/>
              <a:t>V/ W-  odpowiednie macierze wag pomiędzy warstwami Wyjściową / Ukrytą wyjściową;</a:t>
            </a:r>
          </a:p>
          <a:p>
            <a:r>
              <a:rPr lang="pl-PL" dirty="0"/>
              <a:t>h – wektor wartości neuronów warstwy </a:t>
            </a:r>
          </a:p>
          <a:p>
            <a:r>
              <a:rPr lang="pl-PL" dirty="0"/>
              <a:t>c - </a:t>
            </a:r>
            <a:r>
              <a:rPr lang="pl-PL" dirty="0" err="1"/>
              <a:t>bias</a:t>
            </a:r>
            <a:r>
              <a:rPr lang="pl-PL" dirty="0"/>
              <a:t> w warstwie wyjściowej</a:t>
            </a:r>
          </a:p>
          <a:p>
            <a:r>
              <a:rPr lang="pl-PL" dirty="0"/>
              <a:t>b – </a:t>
            </a:r>
            <a:r>
              <a:rPr lang="pl-PL" dirty="0" err="1"/>
              <a:t>bias</a:t>
            </a:r>
            <a:r>
              <a:rPr lang="pl-PL" dirty="0"/>
              <a:t> w warstwie ukrytej 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59AA7B46-D6CA-627E-D282-5A410AEF3508}"/>
              </a:ext>
            </a:extLst>
          </p:cNvPr>
          <p:cNvSpPr txBox="1"/>
          <p:nvPr/>
        </p:nvSpPr>
        <p:spPr>
          <a:xfrm>
            <a:off x="106664" y="1372434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Warstwa wyjściowa: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2BE95EAF-A23E-FE5B-E0DB-E73B5D5A940D}"/>
              </a:ext>
            </a:extLst>
          </p:cNvPr>
          <p:cNvSpPr txBox="1"/>
          <p:nvPr/>
        </p:nvSpPr>
        <p:spPr>
          <a:xfrm>
            <a:off x="4596656" y="1477122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Warstwa ukryta:</a:t>
            </a:r>
          </a:p>
        </p:txBody>
      </p:sp>
    </p:spTree>
    <p:extLst>
      <p:ext uri="{BB962C8B-B14F-4D97-AF65-F5344CB8AC3E}">
        <p14:creationId xmlns:p14="http://schemas.microsoft.com/office/powerpoint/2010/main" val="40881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4F1FF-CE22-9D3D-FB9C-81979A1AD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64E79B13-16FD-04A9-E448-18ED513D65F7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6F8F5826-0006-9F51-8408-60D798B04B5F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1391A38-85E6-B88A-57F6-0A9C2EC84937}"/>
              </a:ext>
            </a:extLst>
          </p:cNvPr>
          <p:cNvSpPr txBox="1"/>
          <p:nvPr/>
        </p:nvSpPr>
        <p:spPr>
          <a:xfrm>
            <a:off x="163823" y="765583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Dwu warstwowa sieć:</a:t>
            </a:r>
            <a:br>
              <a:rPr lang="pl-PL" dirty="0"/>
            </a:b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2B0E104-EED6-6FD2-FBAF-81B4EDE2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1587"/>
            <a:ext cx="1810003" cy="88594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E6CEAA08-EB35-D3E4-A8AB-310A85A68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315522"/>
            <a:ext cx="1409897" cy="79068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4DC289AA-874F-D68A-80DD-C3927B7EC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351" y="1486996"/>
            <a:ext cx="1657581" cy="61921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2DAEDB92-37B7-076E-5A8B-D063AF8A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38" y="1706956"/>
            <a:ext cx="809738" cy="39058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DB565DA2-105F-38C3-6F0A-107AA3E01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1544154"/>
            <a:ext cx="1552792" cy="562053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CDF2FFF6-1421-2261-BC72-ECE17CB75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362" y="3096915"/>
            <a:ext cx="1562318" cy="428685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9FEDAC5E-2532-BF45-7F5D-352BA5D6D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8696" y="2625386"/>
            <a:ext cx="4511687" cy="1425973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08E3B21-D6FD-D200-6BF4-A80218606555}"/>
              </a:ext>
            </a:extLst>
          </p:cNvPr>
          <p:cNvSpPr txBox="1"/>
          <p:nvPr/>
        </p:nvSpPr>
        <p:spPr>
          <a:xfrm>
            <a:off x="331910" y="2226630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1) </a:t>
            </a:r>
            <a:r>
              <a:rPr lang="pl-PL" dirty="0" err="1"/>
              <a:t>Forward</a:t>
            </a:r>
            <a:r>
              <a:rPr lang="pl-PL" dirty="0"/>
              <a:t>-Pass – w. ukryta</a:t>
            </a:r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D5FE819F-A5DA-A9BC-7279-E1A7AC4B4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001" y="4541033"/>
            <a:ext cx="2572109" cy="704948"/>
          </a:xfrm>
          <a:prstGeom prst="rect">
            <a:avLst/>
          </a:prstGeom>
        </p:spPr>
      </p:pic>
      <p:sp>
        <p:nvSpPr>
          <p:cNvPr id="30" name="Strzałka: w prawo 29">
            <a:extLst>
              <a:ext uri="{FF2B5EF4-FFF2-40B4-BE49-F238E27FC236}">
                <a16:creationId xmlns:a16="http://schemas.microsoft.com/office/drawing/2014/main" id="{D8DA6C12-6714-E234-1E4A-842559973724}"/>
              </a:ext>
            </a:extLst>
          </p:cNvPr>
          <p:cNvSpPr/>
          <p:nvPr/>
        </p:nvSpPr>
        <p:spPr>
          <a:xfrm>
            <a:off x="2267071" y="3202531"/>
            <a:ext cx="517712" cy="2081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7AF5B9CE-D850-9764-107B-2131DF49F0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1457" y="4398138"/>
            <a:ext cx="2343477" cy="990738"/>
          </a:xfrm>
          <a:prstGeom prst="rect">
            <a:avLst/>
          </a:prstGeom>
        </p:spPr>
      </p:pic>
      <p:sp>
        <p:nvSpPr>
          <p:cNvPr id="33" name="Strzałka: w prawo 32">
            <a:extLst>
              <a:ext uri="{FF2B5EF4-FFF2-40B4-BE49-F238E27FC236}">
                <a16:creationId xmlns:a16="http://schemas.microsoft.com/office/drawing/2014/main" id="{AF673428-65CE-485C-1CA1-425AA7BCBC16}"/>
              </a:ext>
            </a:extLst>
          </p:cNvPr>
          <p:cNvSpPr/>
          <p:nvPr/>
        </p:nvSpPr>
        <p:spPr>
          <a:xfrm>
            <a:off x="3396427" y="4769970"/>
            <a:ext cx="517712" cy="2081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62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22CA6-5217-E1BF-6AC6-19ABA68B3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A40EE202-E597-71BD-FD9C-9746E7A9B558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1C9659B3-1143-361D-F975-EDE79704F298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28363B-BB57-7D00-30E7-725BBE66FCF9}"/>
              </a:ext>
            </a:extLst>
          </p:cNvPr>
          <p:cNvSpPr txBox="1"/>
          <p:nvPr/>
        </p:nvSpPr>
        <p:spPr>
          <a:xfrm>
            <a:off x="163823" y="765583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Dwu warstwowa sieć:</a:t>
            </a:r>
            <a:br>
              <a:rPr lang="pl-PL" dirty="0"/>
            </a:b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A4BC1B5-6964-F9C7-076C-816ADDDCC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1587"/>
            <a:ext cx="1810003" cy="88594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0590645-9B90-7B85-BEAF-71F8AB0A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315522"/>
            <a:ext cx="1409897" cy="79068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8549FD1-2629-5690-813E-FA3AEEDE5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351" y="1486996"/>
            <a:ext cx="1657581" cy="61921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5F563973-F264-989B-64A4-60A1D0D22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38" y="1706956"/>
            <a:ext cx="809738" cy="39058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43BD6173-E041-9B39-2B78-C282A2214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1544154"/>
            <a:ext cx="1552792" cy="562053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8211DFD-E60E-03E2-6F42-3C3DFD20D6CA}"/>
              </a:ext>
            </a:extLst>
          </p:cNvPr>
          <p:cNvSpPr txBox="1"/>
          <p:nvPr/>
        </p:nvSpPr>
        <p:spPr>
          <a:xfrm>
            <a:off x="331910" y="2226630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1) </a:t>
            </a:r>
            <a:r>
              <a:rPr lang="pl-PL" dirty="0" err="1"/>
              <a:t>Forward</a:t>
            </a:r>
            <a:r>
              <a:rPr lang="pl-PL" dirty="0"/>
              <a:t>-Pass – w. wyjściowa</a:t>
            </a:r>
          </a:p>
        </p:txBody>
      </p:sp>
      <p:sp>
        <p:nvSpPr>
          <p:cNvPr id="30" name="Strzałka: w prawo 29">
            <a:extLst>
              <a:ext uri="{FF2B5EF4-FFF2-40B4-BE49-F238E27FC236}">
                <a16:creationId xmlns:a16="http://schemas.microsoft.com/office/drawing/2014/main" id="{F3D837CE-9F66-BB13-47B8-2CDDC508045B}"/>
              </a:ext>
            </a:extLst>
          </p:cNvPr>
          <p:cNvSpPr/>
          <p:nvPr/>
        </p:nvSpPr>
        <p:spPr>
          <a:xfrm>
            <a:off x="2267071" y="3202531"/>
            <a:ext cx="517712" cy="2081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: w prawo 32">
            <a:extLst>
              <a:ext uri="{FF2B5EF4-FFF2-40B4-BE49-F238E27FC236}">
                <a16:creationId xmlns:a16="http://schemas.microsoft.com/office/drawing/2014/main" id="{1086AC34-95F9-D18E-2ED3-9D8BC8B6BE61}"/>
              </a:ext>
            </a:extLst>
          </p:cNvPr>
          <p:cNvSpPr/>
          <p:nvPr/>
        </p:nvSpPr>
        <p:spPr>
          <a:xfrm>
            <a:off x="2470829" y="4846184"/>
            <a:ext cx="517712" cy="2081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305EF5E-33E1-C314-08E8-A367F209C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93" y="3068446"/>
            <a:ext cx="1467055" cy="4763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FE6A462-A5D6-6125-A620-31D13D27B4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6063" y="2716385"/>
            <a:ext cx="4353533" cy="144800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D2DAE63-EEB0-6780-3DF8-0723F04BA0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485" y="4669227"/>
            <a:ext cx="1457528" cy="409632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B4F3948-953F-00B9-A8C2-6A34336116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5794" y="4345335"/>
            <a:ext cx="301032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5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9DC-3476-D938-30FA-3FCA5D05B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A3142225-FCED-4AA4-737E-AF6D3769D010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97547D3F-06B0-1CC8-FE0F-6514AE128D69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9F10224-6509-F69E-FEA0-BB5CA7174D0C}"/>
              </a:ext>
            </a:extLst>
          </p:cNvPr>
          <p:cNvSpPr txBox="1"/>
          <p:nvPr/>
        </p:nvSpPr>
        <p:spPr>
          <a:xfrm>
            <a:off x="163823" y="767273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Dwu warstwowa sieć:</a:t>
            </a:r>
            <a:br>
              <a:rPr lang="pl-PL" dirty="0"/>
            </a:b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2A246AF-E321-251D-22E4-4DCD543F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3277"/>
            <a:ext cx="1810003" cy="88594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E8783AA0-E446-BB17-8549-D154B682B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317212"/>
            <a:ext cx="1409897" cy="79068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65D075BA-44F4-DDF8-39D4-D80DAEEB4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351" y="1488686"/>
            <a:ext cx="1657581" cy="61921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368E04F3-1357-A0CC-25B0-68990208C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38" y="1708646"/>
            <a:ext cx="809738" cy="39058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4D9F8994-3E40-878B-6FC1-62BD59F0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1545844"/>
            <a:ext cx="1552792" cy="562053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85F1BAE6-E6E0-ECB9-277E-2A16DB7F99E4}"/>
              </a:ext>
            </a:extLst>
          </p:cNvPr>
          <p:cNvSpPr txBox="1"/>
          <p:nvPr/>
        </p:nvSpPr>
        <p:spPr>
          <a:xfrm>
            <a:off x="331910" y="2228320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1) </a:t>
            </a:r>
            <a:r>
              <a:rPr lang="pl-PL" dirty="0" err="1"/>
              <a:t>Forward</a:t>
            </a:r>
            <a:r>
              <a:rPr lang="pl-PL" dirty="0"/>
              <a:t>-Pass – błąd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46ECF1A4-1BDE-D43D-5E94-C8B8C9313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46" y="2836737"/>
            <a:ext cx="4258269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82233-FBC9-7B8E-0A2E-0B276C46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7">
            <a:extLst>
              <a:ext uri="{FF2B5EF4-FFF2-40B4-BE49-F238E27FC236}">
                <a16:creationId xmlns:a16="http://schemas.microsoft.com/office/drawing/2014/main" id="{B99A0FB7-8D84-3564-9625-9EE23E141EC4}"/>
              </a:ext>
            </a:extLst>
          </p:cNvPr>
          <p:cNvSpPr txBox="1"/>
          <p:nvPr/>
        </p:nvSpPr>
        <p:spPr>
          <a:xfrm>
            <a:off x="251520" y="18864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6ABA9C"/>
                </a:solidFill>
                <a:latin typeface="Adagio_Slab SemiBold" pitchFamily="50" charset="-18"/>
              </a:rPr>
              <a:t>Backpropagation</a:t>
            </a:r>
            <a:r>
              <a:rPr lang="pl-PL" dirty="0">
                <a:solidFill>
                  <a:srgbClr val="6ABA9C"/>
                </a:solidFill>
                <a:latin typeface="Adagio_Slab SemiBold" pitchFamily="50" charset="-18"/>
              </a:rPr>
              <a:t>  – w praktyce</a:t>
            </a:r>
            <a:endParaRPr lang="pl-PL" sz="3200" b="1" dirty="0">
              <a:solidFill>
                <a:srgbClr val="7896C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5111EF64-1531-BE44-DAD2-97ED8D454131}"/>
              </a:ext>
            </a:extLst>
          </p:cNvPr>
          <p:cNvSpPr txBox="1">
            <a:spLocks/>
          </p:cNvSpPr>
          <p:nvPr/>
        </p:nvSpPr>
        <p:spPr>
          <a:xfrm>
            <a:off x="251520" y="1727771"/>
            <a:ext cx="4104456" cy="4365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7896CF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  <a:p>
            <a:pPr marL="285750" indent="-285750" algn="just">
              <a:buClr>
                <a:srgbClr val="6ABA9C"/>
              </a:buClr>
              <a:buFont typeface="Wingdings" charset="2"/>
              <a:buChar char="q"/>
              <a:defRPr/>
            </a:pPr>
            <a:endParaRPr lang="pl-PL" dirty="0">
              <a:solidFill>
                <a:srgbClr val="3C3C4C"/>
              </a:solidFill>
              <a:latin typeface="Adagio_Slab" pitchFamily="50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1E3011-D847-B9F1-DA03-617A262C5B43}"/>
              </a:ext>
            </a:extLst>
          </p:cNvPr>
          <p:cNvSpPr txBox="1"/>
          <p:nvPr/>
        </p:nvSpPr>
        <p:spPr>
          <a:xfrm>
            <a:off x="163823" y="767273"/>
            <a:ext cx="41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Dwu warstwowa sieć:</a:t>
            </a:r>
            <a:br>
              <a:rPr lang="pl-PL" dirty="0"/>
            </a:b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83DF5EF-6192-6CA2-F2DF-BD6212E1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13277"/>
            <a:ext cx="1810003" cy="88594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868C449-8FEC-065B-53CC-0CCC87EB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317212"/>
            <a:ext cx="1409897" cy="79068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5EEF3235-EAF8-D796-214C-0101845FC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351" y="1488686"/>
            <a:ext cx="1657581" cy="61921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01DF41BC-AD64-5C44-C0EA-4F27B75FA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38" y="1708646"/>
            <a:ext cx="809738" cy="39058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296E048A-464A-7A0A-FE4A-0AC671245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1545844"/>
            <a:ext cx="1552792" cy="562053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823DA9D-2090-4496-B42D-9C6CD74C88DD}"/>
              </a:ext>
            </a:extLst>
          </p:cNvPr>
          <p:cNvSpPr txBox="1"/>
          <p:nvPr/>
        </p:nvSpPr>
        <p:spPr>
          <a:xfrm>
            <a:off x="331910" y="2228320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Gradient – w. wyjściowa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8AAFE0C-1144-6B59-80AC-EEC25A551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75" y="2855279"/>
            <a:ext cx="2915057" cy="48584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C2F69AD-24CC-042A-DBFB-5F2C8E9D2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375" y="4894793"/>
            <a:ext cx="2943636" cy="943107"/>
          </a:xfrm>
          <a:prstGeom prst="rect">
            <a:avLst/>
          </a:prstGeom>
        </p:spPr>
      </p:pic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36B6B553-3094-62F1-E821-D21D41A31FE1}"/>
              </a:ext>
            </a:extLst>
          </p:cNvPr>
          <p:cNvSpPr/>
          <p:nvPr/>
        </p:nvSpPr>
        <p:spPr>
          <a:xfrm rot="5400000">
            <a:off x="1536909" y="3896521"/>
            <a:ext cx="517712" cy="2081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450BFFBD-5366-6AE8-B324-8A2B25AD15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4742" y="4399423"/>
            <a:ext cx="2991267" cy="1933845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8814ED4-181B-A8AA-DB30-D885F69AB834}"/>
              </a:ext>
            </a:extLst>
          </p:cNvPr>
          <p:cNvSpPr txBox="1"/>
          <p:nvPr/>
        </p:nvSpPr>
        <p:spPr>
          <a:xfrm>
            <a:off x="2906548" y="3301721"/>
            <a:ext cx="7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błąd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DB1629-B4B9-5574-0E34-B655DF95A37E}"/>
              </a:ext>
            </a:extLst>
          </p:cNvPr>
          <p:cNvSpPr txBox="1"/>
          <p:nvPr/>
        </p:nvSpPr>
        <p:spPr>
          <a:xfrm>
            <a:off x="7537488" y="6333268"/>
            <a:ext cx="177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Gradient wag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282410-C265-0729-C2D2-C9F9280086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6056" y="2793637"/>
            <a:ext cx="2982093" cy="758939"/>
          </a:xfrm>
          <a:prstGeom prst="rect">
            <a:avLst/>
          </a:prstGeom>
        </p:spPr>
      </p:pic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D14A1283-6170-5D0C-9055-6EDABF1B5BA1}"/>
              </a:ext>
            </a:extLst>
          </p:cNvPr>
          <p:cNvSpPr/>
          <p:nvPr/>
        </p:nvSpPr>
        <p:spPr>
          <a:xfrm>
            <a:off x="3976197" y="3058342"/>
            <a:ext cx="517712" cy="2081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444344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13292</TotalTime>
  <Words>358</Words>
  <Application>Microsoft Office PowerPoint</Application>
  <PresentationFormat>Pokaz na ekranie (4:3)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Adagio_Slab</vt:lpstr>
      <vt:lpstr>Adagio_Slab SemiBold</vt:lpstr>
      <vt:lpstr>Arial</vt:lpstr>
      <vt:lpstr>Calibri</vt:lpstr>
      <vt:lpstr>Wingdings</vt:lpstr>
      <vt:lpstr>1_Motyw pakietu Office</vt:lpstr>
      <vt:lpstr>MIOwAD  NN2 – Propagacja Wsteczna Gradientu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Politechika Warszawska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Marka Politechniki Warszawskiej podsumowanie prac</dc:title>
  <dc:creator>Anna</dc:creator>
  <cp:lastModifiedBy>Trybus, Rafal</cp:lastModifiedBy>
  <cp:revision>1119</cp:revision>
  <cp:lastPrinted>2017-06-22T09:10:52Z</cp:lastPrinted>
  <dcterms:created xsi:type="dcterms:W3CDTF">2016-11-04T08:28:24Z</dcterms:created>
  <dcterms:modified xsi:type="dcterms:W3CDTF">2025-03-04T08:04:55Z</dcterms:modified>
</cp:coreProperties>
</file>