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DCFC-7418-4B81-8A0C-E94542C449D4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F64A5BB-B223-4E40-9796-051369F27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7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DCFC-7418-4B81-8A0C-E94542C449D4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A5BB-B223-4E40-9796-051369F27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80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DCFC-7418-4B81-8A0C-E94542C449D4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A5BB-B223-4E40-9796-051369F27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88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DCFC-7418-4B81-8A0C-E94542C449D4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A5BB-B223-4E40-9796-051369F27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51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87BDCFC-7418-4B81-8A0C-E94542C449D4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F64A5BB-B223-4E40-9796-051369F27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23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DCFC-7418-4B81-8A0C-E94542C449D4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A5BB-B223-4E40-9796-051369F27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94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DCFC-7418-4B81-8A0C-E94542C449D4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A5BB-B223-4E40-9796-051369F27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72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DCFC-7418-4B81-8A0C-E94542C449D4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A5BB-B223-4E40-9796-051369F27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6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DCFC-7418-4B81-8A0C-E94542C449D4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A5BB-B223-4E40-9796-051369F27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29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DCFC-7418-4B81-8A0C-E94542C449D4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A5BB-B223-4E40-9796-051369F27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70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DCFC-7418-4B81-8A0C-E94542C449D4}" type="datetimeFigureOut">
              <a:rPr lang="en-US" smtClean="0"/>
              <a:t>3/28/2020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A5BB-B223-4E40-9796-051369F27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37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87BDCFC-7418-4B81-8A0C-E94542C449D4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F64A5BB-B223-4E40-9796-051369F27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5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468C5-73FF-45B8-9DD3-916E909B0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3681"/>
            <a:ext cx="9144000" cy="1305017"/>
          </a:xfrm>
        </p:spPr>
        <p:txBody>
          <a:bodyPr>
            <a:normAutofit fontScale="90000"/>
          </a:bodyPr>
          <a:lstStyle/>
          <a:p>
            <a:r>
              <a:rPr lang="sr-Cyrl-RS" sz="4400" dirty="0"/>
              <a:t>Вотрен, бунтовник, борац за друштвену правду и преступник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130F0-349A-405E-9B88-C1BE2B2E99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577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5217A-4250-4E54-AD95-FC99AB681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...да наш јунак живи данас, био би...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7991E-36DC-40F7-BE78-C0E2683DA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vin diesel holding stick">
            <a:extLst>
              <a:ext uri="{FF2B5EF4-FFF2-40B4-BE49-F238E27FC236}">
                <a16:creationId xmlns:a16="http://schemas.microsoft.com/office/drawing/2014/main" id="{3AE1945D-8D09-4F0C-81F7-7EAF07E88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120" y="1664278"/>
            <a:ext cx="3260139" cy="470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vin diesel holding stick">
            <a:extLst>
              <a:ext uri="{FF2B5EF4-FFF2-40B4-BE49-F238E27FC236}">
                <a16:creationId xmlns:a16="http://schemas.microsoft.com/office/drawing/2014/main" id="{21AA15E8-C088-47C7-B899-D8968263C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258" y="2093976"/>
            <a:ext cx="3990589" cy="43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526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B34F6-E79D-47EA-9506-F62C03D61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sr-Cyrl-RS" dirty="0"/>
            </a:br>
            <a:br>
              <a:rPr lang="sr-Cyrl-RS" dirty="0"/>
            </a:br>
            <a:br>
              <a:rPr lang="sr-Cyrl-RS" dirty="0"/>
            </a:br>
            <a:br>
              <a:rPr lang="sr-Cyrl-RS" dirty="0"/>
            </a:br>
            <a:r>
              <a:rPr lang="sr-Cyrl-RS" dirty="0"/>
              <a:t>       ...или можда не би...</a:t>
            </a:r>
            <a:br>
              <a:rPr lang="sr-Cyrl-RS" dirty="0"/>
            </a:br>
            <a:r>
              <a:rPr lang="sr-Cyrl-RS" dirty="0"/>
              <a:t>...свако време клеше своје јунаке...</a:t>
            </a:r>
            <a:br>
              <a:rPr lang="sr-Cyrl-R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C08DE-5463-4881-980B-8870B8F57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29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3179D-68A9-4408-8882-6928AD14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Хвала на пажњи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6B1B1-7AA8-4FCC-8E6C-B293ED532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698" y="4332303"/>
            <a:ext cx="4647549" cy="1839897"/>
          </a:xfrm>
        </p:spPr>
        <p:txBody>
          <a:bodyPr>
            <a:noAutofit/>
          </a:bodyPr>
          <a:lstStyle/>
          <a:p>
            <a:r>
              <a:rPr lang="sr-Cyrl-RS" sz="3200" dirty="0"/>
              <a:t>Милош Томић</a:t>
            </a:r>
          </a:p>
          <a:p>
            <a:r>
              <a:rPr lang="sr-Cyrl-RS" sz="3200" dirty="0"/>
              <a:t>Милош Пањевац</a:t>
            </a:r>
          </a:p>
          <a:p>
            <a:r>
              <a:rPr lang="sr-Cyrl-RS" sz="3200" dirty="0"/>
              <a:t>Филип Љамић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56600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8C0BE-9316-40DE-9E8C-2959B486D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ПОРТРЕТ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71C6C-54AE-4D6D-9873-EBBD1153A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480" y="1979719"/>
            <a:ext cx="11114842" cy="4607511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sr-Cyrl-RS" sz="2300" dirty="0"/>
              <a:t> Физички опис:</a:t>
            </a:r>
          </a:p>
          <a:p>
            <a:r>
              <a:rPr lang="sr-Cyrl-RS" sz="2300" dirty="0"/>
              <a:t>Мушкарац са својих 40 година</a:t>
            </a:r>
            <a:r>
              <a:rPr lang="en-US" sz="2300" dirty="0"/>
              <a:t>,</a:t>
            </a:r>
            <a:r>
              <a:rPr lang="sr-Cyrl-RS" sz="2300" dirty="0"/>
              <a:t> риђе косе и црне перике са зулуфима које фарба</a:t>
            </a:r>
          </a:p>
          <a:p>
            <a:r>
              <a:rPr lang="sr-Cyrl-RS" sz="2300" dirty="0"/>
              <a:t>Добро грађен, широка плећа, снажне груди, набрекли мишићи и развијене руке</a:t>
            </a:r>
          </a:p>
          <a:p>
            <a:r>
              <a:rPr lang="sr-Cyrl-RS" sz="2300" dirty="0"/>
              <a:t>Одговара народном опису правог делије</a:t>
            </a:r>
          </a:p>
          <a:p>
            <a:r>
              <a:rPr lang="sr-Cyrl-RS" sz="2300" dirty="0"/>
              <a:t>Лице пуно прераних бора</a:t>
            </a:r>
            <a:r>
              <a:rPr lang="en-US" sz="2300" dirty="0"/>
              <a:t>, </a:t>
            </a:r>
            <a:r>
              <a:rPr lang="sr-Cyrl-RS" sz="2300" dirty="0"/>
              <a:t>шешир широког обода и гвоздени штап</a:t>
            </a:r>
          </a:p>
          <a:p>
            <a:pPr marL="457200" indent="-457200">
              <a:buAutoNum type="arabicPeriod" startAt="2"/>
            </a:pPr>
            <a:r>
              <a:rPr lang="sr-Cyrl-RS" sz="2300" dirty="0"/>
              <a:t>Особине и утисци (које сазнајемо из описа на почетку):</a:t>
            </a:r>
          </a:p>
          <a:p>
            <a:r>
              <a:rPr lang="sr-Cyrl-RS" sz="2300" dirty="0"/>
              <a:t>Весео, услужан и шаљив,</a:t>
            </a:r>
            <a:r>
              <a:rPr lang="sr-Cyrl-RS" sz="2300" dirty="0">
                <a:solidFill>
                  <a:srgbClr val="FF0000"/>
                </a:solidFill>
              </a:rPr>
              <a:t> </a:t>
            </a:r>
            <a:r>
              <a:rPr lang="sr-Cyrl-RS" sz="2300" dirty="0"/>
              <a:t>пријатног гласа</a:t>
            </a:r>
          </a:p>
          <a:p>
            <a:r>
              <a:rPr lang="sr-Cyrl-RS" sz="2300" dirty="0"/>
              <a:t>Разуме се у све ствари и послове и не устеже се да помогне</a:t>
            </a:r>
          </a:p>
          <a:p>
            <a:r>
              <a:rPr lang="sr-Cyrl-RS" sz="2300" dirty="0"/>
              <a:t>Сажаљив, склон лаком позајмљивању новца</a:t>
            </a:r>
          </a:p>
          <a:p>
            <a:r>
              <a:rPr lang="sr-Cyrl-RS" sz="2300" dirty="0"/>
              <a:t>И поред доброћудног изгледа, својим погледом улива страх и продире кроз све, а понашањем указује на немилосрдног и хладнокрвног човека који се крије испод маске веселости </a:t>
            </a:r>
          </a:p>
          <a:p>
            <a:r>
              <a:rPr lang="sr-Cyrl-RS" sz="2300" dirty="0"/>
              <a:t>Једини је имао повластицу да долази и одлази кад год жели и био је у најбољим односима са госпођом Вокер</a:t>
            </a:r>
          </a:p>
          <a:p>
            <a:r>
              <a:rPr lang="sr-Cyrl-RS" sz="2300" dirty="0"/>
              <a:t>Великодушан при плаћању</a:t>
            </a:r>
            <a:endParaRPr lang="en-US" sz="2300" dirty="0"/>
          </a:p>
          <a:p>
            <a:r>
              <a:rPr lang="sr-Cyrl-RS" sz="2300" dirty="0"/>
              <a:t>Након сазнања да је он Лажи-Смрт, наводи се да је и безочан, безобзиран и самовољан</a:t>
            </a:r>
          </a:p>
          <a:p>
            <a:pPr marL="0" indent="0">
              <a:buNone/>
            </a:pPr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1877796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42AB5-24EE-41A5-89B7-053F9311B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sr-Cyrl-RS" dirty="0"/>
              <a:t>Особине (које смо ми издвојили из књиге)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33654-B99B-4BC4-8432-D8C057610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/>
              <a:t>Дрзак и осион (што видимо из његове шале на Чичин рачун... навукао му је шешир на главу и дрско га изазивао..., као и из повремених прозивки Мишоне)</a:t>
            </a:r>
          </a:p>
          <a:p>
            <a:r>
              <a:rPr lang="sr-Cyrl-RS" dirty="0"/>
              <a:t>Јак на речима и познаје утицајне људе (док слуша причу госпође Вокер тврди да, да је он био ту, цела превара се не би ни десила, зна из Еженовог описа о којој грофици се ради)</a:t>
            </a:r>
          </a:p>
          <a:p>
            <a:r>
              <a:rPr lang="sr-Cyrl-RS" dirty="0"/>
              <a:t>Држи до репутације, не воли да одаје слабости (људима не говори да боји зулуфе јер то доживљава као своју слабост)</a:t>
            </a:r>
          </a:p>
          <a:p>
            <a:r>
              <a:rPr lang="sr-Cyrl-RS" dirty="0"/>
              <a:t>Кад год се појави певуши неку песмицу, песме наговештавају догађаје...</a:t>
            </a:r>
          </a:p>
          <a:p>
            <a:r>
              <a:rPr lang="sr-Cyrl-RS" dirty="0"/>
              <a:t>Радознао је (отвара коверту коју Кристоф носи од чича Гориа да види шта је у њој)</a:t>
            </a:r>
          </a:p>
          <a:p>
            <a:r>
              <a:rPr lang="sr-Cyrl-RS" dirty="0"/>
              <a:t>Реалан (види да Горио греши што се одриче свега зарад својих ћерки, то се види и у његовој оштроумној примедби о томе да се царевићи боље забављају од царева)</a:t>
            </a:r>
          </a:p>
          <a:p>
            <a:endParaRPr lang="sr-Cyrl-R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035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F9CA6-2BDC-4221-9EBC-B268F0B77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Особине(које смо ми издвојили из књиге)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8389A-EF31-45AC-95E9-EC08E5E7D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r-Cyrl-RS" dirty="0"/>
              <a:t>Одлична моћ запажања (када год каже нешто што ,,засмета’’ некоме за столом, а он направи још неку опаску на ту тему, на пример натера Мишону да се постиди )</a:t>
            </a:r>
          </a:p>
          <a:p>
            <a:r>
              <a:rPr lang="sr-Cyrl-RS" dirty="0"/>
              <a:t>Правдољубив, борац за друштвену правду - ,,</a:t>
            </a:r>
            <a:r>
              <a:rPr lang="en-US" dirty="0" err="1"/>
              <a:t>Ако</a:t>
            </a:r>
            <a:r>
              <a:rPr lang="en-US" dirty="0"/>
              <a:t> </a:t>
            </a:r>
            <a:r>
              <a:rPr lang="en-US" dirty="0" err="1"/>
              <a:t>вам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деси</a:t>
            </a:r>
            <a:r>
              <a:rPr lang="en-US" dirty="0"/>
              <a:t> </a:t>
            </a:r>
            <a:r>
              <a:rPr lang="en-US" dirty="0" err="1"/>
              <a:t>несрећа</a:t>
            </a:r>
            <a:r>
              <a:rPr lang="en-US" dirty="0"/>
              <a:t> </a:t>
            </a:r>
            <a:r>
              <a:rPr lang="en-US" dirty="0" err="1"/>
              <a:t>да</a:t>
            </a:r>
            <a:r>
              <a:rPr lang="en-US" dirty="0"/>
              <a:t> </a:t>
            </a:r>
            <a:r>
              <a:rPr lang="en-US" dirty="0" err="1"/>
              <a:t>украдете</a:t>
            </a:r>
            <a:r>
              <a:rPr lang="en-US" dirty="0"/>
              <a:t> </a:t>
            </a:r>
            <a:r>
              <a:rPr lang="en-US" dirty="0" err="1"/>
              <a:t>неку</a:t>
            </a:r>
            <a:r>
              <a:rPr lang="en-US" dirty="0"/>
              <a:t> </a:t>
            </a:r>
            <a:r>
              <a:rPr lang="en-US" dirty="0" err="1"/>
              <a:t>ситницу</a:t>
            </a:r>
            <a:r>
              <a:rPr lang="en-US" dirty="0"/>
              <a:t>, </a:t>
            </a:r>
            <a:r>
              <a:rPr lang="en-US" dirty="0" err="1"/>
              <a:t>показују</a:t>
            </a:r>
            <a:r>
              <a:rPr lang="en-US" dirty="0"/>
              <a:t> </a:t>
            </a:r>
            <a:r>
              <a:rPr lang="en-US" dirty="0" err="1"/>
              <a:t>вас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тргу</a:t>
            </a:r>
            <a:r>
              <a:rPr lang="en-US" dirty="0"/>
              <a:t> </a:t>
            </a:r>
            <a:r>
              <a:rPr lang="en-US" dirty="0" err="1"/>
              <a:t>пред</a:t>
            </a:r>
            <a:r>
              <a:rPr lang="en-US" dirty="0"/>
              <a:t> </a:t>
            </a:r>
            <a:r>
              <a:rPr lang="en-US" dirty="0" err="1"/>
              <a:t>Палатом</a:t>
            </a:r>
            <a:r>
              <a:rPr lang="en-US" dirty="0"/>
              <a:t> </a:t>
            </a:r>
            <a:r>
              <a:rPr lang="en-US" dirty="0" err="1"/>
              <a:t>правосуђа</a:t>
            </a:r>
            <a:r>
              <a:rPr lang="en-US" dirty="0"/>
              <a:t> </a:t>
            </a:r>
            <a:r>
              <a:rPr lang="en-US" dirty="0" err="1"/>
              <a:t>као</a:t>
            </a:r>
            <a:r>
              <a:rPr lang="en-US" dirty="0"/>
              <a:t> </a:t>
            </a:r>
            <a:r>
              <a:rPr lang="en-US" dirty="0" err="1"/>
              <a:t>какво</a:t>
            </a:r>
            <a:r>
              <a:rPr lang="en-US" dirty="0"/>
              <a:t> </a:t>
            </a:r>
            <a:r>
              <a:rPr lang="en-US" dirty="0" err="1"/>
              <a:t>чудовиште</a:t>
            </a:r>
            <a:r>
              <a:rPr lang="en-US" dirty="0"/>
              <a:t>. </a:t>
            </a:r>
            <a:r>
              <a:rPr lang="en-US" dirty="0" err="1"/>
              <a:t>Али</a:t>
            </a:r>
            <a:r>
              <a:rPr lang="en-US" dirty="0"/>
              <a:t>, </a:t>
            </a:r>
            <a:r>
              <a:rPr lang="en-US" dirty="0" err="1"/>
              <a:t>ако</a:t>
            </a:r>
            <a:r>
              <a:rPr lang="en-US" dirty="0"/>
              <a:t> </a:t>
            </a:r>
            <a:r>
              <a:rPr lang="en-US" dirty="0" err="1"/>
              <a:t>украдете</a:t>
            </a:r>
            <a:r>
              <a:rPr lang="en-US" dirty="0"/>
              <a:t> </a:t>
            </a:r>
            <a:r>
              <a:rPr lang="en-US" dirty="0" err="1"/>
              <a:t>милион</a:t>
            </a:r>
            <a:r>
              <a:rPr lang="en-US" dirty="0"/>
              <a:t>, </a:t>
            </a:r>
            <a:r>
              <a:rPr lang="en-US" dirty="0" err="1"/>
              <a:t>онда</a:t>
            </a:r>
            <a:r>
              <a:rPr lang="en-US" dirty="0"/>
              <a:t> </a:t>
            </a:r>
            <a:r>
              <a:rPr lang="en-US" dirty="0" err="1"/>
              <a:t>ће</a:t>
            </a:r>
            <a:r>
              <a:rPr lang="en-US" dirty="0"/>
              <a:t> </a:t>
            </a:r>
            <a:r>
              <a:rPr lang="en-US" dirty="0" err="1"/>
              <a:t>вас</a:t>
            </a:r>
            <a:r>
              <a:rPr lang="en-US" dirty="0"/>
              <a:t> у </a:t>
            </a:r>
            <a:r>
              <a:rPr lang="en-US" dirty="0" err="1"/>
              <a:t>салонима</a:t>
            </a:r>
            <a:r>
              <a:rPr lang="en-US" dirty="0"/>
              <a:t> </a:t>
            </a:r>
            <a:r>
              <a:rPr lang="en-US" dirty="0" err="1"/>
              <a:t>сматрати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поштеног</a:t>
            </a:r>
            <a:r>
              <a:rPr lang="en-US" dirty="0"/>
              <a:t> </a:t>
            </a:r>
            <a:r>
              <a:rPr lang="en-US" dirty="0" err="1"/>
              <a:t>човека</a:t>
            </a:r>
            <a:r>
              <a:rPr lang="sr-Cyrl-RS" dirty="0"/>
              <a:t>’’ – Вотрен </a:t>
            </a:r>
          </a:p>
          <a:p>
            <a:r>
              <a:rPr lang="sr-Cyrl-RS" dirty="0"/>
              <a:t>Заједљив (целокупно његово понашање према Викторини, то што Ежена зове ,,Господин маркиз’’ )</a:t>
            </a:r>
          </a:p>
          <a:p>
            <a:r>
              <a:rPr lang="sr-Cyrl-RS" dirty="0"/>
              <a:t>Огорчен стањем у француском друштву и слојевном поделом (,,богатство је врлина’’ )</a:t>
            </a:r>
          </a:p>
          <a:p>
            <a:r>
              <a:rPr lang="sr-Cyrl-RS" dirty="0"/>
              <a:t>Искрен и директан, кавгаџија – све што му је на памети он каже</a:t>
            </a:r>
          </a:p>
          <a:p>
            <a:r>
              <a:rPr lang="sr-Cyrl-RS" dirty="0"/>
              <a:t>Похлепан (све планира и спреман је да убије како би дошао до још новца )</a:t>
            </a:r>
          </a:p>
          <a:p>
            <a:r>
              <a:rPr lang="sr-Cyrl-RS" dirty="0"/>
              <a:t>Прорачунат (кад су га хапсили, није се опирао јер је знао да ће му то само штетити )</a:t>
            </a:r>
          </a:p>
          <a:p>
            <a:endParaRPr lang="sr-Cyrl-R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033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FC446-EE9F-417D-B147-473C157A1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бунтовник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E16CB-2721-4C51-A8F1-3DDFC63D4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/>
              <a:t>,,</a:t>
            </a:r>
            <a:r>
              <a:rPr lang="en-US" dirty="0" err="1"/>
              <a:t>Ја</a:t>
            </a:r>
            <a:r>
              <a:rPr lang="en-US" dirty="0"/>
              <a:t> </a:t>
            </a:r>
            <a:r>
              <a:rPr lang="en-US" dirty="0" err="1"/>
              <a:t>дела</a:t>
            </a:r>
            <a:r>
              <a:rPr lang="en-US" dirty="0"/>
              <a:t> </a:t>
            </a:r>
            <a:r>
              <a:rPr lang="en-US" dirty="0" err="1"/>
              <a:t>сматрам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средства</a:t>
            </a:r>
            <a:r>
              <a:rPr lang="en-US" dirty="0"/>
              <a:t> и </a:t>
            </a:r>
            <a:r>
              <a:rPr lang="en-US" dirty="0" err="1"/>
              <a:t>пред</a:t>
            </a:r>
            <a:r>
              <a:rPr lang="en-US" dirty="0"/>
              <a:t> </a:t>
            </a:r>
            <a:r>
              <a:rPr lang="en-US" dirty="0" err="1"/>
              <a:t>собом</a:t>
            </a:r>
            <a:r>
              <a:rPr lang="en-US" dirty="0"/>
              <a:t> </a:t>
            </a:r>
            <a:r>
              <a:rPr lang="en-US" dirty="0" err="1"/>
              <a:t>видим</a:t>
            </a:r>
            <a:r>
              <a:rPr lang="en-US" dirty="0"/>
              <a:t> </a:t>
            </a:r>
            <a:r>
              <a:rPr lang="en-US" dirty="0" err="1"/>
              <a:t>само</a:t>
            </a:r>
            <a:r>
              <a:rPr lang="en-US" dirty="0"/>
              <a:t> </a:t>
            </a:r>
            <a:r>
              <a:rPr lang="en-US" dirty="0" err="1"/>
              <a:t>циљ</a:t>
            </a:r>
            <a:r>
              <a:rPr lang="en-US" dirty="0"/>
              <a:t>. </a:t>
            </a:r>
            <a:r>
              <a:rPr lang="en-US" dirty="0" err="1"/>
              <a:t>Шта</a:t>
            </a:r>
            <a:r>
              <a:rPr lang="en-US" dirty="0"/>
              <a:t> </a:t>
            </a:r>
            <a:r>
              <a:rPr lang="en-US" dirty="0" err="1"/>
              <a:t>је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мене</a:t>
            </a:r>
            <a:r>
              <a:rPr lang="en-US" dirty="0"/>
              <a:t> </a:t>
            </a:r>
            <a:r>
              <a:rPr lang="en-US" dirty="0" err="1"/>
              <a:t>човек</a:t>
            </a:r>
            <a:r>
              <a:rPr lang="en-US" dirty="0"/>
              <a:t>? </a:t>
            </a:r>
            <a:r>
              <a:rPr lang="en-US" dirty="0" err="1"/>
              <a:t>Ето</a:t>
            </a:r>
            <a:r>
              <a:rPr lang="en-US" dirty="0"/>
              <a:t> </a:t>
            </a:r>
            <a:r>
              <a:rPr lang="en-US" dirty="0" err="1"/>
              <a:t>то</a:t>
            </a:r>
            <a:r>
              <a:rPr lang="en-US" dirty="0"/>
              <a:t>, </a:t>
            </a:r>
            <a:r>
              <a:rPr lang="en-US" dirty="0" err="1"/>
              <a:t>рече</a:t>
            </a:r>
            <a:r>
              <a:rPr lang="en-US" dirty="0"/>
              <a:t> </a:t>
            </a:r>
            <a:r>
              <a:rPr lang="en-US" dirty="0" err="1"/>
              <a:t>он</a:t>
            </a:r>
            <a:r>
              <a:rPr lang="en-US" dirty="0"/>
              <a:t> и </a:t>
            </a:r>
            <a:r>
              <a:rPr lang="en-US" dirty="0" err="1"/>
              <a:t>лупи</a:t>
            </a:r>
            <a:r>
              <a:rPr lang="en-US" dirty="0"/>
              <a:t> </a:t>
            </a:r>
            <a:r>
              <a:rPr lang="en-US" dirty="0" err="1"/>
              <a:t>ноктом</a:t>
            </a:r>
            <a:r>
              <a:rPr lang="en-US" dirty="0"/>
              <a:t> </a:t>
            </a:r>
            <a:r>
              <a:rPr lang="en-US" dirty="0" err="1"/>
              <a:t>палца</a:t>
            </a:r>
            <a:r>
              <a:rPr lang="en-US" dirty="0"/>
              <a:t> о </a:t>
            </a:r>
            <a:r>
              <a:rPr lang="en-US" dirty="0" err="1"/>
              <a:t>зуб</a:t>
            </a:r>
            <a:r>
              <a:rPr lang="en-US" dirty="0"/>
              <a:t>. </a:t>
            </a:r>
            <a:r>
              <a:rPr lang="en-US" dirty="0" err="1"/>
              <a:t>Човек</a:t>
            </a:r>
            <a:r>
              <a:rPr lang="en-US" dirty="0"/>
              <a:t> </a:t>
            </a:r>
            <a:r>
              <a:rPr lang="en-US" dirty="0" err="1"/>
              <a:t>је</a:t>
            </a:r>
            <a:r>
              <a:rPr lang="en-US" dirty="0"/>
              <a:t> </a:t>
            </a:r>
            <a:r>
              <a:rPr lang="en-US" dirty="0" err="1"/>
              <a:t>или</a:t>
            </a:r>
            <a:r>
              <a:rPr lang="en-US" dirty="0"/>
              <a:t> </a:t>
            </a:r>
            <a:r>
              <a:rPr lang="en-US" dirty="0" err="1"/>
              <a:t>све</a:t>
            </a:r>
            <a:r>
              <a:rPr lang="en-US" dirty="0"/>
              <a:t> </a:t>
            </a:r>
            <a:r>
              <a:rPr lang="en-US" dirty="0" err="1"/>
              <a:t>или</a:t>
            </a:r>
            <a:r>
              <a:rPr lang="en-US" dirty="0"/>
              <a:t> </a:t>
            </a:r>
            <a:r>
              <a:rPr lang="en-US" dirty="0" err="1"/>
              <a:t>ништа</a:t>
            </a:r>
            <a:r>
              <a:rPr lang="en-US" dirty="0"/>
              <a:t>. </a:t>
            </a:r>
            <a:r>
              <a:rPr lang="sr-Cyrl-RS" dirty="0"/>
              <a:t>’’ – Вотрен, одавде примећујемо његов хладнокрван став према свету и људима</a:t>
            </a:r>
          </a:p>
          <a:p>
            <a:r>
              <a:rPr lang="sr-Cyrl-RS" dirty="0"/>
              <a:t> Жели да се обогати на туђем раду (у Америци, са 40 црнаца), тражи најлакши начин да се обогати</a:t>
            </a:r>
          </a:p>
          <a:p>
            <a:r>
              <a:rPr lang="sr-Cyrl-RS" dirty="0"/>
              <a:t>Иза себе има 10 хиљада људи који би, како сам каже, „појурили да спасу свог генерала“ и тиме се поноси</a:t>
            </a:r>
          </a:p>
          <a:p>
            <a:r>
              <a:rPr lang="sr-Cyrl-RS" dirty="0"/>
              <a:t>Информисан је о свему и има пријатеље на високим положајима, које се не устеже да позове када му затребају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196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8EE96-E228-4E80-8501-00FBDF5E0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Борац за друштвену правду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283F-D736-4384-81AD-89E36D515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/>
              <a:t>Даје времена и простора Ежену да размисли о понуди коју му је изложио и не приморава га да пристане јер зна да је то у супротнсти са Еженовом моралном етиком</a:t>
            </a:r>
          </a:p>
          <a:p>
            <a:r>
              <a:rPr lang="sr-Cyrl-RS" dirty="0"/>
              <a:t>Ставови које износи су увек на страни правде (већ наведени коментар о количини украденог новца)</a:t>
            </a:r>
          </a:p>
          <a:p>
            <a:r>
              <a:rPr lang="sr-Cyrl-RS" dirty="0"/>
              <a:t>Не убија Ежена, иако га овај практично изазива на двобој (,,</a:t>
            </a:r>
            <a:r>
              <a:rPr lang="en-US" dirty="0" err="1"/>
              <a:t>Кад</a:t>
            </a:r>
            <a:r>
              <a:rPr lang="en-US" dirty="0"/>
              <a:t> </a:t>
            </a:r>
            <a:r>
              <a:rPr lang="en-US" dirty="0" err="1"/>
              <a:t>бих</a:t>
            </a:r>
            <a:r>
              <a:rPr lang="en-US" dirty="0"/>
              <a:t> </a:t>
            </a:r>
            <a:r>
              <a:rPr lang="en-US" dirty="0" err="1"/>
              <a:t>вам</a:t>
            </a:r>
            <a:r>
              <a:rPr lang="en-US" dirty="0"/>
              <a:t> </a:t>
            </a:r>
            <a:r>
              <a:rPr lang="en-US" dirty="0" err="1"/>
              <a:t>доказао</a:t>
            </a:r>
            <a:r>
              <a:rPr lang="en-US" dirty="0"/>
              <a:t> </a:t>
            </a:r>
            <a:r>
              <a:rPr lang="en-US" dirty="0" err="1"/>
              <a:t>да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растојању</a:t>
            </a:r>
            <a:r>
              <a:rPr lang="en-US" dirty="0"/>
              <a:t> </a:t>
            </a:r>
            <a:r>
              <a:rPr lang="en-US" dirty="0" err="1"/>
              <a:t>од</a:t>
            </a:r>
            <a:r>
              <a:rPr lang="en-US" dirty="0"/>
              <a:t> </a:t>
            </a:r>
            <a:r>
              <a:rPr lang="en-US" dirty="0" err="1"/>
              <a:t>тридесет</a:t>
            </a:r>
            <a:r>
              <a:rPr lang="en-US" dirty="0"/>
              <a:t> </a:t>
            </a:r>
            <a:r>
              <a:rPr lang="en-US" dirty="0" err="1"/>
              <a:t>пет</a:t>
            </a:r>
            <a:r>
              <a:rPr lang="en-US" dirty="0"/>
              <a:t> </a:t>
            </a:r>
            <a:r>
              <a:rPr lang="en-US" dirty="0" err="1"/>
              <a:t>корака</a:t>
            </a:r>
            <a:r>
              <a:rPr lang="en-US" dirty="0"/>
              <a:t> </a:t>
            </a:r>
            <a:r>
              <a:rPr lang="en-US" dirty="0" err="1"/>
              <a:t>могу</a:t>
            </a:r>
            <a:r>
              <a:rPr lang="en-US" dirty="0"/>
              <a:t> </a:t>
            </a:r>
            <a:r>
              <a:rPr lang="en-US" dirty="0" err="1"/>
              <a:t>пет</a:t>
            </a:r>
            <a:r>
              <a:rPr lang="en-US" dirty="0"/>
              <a:t> </a:t>
            </a:r>
            <a:r>
              <a:rPr lang="en-US" dirty="0" err="1"/>
              <a:t>пута</a:t>
            </a:r>
            <a:r>
              <a:rPr lang="en-US" dirty="0"/>
              <a:t> </a:t>
            </a:r>
            <a:r>
              <a:rPr lang="en-US" dirty="0" err="1"/>
              <a:t>узастопце</a:t>
            </a:r>
            <a:r>
              <a:rPr lang="en-US" dirty="0"/>
              <a:t> </a:t>
            </a:r>
            <a:r>
              <a:rPr lang="en-US" dirty="0" err="1"/>
              <a:t>да</a:t>
            </a:r>
            <a:r>
              <a:rPr lang="en-US" dirty="0"/>
              <a:t> </a:t>
            </a:r>
            <a:r>
              <a:rPr lang="en-US" dirty="0" err="1"/>
              <a:t>погодим</a:t>
            </a:r>
            <a:r>
              <a:rPr lang="en-US" dirty="0"/>
              <a:t> </a:t>
            </a:r>
            <a:r>
              <a:rPr lang="en-US" dirty="0" err="1"/>
              <a:t>посред</a:t>
            </a:r>
            <a:r>
              <a:rPr lang="en-US" dirty="0"/>
              <a:t> </a:t>
            </a:r>
            <a:r>
              <a:rPr lang="en-US" dirty="0" err="1"/>
              <a:t>мете</a:t>
            </a:r>
            <a:r>
              <a:rPr lang="en-US" dirty="0"/>
              <a:t>, </a:t>
            </a:r>
            <a:r>
              <a:rPr lang="en-US" dirty="0" err="1"/>
              <a:t>да</a:t>
            </a:r>
            <a:r>
              <a:rPr lang="en-US" dirty="0"/>
              <a:t> </a:t>
            </a:r>
            <a:r>
              <a:rPr lang="en-US" dirty="0" err="1"/>
              <a:t>ли</a:t>
            </a:r>
            <a:r>
              <a:rPr lang="en-US" dirty="0"/>
              <a:t> </a:t>
            </a:r>
            <a:r>
              <a:rPr lang="en-US" dirty="0" err="1"/>
              <a:t>би</a:t>
            </a:r>
            <a:r>
              <a:rPr lang="en-US" dirty="0"/>
              <a:t> </a:t>
            </a:r>
            <a:r>
              <a:rPr lang="en-US" dirty="0" err="1"/>
              <a:t>вас</a:t>
            </a:r>
            <a:r>
              <a:rPr lang="en-US" dirty="0"/>
              <a:t> </a:t>
            </a:r>
            <a:r>
              <a:rPr lang="en-US" dirty="0" err="1"/>
              <a:t>то</a:t>
            </a:r>
            <a:r>
              <a:rPr lang="en-US" dirty="0"/>
              <a:t> </a:t>
            </a:r>
            <a:r>
              <a:rPr lang="en-US" dirty="0" err="1"/>
              <a:t>обесхрабрило</a:t>
            </a:r>
            <a:r>
              <a:rPr lang="en-US" dirty="0"/>
              <a:t>? </a:t>
            </a:r>
            <a:r>
              <a:rPr lang="en-US" dirty="0" err="1"/>
              <a:t>Изгледа</a:t>
            </a:r>
            <a:r>
              <a:rPr lang="en-US" dirty="0"/>
              <a:t> </a:t>
            </a:r>
            <a:r>
              <a:rPr lang="en-US" dirty="0" err="1"/>
              <a:t>ми</a:t>
            </a:r>
            <a:r>
              <a:rPr lang="en-US" dirty="0"/>
              <a:t> </a:t>
            </a:r>
            <a:r>
              <a:rPr lang="en-US" dirty="0" err="1"/>
              <a:t>да</a:t>
            </a:r>
            <a:r>
              <a:rPr lang="en-US" dirty="0"/>
              <a:t> </a:t>
            </a:r>
            <a:r>
              <a:rPr lang="en-US" dirty="0" err="1"/>
              <a:t>сте</a:t>
            </a:r>
            <a:r>
              <a:rPr lang="en-US" dirty="0"/>
              <a:t> </a:t>
            </a:r>
            <a:r>
              <a:rPr lang="en-US" dirty="0" err="1"/>
              <a:t>преки</a:t>
            </a:r>
            <a:r>
              <a:rPr lang="en-US" dirty="0"/>
              <a:t> и </a:t>
            </a:r>
            <a:r>
              <a:rPr lang="en-US" dirty="0" err="1"/>
              <a:t>да</a:t>
            </a:r>
            <a:r>
              <a:rPr lang="en-US" dirty="0"/>
              <a:t> </a:t>
            </a:r>
            <a:r>
              <a:rPr lang="en-US" dirty="0" err="1"/>
              <a:t>можете</a:t>
            </a:r>
            <a:r>
              <a:rPr lang="en-US" dirty="0"/>
              <a:t> </a:t>
            </a:r>
            <a:r>
              <a:rPr lang="en-US" dirty="0" err="1"/>
              <a:t>глупо</a:t>
            </a:r>
            <a:r>
              <a:rPr lang="en-US" dirty="0"/>
              <a:t> </a:t>
            </a:r>
            <a:r>
              <a:rPr lang="en-US" dirty="0" err="1"/>
              <a:t>изгубити</a:t>
            </a:r>
            <a:r>
              <a:rPr lang="en-US" dirty="0"/>
              <a:t> </a:t>
            </a:r>
            <a:r>
              <a:rPr lang="en-US" dirty="0" err="1"/>
              <a:t>живот</a:t>
            </a:r>
            <a:r>
              <a:rPr lang="en-US" dirty="0"/>
              <a:t>.</a:t>
            </a:r>
            <a:r>
              <a:rPr lang="sr-Cyrl-RS" dirty="0"/>
              <a:t>’’ ) и даје му савете како треба да гледа на високо друштво</a:t>
            </a:r>
          </a:p>
          <a:p>
            <a:r>
              <a:rPr lang="sr-Cyrl-RS" dirty="0"/>
              <a:t>При хапшењу, замолио је шефа јавне безбедности да му каже ако га није издао онај за ког мисли да га је издао, да не би невин човек настрадао</a:t>
            </a:r>
          </a:p>
          <a:p>
            <a:endParaRPr lang="sr-Cyrl-RS" dirty="0"/>
          </a:p>
          <a:p>
            <a:endParaRPr lang="sr-Cyrl-RS" dirty="0"/>
          </a:p>
          <a:p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2436849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E60BE-7D82-43E5-BD6A-3160A856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преступник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13A21-4EB7-435E-889D-28EC440E2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Cyrl-RS" sz="2400" dirty="0"/>
              <a:t>Изазива двобој који ће засигурно проузроковати смрт и његово богаћење, све из личне користи</a:t>
            </a:r>
          </a:p>
          <a:p>
            <a:r>
              <a:rPr lang="sr-Cyrl-RS" sz="2400" dirty="0"/>
              <a:t>Бави се свим финансијама криминалаца – организован и способан, не прави грешке (када је полиција дошла, новца већ није било)</a:t>
            </a:r>
          </a:p>
          <a:p>
            <a:r>
              <a:rPr lang="sr-Cyrl-RS" sz="2400" dirty="0"/>
              <a:t>Спречава Ежена да упозори Тајфера, коме се спрема смрт, напивши га</a:t>
            </a:r>
          </a:p>
          <a:p>
            <a:r>
              <a:rPr lang="sr-Cyrl-RS" sz="2400" dirty="0"/>
              <a:t>Сумњива кретња ноћу, нико не зна где иде и шта ради (лично мишљење је да се скоро све илегалне радње одвијају по мраку)</a:t>
            </a:r>
          </a:p>
          <a:p>
            <a:endParaRPr lang="sr-Cyrl-RS" dirty="0"/>
          </a:p>
          <a:p>
            <a:endParaRPr lang="sr-Cyrl-RS" dirty="0"/>
          </a:p>
          <a:p>
            <a:endParaRPr lang="sr-Cyrl-R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603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39281-E224-4D04-8D68-82E370D2A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закључак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3F589-7977-4920-B8DD-F0173EADF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/>
              <a:t>Жак Колен  је борац за друштвену правду, човек који жели да друштвене разлике не постоје и да богатство престане да буде врлина</a:t>
            </a:r>
          </a:p>
          <a:p>
            <a:r>
              <a:rPr lang="sr-Cyrl-RS" dirty="0"/>
              <a:t>Лажи-Смрт је преступник, мозак криминалне организације вешто прерушен у обичног грађана, хладнокрван и прорачунат, има војску иза себе</a:t>
            </a:r>
          </a:p>
          <a:p>
            <a:r>
              <a:rPr lang="sr-Cyrl-RS" dirty="0"/>
              <a:t>Вотрен је бунтовник, ради шта жели и када жели, бескрупулозан, не хаје за туђе мишљење</a:t>
            </a:r>
          </a:p>
          <a:p>
            <a:endParaRPr lang="sr-Cyrl-RS" dirty="0"/>
          </a:p>
          <a:p>
            <a:r>
              <a:rPr lang="sr-Cyrl-RS" i="1" dirty="0"/>
              <a:t>Као што је Његош и владика и песник и владар и човек, тако је и наш јунак спој неспојивог. Он се не може дефинисати само као Вотрен или Лажи-Смрт или Жак Колен, јер је он спој та три супротстављена лика.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51767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DC063-7508-4768-92B7-F5C3DBA60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Додатна занимљива запажања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013F3-BE4D-4BF1-85C6-381D4F2F5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/>
              <a:t>Томић – ,,</a:t>
            </a:r>
            <a:r>
              <a:rPr lang="en-US" dirty="0" err="1"/>
              <a:t>Он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устрми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самог</a:t>
            </a:r>
            <a:r>
              <a:rPr lang="en-US" dirty="0"/>
              <a:t> </a:t>
            </a:r>
            <a:r>
              <a:rPr lang="en-US" dirty="0" err="1"/>
              <a:t>себе</a:t>
            </a:r>
            <a:r>
              <a:rPr lang="en-US" dirty="0"/>
              <a:t> </a:t>
            </a:r>
            <a:r>
              <a:rPr lang="en-US" dirty="0" err="1"/>
              <a:t>тако</a:t>
            </a:r>
            <a:r>
              <a:rPr lang="en-US" dirty="0"/>
              <a:t> </a:t>
            </a:r>
            <a:r>
              <a:rPr lang="en-US" dirty="0" err="1"/>
              <a:t>зверски</a:t>
            </a:r>
            <a:r>
              <a:rPr lang="en-US" dirty="0"/>
              <a:t>, </a:t>
            </a:r>
            <a:r>
              <a:rPr lang="en-US" dirty="0" err="1"/>
              <a:t>тако</a:t>
            </a:r>
            <a:r>
              <a:rPr lang="en-US" dirty="0"/>
              <a:t> </a:t>
            </a:r>
            <a:r>
              <a:rPr lang="en-US" dirty="0" err="1"/>
              <a:t>силовито</a:t>
            </a:r>
            <a:r>
              <a:rPr lang="en-US" dirty="0"/>
              <a:t>, и </a:t>
            </a:r>
            <a:r>
              <a:rPr lang="en-US" dirty="0" err="1"/>
              <a:t>рикну</a:t>
            </a:r>
            <a:r>
              <a:rPr lang="en-US" dirty="0"/>
              <a:t> </a:t>
            </a:r>
            <a:r>
              <a:rPr lang="en-US" dirty="0" err="1"/>
              <a:t>тако</a:t>
            </a:r>
            <a:r>
              <a:rPr lang="en-US" dirty="0"/>
              <a:t> </a:t>
            </a:r>
            <a:r>
              <a:rPr lang="en-US" dirty="0" err="1"/>
              <a:t>снажно</a:t>
            </a:r>
            <a:r>
              <a:rPr lang="en-US" dirty="0"/>
              <a:t> </a:t>
            </a:r>
            <a:r>
              <a:rPr lang="en-US" dirty="0" err="1"/>
              <a:t>да</a:t>
            </a:r>
            <a:r>
              <a:rPr lang="en-US" dirty="0"/>
              <a:t> </a:t>
            </a:r>
            <a:r>
              <a:rPr lang="en-US" dirty="0" err="1"/>
              <a:t>сви</a:t>
            </a:r>
            <a:r>
              <a:rPr lang="en-US" dirty="0"/>
              <a:t> </a:t>
            </a:r>
            <a:r>
              <a:rPr lang="en-US" dirty="0" err="1"/>
              <a:t>укућани</a:t>
            </a:r>
            <a:r>
              <a:rPr lang="en-US" dirty="0"/>
              <a:t> </a:t>
            </a:r>
            <a:r>
              <a:rPr lang="en-US" dirty="0" err="1"/>
              <a:t>узвикнуше</a:t>
            </a:r>
            <a:r>
              <a:rPr lang="en-US" dirty="0"/>
              <a:t> </a:t>
            </a:r>
            <a:r>
              <a:rPr lang="en-US" dirty="0" err="1"/>
              <a:t>престрављени</a:t>
            </a:r>
            <a:r>
              <a:rPr lang="en-US" dirty="0"/>
              <a:t>. </a:t>
            </a:r>
            <a:r>
              <a:rPr lang="sr-Cyrl-RS" dirty="0"/>
              <a:t>П</a:t>
            </a:r>
            <a:r>
              <a:rPr lang="en-US" dirty="0" err="1"/>
              <a:t>оказа</a:t>
            </a:r>
            <a:r>
              <a:rPr lang="en-US" dirty="0"/>
              <a:t> </a:t>
            </a:r>
            <a:r>
              <a:rPr lang="en-US" dirty="0" err="1"/>
              <a:t>највећу</a:t>
            </a:r>
            <a:r>
              <a:rPr lang="en-US" dirty="0"/>
              <a:t> </a:t>
            </a:r>
            <a:r>
              <a:rPr lang="en-US" dirty="0" err="1"/>
              <a:t>људску</a:t>
            </a:r>
            <a:r>
              <a:rPr lang="en-US" dirty="0"/>
              <a:t> </a:t>
            </a:r>
            <a:r>
              <a:rPr lang="en-US" dirty="0" err="1"/>
              <a:t>моћ</a:t>
            </a:r>
            <a:r>
              <a:rPr lang="en-US" dirty="0"/>
              <a:t>. </a:t>
            </a:r>
            <a:r>
              <a:rPr lang="sr-Cyrl-RS" dirty="0"/>
              <a:t>’’ Мој најзанимљивији догађај је када је Вотрен викнуо и сви око њега су се уплашили, ухватила их је језа, као да је ослободио звер. Као да се предао, али је видео наду у Ежену.</a:t>
            </a:r>
          </a:p>
          <a:p>
            <a:r>
              <a:rPr lang="sr-Cyrl-RS" dirty="0"/>
              <a:t>Пањевац - ,,</a:t>
            </a:r>
            <a:r>
              <a:rPr lang="en-US" dirty="0"/>
              <a:t> </a:t>
            </a:r>
            <a:r>
              <a:rPr lang="en-US" dirty="0" err="1"/>
              <a:t>Како</a:t>
            </a:r>
            <a:r>
              <a:rPr lang="en-US" dirty="0"/>
              <a:t> </a:t>
            </a:r>
            <a:r>
              <a:rPr lang="en-US" dirty="0" err="1"/>
              <a:t>сте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вратили</a:t>
            </a:r>
            <a:r>
              <a:rPr lang="en-US" dirty="0"/>
              <a:t>? </a:t>
            </a:r>
            <a:r>
              <a:rPr lang="en-US" dirty="0" err="1"/>
              <a:t>упита</a:t>
            </a:r>
            <a:r>
              <a:rPr lang="en-US" dirty="0"/>
              <a:t> </a:t>
            </a:r>
            <a:r>
              <a:rPr lang="en-US" dirty="0" err="1"/>
              <a:t>Вотрен</a:t>
            </a:r>
            <a:r>
              <a:rPr lang="en-US" dirty="0"/>
              <a:t>.</a:t>
            </a:r>
            <a:r>
              <a:rPr lang="sr-Cyrl-RS" dirty="0"/>
              <a:t> </a:t>
            </a:r>
            <a:r>
              <a:rPr lang="en-US" dirty="0"/>
              <a:t>—</a:t>
            </a:r>
            <a:r>
              <a:rPr lang="sr-Cyrl-RS" dirty="0"/>
              <a:t> </a:t>
            </a:r>
            <a:r>
              <a:rPr lang="en-US" dirty="0"/>
              <a:t> </a:t>
            </a:r>
            <a:r>
              <a:rPr lang="en-US" dirty="0" err="1"/>
              <a:t>Пешке</a:t>
            </a:r>
            <a:r>
              <a:rPr lang="en-US" dirty="0"/>
              <a:t>, </a:t>
            </a:r>
            <a:r>
              <a:rPr lang="en-US" dirty="0" err="1"/>
              <a:t>одговори</a:t>
            </a:r>
            <a:r>
              <a:rPr lang="en-US" dirty="0"/>
              <a:t> </a:t>
            </a:r>
            <a:r>
              <a:rPr lang="en-US" dirty="0" err="1"/>
              <a:t>Ежен</a:t>
            </a:r>
            <a:r>
              <a:rPr lang="en-US" dirty="0"/>
              <a:t>. — </a:t>
            </a:r>
            <a:r>
              <a:rPr lang="en-US" dirty="0" err="1"/>
              <a:t>Ја</a:t>
            </a:r>
            <a:r>
              <a:rPr lang="en-US" dirty="0"/>
              <a:t> </a:t>
            </a:r>
            <a:r>
              <a:rPr lang="en-US" dirty="0" err="1"/>
              <a:t>не</a:t>
            </a:r>
            <a:r>
              <a:rPr lang="en-US" dirty="0"/>
              <a:t> </a:t>
            </a:r>
            <a:r>
              <a:rPr lang="en-US" dirty="0" err="1"/>
              <a:t>волим</a:t>
            </a:r>
            <a:r>
              <a:rPr lang="en-US" dirty="0"/>
              <a:t> </a:t>
            </a:r>
            <a:r>
              <a:rPr lang="en-US" dirty="0" err="1"/>
              <a:t>полууживања</a:t>
            </a:r>
            <a:r>
              <a:rPr lang="en-US" dirty="0"/>
              <a:t>, </a:t>
            </a:r>
            <a:r>
              <a:rPr lang="en-US" dirty="0" err="1"/>
              <a:t>рече</a:t>
            </a:r>
            <a:r>
              <a:rPr lang="en-US" dirty="0"/>
              <a:t> </a:t>
            </a:r>
            <a:r>
              <a:rPr lang="en-US" dirty="0" err="1"/>
              <a:t>Вотрен</a:t>
            </a:r>
            <a:r>
              <a:rPr lang="sr-Cyrl-RS" dirty="0"/>
              <a:t> </a:t>
            </a:r>
            <a:r>
              <a:rPr lang="en-US" dirty="0"/>
              <a:t>-</a:t>
            </a:r>
            <a:r>
              <a:rPr lang="sr-Cyrl-RS" dirty="0"/>
              <a:t> </a:t>
            </a:r>
            <a:r>
              <a:rPr lang="en-US" dirty="0" err="1"/>
              <a:t>демон</a:t>
            </a:r>
            <a:r>
              <a:rPr lang="en-US" dirty="0"/>
              <a:t>; </a:t>
            </a:r>
            <a:r>
              <a:rPr lang="en-US" dirty="0" err="1"/>
              <a:t>ја</a:t>
            </a:r>
            <a:r>
              <a:rPr lang="en-US" dirty="0"/>
              <a:t> </a:t>
            </a:r>
            <a:r>
              <a:rPr lang="en-US" dirty="0" err="1"/>
              <a:t>бих</a:t>
            </a:r>
            <a:r>
              <a:rPr lang="en-US" dirty="0"/>
              <a:t> </a:t>
            </a:r>
            <a:r>
              <a:rPr lang="en-US" dirty="0" err="1"/>
              <a:t>волео</a:t>
            </a:r>
            <a:r>
              <a:rPr lang="en-US" dirty="0"/>
              <a:t> </a:t>
            </a:r>
            <a:r>
              <a:rPr lang="en-US" dirty="0" err="1"/>
              <a:t>да</a:t>
            </a:r>
            <a:r>
              <a:rPr lang="en-US" dirty="0"/>
              <a:t> </a:t>
            </a:r>
            <a:r>
              <a:rPr lang="en-US" dirty="0" err="1"/>
              <a:t>идем</a:t>
            </a:r>
            <a:r>
              <a:rPr lang="en-US" dirty="0"/>
              <a:t> у </a:t>
            </a:r>
            <a:r>
              <a:rPr lang="en-US" dirty="0" err="1"/>
              <a:t>позориште</a:t>
            </a:r>
            <a:r>
              <a:rPr lang="en-US" dirty="0"/>
              <a:t> </a:t>
            </a:r>
            <a:r>
              <a:rPr lang="en-US" dirty="0" err="1"/>
              <a:t>својим</a:t>
            </a:r>
            <a:r>
              <a:rPr lang="en-US" dirty="0"/>
              <a:t> </a:t>
            </a:r>
            <a:r>
              <a:rPr lang="en-US" dirty="0" err="1"/>
              <a:t>колима</a:t>
            </a:r>
            <a:r>
              <a:rPr lang="en-US" dirty="0"/>
              <a:t>, у </a:t>
            </a:r>
            <a:r>
              <a:rPr lang="en-US" dirty="0" err="1"/>
              <a:t>своју</a:t>
            </a:r>
            <a:r>
              <a:rPr lang="en-US" dirty="0"/>
              <a:t> </a:t>
            </a:r>
            <a:r>
              <a:rPr lang="en-US" dirty="0" err="1"/>
              <a:t>ложу</a:t>
            </a:r>
            <a:r>
              <a:rPr lang="en-US" dirty="0"/>
              <a:t>, и </a:t>
            </a:r>
            <a:r>
              <a:rPr lang="en-US" dirty="0" err="1"/>
              <a:t>да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не</a:t>
            </a:r>
            <a:r>
              <a:rPr lang="en-US" dirty="0"/>
              <a:t> </a:t>
            </a:r>
            <a:r>
              <a:rPr lang="en-US" dirty="0" err="1"/>
              <a:t>враћам</a:t>
            </a:r>
            <a:r>
              <a:rPr lang="en-US" dirty="0"/>
              <a:t> </a:t>
            </a:r>
            <a:r>
              <a:rPr lang="en-US" dirty="0" err="1"/>
              <a:t>пешице</a:t>
            </a:r>
            <a:r>
              <a:rPr lang="en-US" dirty="0"/>
              <a:t>. </a:t>
            </a:r>
            <a:r>
              <a:rPr lang="en-US" dirty="0" err="1"/>
              <a:t>Све</a:t>
            </a:r>
            <a:r>
              <a:rPr lang="en-US" dirty="0"/>
              <a:t> </a:t>
            </a:r>
            <a:r>
              <a:rPr lang="en-US" dirty="0" err="1"/>
              <a:t>или</a:t>
            </a:r>
            <a:r>
              <a:rPr lang="en-US" dirty="0"/>
              <a:t> </a:t>
            </a:r>
            <a:r>
              <a:rPr lang="en-US" dirty="0" err="1"/>
              <a:t>ништа</a:t>
            </a:r>
            <a:r>
              <a:rPr lang="en-US" dirty="0"/>
              <a:t>! </a:t>
            </a:r>
            <a:r>
              <a:rPr lang="en-US" dirty="0" err="1"/>
              <a:t>То</a:t>
            </a:r>
            <a:r>
              <a:rPr lang="en-US" dirty="0"/>
              <a:t> </a:t>
            </a:r>
            <a:r>
              <a:rPr lang="en-US" dirty="0" err="1"/>
              <a:t>је</a:t>
            </a:r>
            <a:r>
              <a:rPr lang="en-US" dirty="0"/>
              <a:t> </a:t>
            </a:r>
            <a:r>
              <a:rPr lang="en-US" dirty="0" err="1"/>
              <a:t>моје</a:t>
            </a:r>
            <a:r>
              <a:rPr lang="en-US" dirty="0"/>
              <a:t> </a:t>
            </a:r>
            <a:r>
              <a:rPr lang="en-US" dirty="0" err="1"/>
              <a:t>начело</a:t>
            </a:r>
            <a:r>
              <a:rPr lang="en-US" dirty="0"/>
              <a:t>.</a:t>
            </a:r>
            <a:r>
              <a:rPr lang="sr-Cyrl-RS" dirty="0"/>
              <a:t>’’ Посебно ми је занимљив овај део разговора, јер доста добро описује животни стил Вотрена и разјашњава ми зашто живи у лошем смештају – за њега или најгоре или имање у Америци са црнцима и свиме што пожели. Нема између.</a:t>
            </a:r>
            <a:r>
              <a:rPr lang="en-US" dirty="0"/>
              <a:t> </a:t>
            </a:r>
            <a:endParaRPr lang="sr-Cyrl-RS" dirty="0"/>
          </a:p>
          <a:p>
            <a:r>
              <a:rPr lang="sr-Cyrl-RS" dirty="0"/>
              <a:t>Љамић – Код Вотрена ми се посебно допада то што </a:t>
            </a:r>
            <a:r>
              <a:rPr lang="sr-Cyrl-RS"/>
              <a:t>је он један од ретких који је </a:t>
            </a:r>
            <a:r>
              <a:rPr lang="sr-Cyrl-RS" dirty="0"/>
              <a:t>био искрен и добар према Ежену, од тренутка када га је упознао, па до краја.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2784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374</TotalTime>
  <Words>1180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Cambria</vt:lpstr>
      <vt:lpstr>Rockwell</vt:lpstr>
      <vt:lpstr>Rockwell Condensed</vt:lpstr>
      <vt:lpstr>Wingdings</vt:lpstr>
      <vt:lpstr>Wood Type</vt:lpstr>
      <vt:lpstr>Вотрен, бунтовник, борац за друштвену правду и преступник</vt:lpstr>
      <vt:lpstr>ПОРТРЕТ</vt:lpstr>
      <vt:lpstr>Особине (које смо ми издвојили из књиге)</vt:lpstr>
      <vt:lpstr>Особине(које смо ми издвојили из књиге)</vt:lpstr>
      <vt:lpstr>бунтовник</vt:lpstr>
      <vt:lpstr>Борац за друштвену правду</vt:lpstr>
      <vt:lpstr>преступник</vt:lpstr>
      <vt:lpstr>закључак</vt:lpstr>
      <vt:lpstr>Додатна занимљива запажања</vt:lpstr>
      <vt:lpstr>...да наш јунак живи данас, био би...</vt:lpstr>
      <vt:lpstr>           ...или можда не би... ...свако време клеше своје јунаке... </vt:lpstr>
      <vt:lpstr>Хвала на пажњи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Вотрен, бунтовник и борац за друштвену правду и/или преступник</dc:title>
  <dc:creator>User</dc:creator>
  <cp:lastModifiedBy>User</cp:lastModifiedBy>
  <cp:revision>35</cp:revision>
  <dcterms:created xsi:type="dcterms:W3CDTF">2020-03-26T13:22:21Z</dcterms:created>
  <dcterms:modified xsi:type="dcterms:W3CDTF">2020-03-28T19:50:04Z</dcterms:modified>
</cp:coreProperties>
</file>