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121" d="100"/>
          <a:sy n="121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4901F-825C-45E4-9BFC-58CDA51F4EEB}" type="datetimeFigureOut">
              <a:rPr lang="hr-HR" smtClean="0"/>
              <a:t>6.11.2022.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C7A2F-4D00-40E4-8210-3E4EDD51E4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946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1CF-F6F0-44A4-99DB-34BB2F6B3CF6}" type="datetime1">
              <a:rPr lang="hr-HR" smtClean="0"/>
              <a:t>6.11.2022.</a:t>
            </a:fld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A22-0BFB-46ED-837C-004EEA0FF833}" type="datetime1">
              <a:rPr lang="hr-HR" smtClean="0"/>
              <a:t>6.11.2022.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853-9B47-4E39-949E-A95AA79089E9}" type="datetime1">
              <a:rPr lang="hr-HR" smtClean="0"/>
              <a:t>6.11.2022.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4D1-AB2D-4117-8D0B-F35F4280B31A}" type="datetime1">
              <a:rPr lang="hr-HR" smtClean="0"/>
              <a:t>6.11.2022.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6B9-3F84-4834-AD5D-8CFD774E5ECB}" type="datetime1">
              <a:rPr lang="hr-HR" smtClean="0"/>
              <a:t>6.11.2022.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0656-694C-4338-A93C-9F7C764F1923}" type="datetime1">
              <a:rPr lang="hr-HR" smtClean="0"/>
              <a:t>6.11.2022.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475-762C-4DCE-8C7F-318D9CC8BF6C}" type="datetime1">
              <a:rPr lang="hr-HR" smtClean="0"/>
              <a:t>6.11.2022.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DB9E-790F-47F6-A7BB-2E96E593BFCD}" type="datetime1">
              <a:rPr lang="hr-HR" smtClean="0"/>
              <a:t>6.11.2022.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5940-963C-47C4-94E0-4732AC17A110}" type="datetime1">
              <a:rPr lang="hr-HR" smtClean="0"/>
              <a:t>6.11.2022.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14D3-4B8B-4ECF-A08E-83F0FA148237}" type="datetime1">
              <a:rPr lang="hr-HR" smtClean="0"/>
              <a:t>6.11.2022.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4AF6-38B7-409A-A32C-71A86AA72F2B}" type="datetime1">
              <a:rPr lang="hr-HR" smtClean="0"/>
              <a:t>6.11.2022.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1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B30F96-3280-4634-97C1-ADF90A901FFA}" type="datetime1">
              <a:rPr lang="hr-HR" smtClean="0"/>
              <a:t>6.11.2022.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DEF4FB-1DAD-4A48-AF23-C08121AF952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Principi objektno orijentiranog dizajna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3200" dirty="0"/>
              <a:t>Primjer </a:t>
            </a:r>
            <a:r>
              <a:rPr lang="hr-HR" sz="3200" dirty="0" err="1"/>
              <a:t>refaktoriranja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48662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Imamo funkcionalan k</a:t>
            </a:r>
            <a:r>
              <a:rPr lang="hr-HR" sz="2400" dirty="0">
                <a:cs typeface="Arial" panose="020B0604020202020204" pitchFamily="34" charset="0"/>
              </a:rPr>
              <a:t>ô</a:t>
            </a:r>
            <a:r>
              <a:rPr lang="hr-HR" sz="2400" dirty="0"/>
              <a:t>d za izračunavanje </a:t>
            </a:r>
            <a:r>
              <a:rPr lang="hr-HR" sz="2400" dirty="0" err="1"/>
              <a:t>primbrojeva</a:t>
            </a:r>
            <a:r>
              <a:rPr lang="hr-HR" sz="2400" dirty="0"/>
              <a:t>, no on je napisan prilično nepregledno.</a:t>
            </a:r>
          </a:p>
          <a:p>
            <a:r>
              <a:rPr lang="hr-HR" dirty="0"/>
              <a:t>Želimo </a:t>
            </a:r>
            <a:r>
              <a:rPr lang="hr-HR" dirty="0" err="1"/>
              <a:t>refaktorirati</a:t>
            </a:r>
            <a:r>
              <a:rPr lang="hr-HR" dirty="0"/>
              <a:t> </a:t>
            </a:r>
            <a:r>
              <a:rPr lang="hr-HR" sz="2400" dirty="0"/>
              <a:t>k</a:t>
            </a:r>
            <a:r>
              <a:rPr lang="hr-HR" sz="2400" dirty="0">
                <a:cs typeface="Arial" panose="020B0604020202020204" pitchFamily="34" charset="0"/>
              </a:rPr>
              <a:t>ô</a:t>
            </a:r>
            <a:r>
              <a:rPr lang="hr-HR" sz="2400" dirty="0"/>
              <a:t>d da bi bio čitljiviji, ali da se funkcionalnost ne mijenja.</a:t>
            </a:r>
          </a:p>
          <a:p>
            <a:r>
              <a:rPr lang="hr-HR" dirty="0"/>
              <a:t>Prije </a:t>
            </a:r>
            <a:r>
              <a:rPr lang="hr-HR" dirty="0" err="1"/>
              <a:t>refaktoriranja</a:t>
            </a:r>
            <a:r>
              <a:rPr lang="hr-HR" dirty="0"/>
              <a:t>, poželjno je pripremiti jedinične testove.</a:t>
            </a:r>
            <a:endParaRPr lang="hr-HR" sz="2400" dirty="0"/>
          </a:p>
          <a:p>
            <a:r>
              <a:rPr lang="hr-HR" dirty="0"/>
              <a:t>Program</a:t>
            </a:r>
            <a:r>
              <a:rPr lang="hr-HR" sz="2400" dirty="0"/>
              <a:t> koristi algoritam </a:t>
            </a:r>
            <a:r>
              <a:rPr lang="hr-HR" sz="2400" dirty="0" err="1"/>
              <a:t>Eratostenovog</a:t>
            </a:r>
            <a:r>
              <a:rPr lang="hr-HR" sz="2400" dirty="0"/>
              <a:t> sita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79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 err="1"/>
              <a:t>Eratostenovo</a:t>
            </a:r>
            <a:r>
              <a:rPr lang="hr-HR" sz="5400" dirty="0"/>
              <a:t> sito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sz="2400" dirty="0"/>
                  <a:t>Želimo dobiti sve </a:t>
                </a:r>
                <a:r>
                  <a:rPr lang="hr-HR" sz="2400" dirty="0" err="1"/>
                  <a:t>primbrojeve</a:t>
                </a:r>
                <a:r>
                  <a:rPr lang="hr-HR" sz="2400" dirty="0"/>
                  <a:t> do uključivo broja </a:t>
                </a:r>
                <a:r>
                  <a:rPr lang="hr-HR" sz="2400" i="1" dirty="0"/>
                  <a:t>n.</a:t>
                </a:r>
                <a:endParaRPr lang="hr-HR" sz="2400" dirty="0"/>
              </a:p>
              <a:p>
                <a:r>
                  <a:rPr lang="hr-HR" dirty="0" err="1"/>
                  <a:t>Primbrojevi</a:t>
                </a:r>
                <a:r>
                  <a:rPr lang="hr-HR" dirty="0"/>
                  <a:t> su svi cijeli brojevi djeljivi isključivo s 1 i sa samim sobom. </a:t>
                </a:r>
              </a:p>
              <a:p>
                <a:r>
                  <a:rPr lang="hr-HR" dirty="0"/>
                  <a:t>Broj 1 po definiciji nije </a:t>
                </a:r>
                <a:r>
                  <a:rPr lang="hr-HR" dirty="0" err="1"/>
                  <a:t>primbroj</a:t>
                </a:r>
                <a:r>
                  <a:rPr lang="hr-HR" dirty="0"/>
                  <a:t> pa </a:t>
                </a:r>
                <a:r>
                  <a:rPr lang="hr-HR" sz="2400" dirty="0"/>
                  <a:t>je 2 prvi </a:t>
                </a:r>
                <a:r>
                  <a:rPr lang="hr-HR" sz="2400" dirty="0" err="1"/>
                  <a:t>primbroj</a:t>
                </a:r>
                <a:r>
                  <a:rPr lang="hr-HR" sz="2400" dirty="0"/>
                  <a:t>. Nakon što 2 proglasimo </a:t>
                </a:r>
                <a:r>
                  <a:rPr lang="hr-HR" sz="2400" dirty="0" err="1"/>
                  <a:t>primbrojem</a:t>
                </a:r>
                <a:r>
                  <a:rPr lang="hr-HR" sz="2400" dirty="0"/>
                  <a:t>, eliminiramo sve njegove višekratnike do broja </a:t>
                </a:r>
                <a:r>
                  <a:rPr lang="hr-HR" sz="2400" i="1" dirty="0"/>
                  <a:t>n</a:t>
                </a:r>
                <a:r>
                  <a:rPr lang="hr-HR" sz="2400" dirty="0"/>
                  <a:t>, jer su oni djeljivi s 2.</a:t>
                </a:r>
              </a:p>
              <a:p>
                <a:r>
                  <a:rPr lang="hr-HR" dirty="0"/>
                  <a:t>Uzimamo sljedeći broj koji nije eliminiran, njega proglašavanom </a:t>
                </a:r>
                <a:r>
                  <a:rPr lang="hr-HR" dirty="0" err="1"/>
                  <a:t>primbrojem</a:t>
                </a:r>
                <a:r>
                  <a:rPr lang="hr-HR" dirty="0"/>
                  <a:t> i eliminiramo sve njegove višekratnike do broja </a:t>
                </a:r>
                <a:r>
                  <a:rPr lang="hr-HR" i="1" dirty="0"/>
                  <a:t>n</a:t>
                </a:r>
                <a:r>
                  <a:rPr lang="hr-HR" dirty="0"/>
                  <a:t>.</a:t>
                </a:r>
              </a:p>
              <a:p>
                <a:r>
                  <a:rPr lang="hr-HR" sz="2400" dirty="0"/>
                  <a:t>Postupak ponavljamo za sve sljedeće neeliminirane cijele brojeve do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r-H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hr-HR" dirty="0"/>
                  <a:t>.</a:t>
                </a:r>
                <a:endParaRPr lang="hr-H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1630" b="-53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452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65"/>
            <a:ext cx="8229600" cy="1600200"/>
          </a:xfrm>
        </p:spPr>
        <p:txBody>
          <a:bodyPr/>
          <a:lstStyle/>
          <a:p>
            <a:r>
              <a:rPr lang="hr-HR" sz="5400" dirty="0" err="1"/>
              <a:t>Eratostenovo</a:t>
            </a:r>
            <a:r>
              <a:rPr lang="hr-HR" sz="5400" dirty="0"/>
              <a:t> sito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F4FB-1DAD-4A48-AF23-C08121AF952D}" type="slidenum">
              <a:rPr lang="hr-HR" smtClean="0"/>
              <a:t>4</a:t>
            </a:fld>
            <a:endParaRPr lang="hr-H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8AD11-57D4-0457-41D9-5A8B444F7018}"/>
              </a:ext>
            </a:extLst>
          </p:cNvPr>
          <p:cNvSpPr txBox="1"/>
          <p:nvPr/>
        </p:nvSpPr>
        <p:spPr>
          <a:xfrm>
            <a:off x="1769580" y="206084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855D8B-AEE0-005D-9B4D-D0901BEA56F7}"/>
              </a:ext>
            </a:extLst>
          </p:cNvPr>
          <p:cNvSpPr txBox="1"/>
          <p:nvPr/>
        </p:nvSpPr>
        <p:spPr>
          <a:xfrm>
            <a:off x="2207520" y="206084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2EF61-014D-4A17-3969-1EBB6C6C6025}"/>
              </a:ext>
            </a:extLst>
          </p:cNvPr>
          <p:cNvSpPr txBox="1"/>
          <p:nvPr/>
        </p:nvSpPr>
        <p:spPr>
          <a:xfrm>
            <a:off x="2645460" y="206084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72DCD5-B50A-DFEC-ABB7-A28C03A7FF05}"/>
              </a:ext>
            </a:extLst>
          </p:cNvPr>
          <p:cNvSpPr txBox="1"/>
          <p:nvPr/>
        </p:nvSpPr>
        <p:spPr>
          <a:xfrm>
            <a:off x="3083400" y="206084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FB7194-023F-A18F-A5B0-AC9E4B599EF7}"/>
              </a:ext>
            </a:extLst>
          </p:cNvPr>
          <p:cNvSpPr txBox="1"/>
          <p:nvPr/>
        </p:nvSpPr>
        <p:spPr>
          <a:xfrm>
            <a:off x="3521340" y="206084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52EAE-E7CA-4CFD-730C-FBEB0B496A07}"/>
              </a:ext>
            </a:extLst>
          </p:cNvPr>
          <p:cNvSpPr txBox="1"/>
          <p:nvPr/>
        </p:nvSpPr>
        <p:spPr>
          <a:xfrm>
            <a:off x="3959280" y="206084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91D1BB-98BC-55AE-F0C4-5DBDA576BBE9}"/>
              </a:ext>
            </a:extLst>
          </p:cNvPr>
          <p:cNvSpPr txBox="1"/>
          <p:nvPr/>
        </p:nvSpPr>
        <p:spPr>
          <a:xfrm>
            <a:off x="4397220" y="206084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E057C0-FC84-5F2E-330E-D19294A8B8EB}"/>
              </a:ext>
            </a:extLst>
          </p:cNvPr>
          <p:cNvSpPr txBox="1"/>
          <p:nvPr/>
        </p:nvSpPr>
        <p:spPr>
          <a:xfrm>
            <a:off x="4835160" y="206084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AF5B25-C099-60A9-F270-581E92FFCF7B}"/>
              </a:ext>
            </a:extLst>
          </p:cNvPr>
          <p:cNvSpPr txBox="1"/>
          <p:nvPr/>
        </p:nvSpPr>
        <p:spPr>
          <a:xfrm>
            <a:off x="5273100" y="206084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825698-BA57-68BF-6285-6B46A3D92FAA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D3B81C-2D50-0F62-CF13-A824DDF95E9B}"/>
              </a:ext>
            </a:extLst>
          </p:cNvPr>
          <p:cNvSpPr txBox="1"/>
          <p:nvPr/>
        </p:nvSpPr>
        <p:spPr>
          <a:xfrm>
            <a:off x="176958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0C7CFB-8A4F-9A5D-9229-314FBD9FAB53}"/>
              </a:ext>
            </a:extLst>
          </p:cNvPr>
          <p:cNvSpPr txBox="1"/>
          <p:nvPr/>
        </p:nvSpPr>
        <p:spPr>
          <a:xfrm>
            <a:off x="220752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9D1F61-2BCC-6848-36F6-0B6DD5FA13AC}"/>
              </a:ext>
            </a:extLst>
          </p:cNvPr>
          <p:cNvSpPr txBox="1"/>
          <p:nvPr/>
        </p:nvSpPr>
        <p:spPr>
          <a:xfrm>
            <a:off x="264546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CD5FA87-D7D1-C4E8-DF85-6652619CF8F3}"/>
              </a:ext>
            </a:extLst>
          </p:cNvPr>
          <p:cNvSpPr txBox="1"/>
          <p:nvPr/>
        </p:nvSpPr>
        <p:spPr>
          <a:xfrm>
            <a:off x="308340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AB4CC59-1762-AF6C-2943-05B010FF19FF}"/>
              </a:ext>
            </a:extLst>
          </p:cNvPr>
          <p:cNvSpPr txBox="1"/>
          <p:nvPr/>
        </p:nvSpPr>
        <p:spPr>
          <a:xfrm>
            <a:off x="352134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CAABF0-D14D-E794-4E54-2802BA381185}"/>
              </a:ext>
            </a:extLst>
          </p:cNvPr>
          <p:cNvSpPr txBox="1"/>
          <p:nvPr/>
        </p:nvSpPr>
        <p:spPr>
          <a:xfrm>
            <a:off x="395928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E06376E-BF88-DEA5-025F-3E013B220E19}"/>
              </a:ext>
            </a:extLst>
          </p:cNvPr>
          <p:cNvSpPr txBox="1"/>
          <p:nvPr/>
        </p:nvSpPr>
        <p:spPr>
          <a:xfrm>
            <a:off x="439722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3BA29B-FB55-AA26-F836-2647624BCAC4}"/>
              </a:ext>
            </a:extLst>
          </p:cNvPr>
          <p:cNvSpPr txBox="1"/>
          <p:nvPr/>
        </p:nvSpPr>
        <p:spPr>
          <a:xfrm>
            <a:off x="483516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DD52CAB-DB10-19B5-9547-36CE6E9DC70E}"/>
              </a:ext>
            </a:extLst>
          </p:cNvPr>
          <p:cNvSpPr txBox="1"/>
          <p:nvPr/>
        </p:nvSpPr>
        <p:spPr>
          <a:xfrm>
            <a:off x="5273100" y="243018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C64F9D7-B3D2-98CA-73DF-6A9B09760BCE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EEEF173-D5DD-7005-7A24-0AAD039F07E4}"/>
              </a:ext>
            </a:extLst>
          </p:cNvPr>
          <p:cNvSpPr txBox="1"/>
          <p:nvPr/>
        </p:nvSpPr>
        <p:spPr>
          <a:xfrm>
            <a:off x="176958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222AD7C-799F-1166-E77F-219DCE34E9D1}"/>
              </a:ext>
            </a:extLst>
          </p:cNvPr>
          <p:cNvSpPr txBox="1"/>
          <p:nvPr/>
        </p:nvSpPr>
        <p:spPr>
          <a:xfrm>
            <a:off x="220752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BC46D-9D3B-697E-F1B6-FD8C0027F8E4}"/>
              </a:ext>
            </a:extLst>
          </p:cNvPr>
          <p:cNvSpPr txBox="1"/>
          <p:nvPr/>
        </p:nvSpPr>
        <p:spPr>
          <a:xfrm>
            <a:off x="264546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FCFC7CC-B0E3-4DA7-CAE2-ABE107D4586C}"/>
              </a:ext>
            </a:extLst>
          </p:cNvPr>
          <p:cNvSpPr txBox="1"/>
          <p:nvPr/>
        </p:nvSpPr>
        <p:spPr>
          <a:xfrm>
            <a:off x="308340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E9B4BA-865B-1DEE-4678-7EE9EBF7D4AA}"/>
              </a:ext>
            </a:extLst>
          </p:cNvPr>
          <p:cNvSpPr txBox="1"/>
          <p:nvPr/>
        </p:nvSpPr>
        <p:spPr>
          <a:xfrm>
            <a:off x="352134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F5D2F2C-2449-9A43-0BC0-6DB5344ED04E}"/>
              </a:ext>
            </a:extLst>
          </p:cNvPr>
          <p:cNvSpPr txBox="1"/>
          <p:nvPr/>
        </p:nvSpPr>
        <p:spPr>
          <a:xfrm>
            <a:off x="395928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27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7073E61-A761-0D7D-BCBD-6ABBD3DF4545}"/>
              </a:ext>
            </a:extLst>
          </p:cNvPr>
          <p:cNvSpPr txBox="1"/>
          <p:nvPr/>
        </p:nvSpPr>
        <p:spPr>
          <a:xfrm>
            <a:off x="439722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D64D4E4-25BB-B5FB-0DB1-0E67B4700F69}"/>
              </a:ext>
            </a:extLst>
          </p:cNvPr>
          <p:cNvSpPr txBox="1"/>
          <p:nvPr/>
        </p:nvSpPr>
        <p:spPr>
          <a:xfrm>
            <a:off x="483516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568BF94-2F3F-6D9C-70A2-AB6726DCFA53}"/>
              </a:ext>
            </a:extLst>
          </p:cNvPr>
          <p:cNvSpPr txBox="1"/>
          <p:nvPr/>
        </p:nvSpPr>
        <p:spPr>
          <a:xfrm>
            <a:off x="5273100" y="279951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636AD4-A21B-ECDB-E296-70DEFFAA8ED9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C45A29E-B1D2-5423-BBFB-83EBBB17E6AE}"/>
              </a:ext>
            </a:extLst>
          </p:cNvPr>
          <p:cNvSpPr txBox="1"/>
          <p:nvPr/>
        </p:nvSpPr>
        <p:spPr>
          <a:xfrm>
            <a:off x="176958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C8CA6F7-5F70-F6D6-8CC0-FAE27E9C2E71}"/>
              </a:ext>
            </a:extLst>
          </p:cNvPr>
          <p:cNvSpPr txBox="1"/>
          <p:nvPr/>
        </p:nvSpPr>
        <p:spPr>
          <a:xfrm>
            <a:off x="220752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9C48F78-5430-34BA-2C51-9EA2E6892FBE}"/>
              </a:ext>
            </a:extLst>
          </p:cNvPr>
          <p:cNvSpPr txBox="1"/>
          <p:nvPr/>
        </p:nvSpPr>
        <p:spPr>
          <a:xfrm>
            <a:off x="264546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761C0B5-D2B8-D4C4-3A38-856C043BECDD}"/>
              </a:ext>
            </a:extLst>
          </p:cNvPr>
          <p:cNvSpPr txBox="1"/>
          <p:nvPr/>
        </p:nvSpPr>
        <p:spPr>
          <a:xfrm>
            <a:off x="308340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A4790E3-28E5-82D8-08BF-0CCE8C182582}"/>
              </a:ext>
            </a:extLst>
          </p:cNvPr>
          <p:cNvSpPr txBox="1"/>
          <p:nvPr/>
        </p:nvSpPr>
        <p:spPr>
          <a:xfrm>
            <a:off x="352134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8234F14-D51C-1BB3-8D73-A33BED12B75C}"/>
              </a:ext>
            </a:extLst>
          </p:cNvPr>
          <p:cNvSpPr txBox="1"/>
          <p:nvPr/>
        </p:nvSpPr>
        <p:spPr>
          <a:xfrm>
            <a:off x="395928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D06AA89-0092-09F2-CCAB-24C7C21B4790}"/>
              </a:ext>
            </a:extLst>
          </p:cNvPr>
          <p:cNvSpPr txBox="1"/>
          <p:nvPr/>
        </p:nvSpPr>
        <p:spPr>
          <a:xfrm>
            <a:off x="439722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9C254E3-475E-685E-512F-491DE43C13AA}"/>
              </a:ext>
            </a:extLst>
          </p:cNvPr>
          <p:cNvSpPr txBox="1"/>
          <p:nvPr/>
        </p:nvSpPr>
        <p:spPr>
          <a:xfrm>
            <a:off x="483516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D84B522-42AB-4215-10AB-8F19C433ACBF}"/>
              </a:ext>
            </a:extLst>
          </p:cNvPr>
          <p:cNvSpPr txBox="1"/>
          <p:nvPr/>
        </p:nvSpPr>
        <p:spPr>
          <a:xfrm>
            <a:off x="5273100" y="316884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52EEC0A-41C3-4D90-C766-40C1F008C52B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8A0150A-5C0C-A70A-6F94-ABBBBED75EA5}"/>
              </a:ext>
            </a:extLst>
          </p:cNvPr>
          <p:cNvSpPr txBox="1"/>
          <p:nvPr/>
        </p:nvSpPr>
        <p:spPr>
          <a:xfrm>
            <a:off x="176958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6390A4A-856E-5F24-16AC-F1EDE02BD8BD}"/>
              </a:ext>
            </a:extLst>
          </p:cNvPr>
          <p:cNvSpPr txBox="1"/>
          <p:nvPr/>
        </p:nvSpPr>
        <p:spPr>
          <a:xfrm>
            <a:off x="220752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B7839E6-3C4E-40E8-875E-2A01C8F1DC2C}"/>
              </a:ext>
            </a:extLst>
          </p:cNvPr>
          <p:cNvSpPr txBox="1"/>
          <p:nvPr/>
        </p:nvSpPr>
        <p:spPr>
          <a:xfrm>
            <a:off x="264546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44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C6E5793-045A-18C5-3D0B-9B382C95E03B}"/>
              </a:ext>
            </a:extLst>
          </p:cNvPr>
          <p:cNvSpPr txBox="1"/>
          <p:nvPr/>
        </p:nvSpPr>
        <p:spPr>
          <a:xfrm>
            <a:off x="308340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BA78BF2-4205-BFFA-C31A-62DC26B2E7A3}"/>
              </a:ext>
            </a:extLst>
          </p:cNvPr>
          <p:cNvSpPr txBox="1"/>
          <p:nvPr/>
        </p:nvSpPr>
        <p:spPr>
          <a:xfrm>
            <a:off x="352134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D90EF79-715C-DA32-2462-BD784B72C8B5}"/>
              </a:ext>
            </a:extLst>
          </p:cNvPr>
          <p:cNvSpPr txBox="1"/>
          <p:nvPr/>
        </p:nvSpPr>
        <p:spPr>
          <a:xfrm>
            <a:off x="395928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47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487CE6-487F-6D57-8ECD-419F3E60D97B}"/>
              </a:ext>
            </a:extLst>
          </p:cNvPr>
          <p:cNvSpPr txBox="1"/>
          <p:nvPr/>
        </p:nvSpPr>
        <p:spPr>
          <a:xfrm>
            <a:off x="439722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BB87400-B324-3944-2757-2F53848C2274}"/>
              </a:ext>
            </a:extLst>
          </p:cNvPr>
          <p:cNvSpPr txBox="1"/>
          <p:nvPr/>
        </p:nvSpPr>
        <p:spPr>
          <a:xfrm>
            <a:off x="483516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813342A-93A0-B9C1-EE95-70FFD11D8894}"/>
              </a:ext>
            </a:extLst>
          </p:cNvPr>
          <p:cNvSpPr txBox="1"/>
          <p:nvPr/>
        </p:nvSpPr>
        <p:spPr>
          <a:xfrm>
            <a:off x="5273100" y="353817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FDCB9AE-61A7-962A-9FB0-70BEF7F46000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384A836-9BB6-3380-1E68-E50B75830A5B}"/>
              </a:ext>
            </a:extLst>
          </p:cNvPr>
          <p:cNvSpPr txBox="1"/>
          <p:nvPr/>
        </p:nvSpPr>
        <p:spPr>
          <a:xfrm>
            <a:off x="176958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CC9ABA0-F7BD-583D-655B-5A970D021673}"/>
              </a:ext>
            </a:extLst>
          </p:cNvPr>
          <p:cNvSpPr txBox="1"/>
          <p:nvPr/>
        </p:nvSpPr>
        <p:spPr>
          <a:xfrm>
            <a:off x="220752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3F24B20-DE77-2D8E-1E34-AE6E427198E8}"/>
              </a:ext>
            </a:extLst>
          </p:cNvPr>
          <p:cNvSpPr txBox="1"/>
          <p:nvPr/>
        </p:nvSpPr>
        <p:spPr>
          <a:xfrm>
            <a:off x="264546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F735445-DB9C-F1F5-5CBA-AE9412569B5F}"/>
              </a:ext>
            </a:extLst>
          </p:cNvPr>
          <p:cNvSpPr txBox="1"/>
          <p:nvPr/>
        </p:nvSpPr>
        <p:spPr>
          <a:xfrm>
            <a:off x="308340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53B5648-2311-F067-9CB3-CAB9D9E0149D}"/>
              </a:ext>
            </a:extLst>
          </p:cNvPr>
          <p:cNvSpPr txBox="1"/>
          <p:nvPr/>
        </p:nvSpPr>
        <p:spPr>
          <a:xfrm>
            <a:off x="352134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626C31E-37F7-C7B2-A4D2-5EDEC4AD0CBA}"/>
              </a:ext>
            </a:extLst>
          </p:cNvPr>
          <p:cNvSpPr txBox="1"/>
          <p:nvPr/>
        </p:nvSpPr>
        <p:spPr>
          <a:xfrm>
            <a:off x="395928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57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20FEA31-89EA-6204-854C-B738B75C29A2}"/>
              </a:ext>
            </a:extLst>
          </p:cNvPr>
          <p:cNvSpPr txBox="1"/>
          <p:nvPr/>
        </p:nvSpPr>
        <p:spPr>
          <a:xfrm>
            <a:off x="439722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FB50C1F-DF5D-91C9-A9E2-523A5C684ADD}"/>
              </a:ext>
            </a:extLst>
          </p:cNvPr>
          <p:cNvSpPr txBox="1"/>
          <p:nvPr/>
        </p:nvSpPr>
        <p:spPr>
          <a:xfrm>
            <a:off x="483516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36F2036-F5C7-3861-C1DD-1AF4995C18F5}"/>
              </a:ext>
            </a:extLst>
          </p:cNvPr>
          <p:cNvSpPr txBox="1"/>
          <p:nvPr/>
        </p:nvSpPr>
        <p:spPr>
          <a:xfrm>
            <a:off x="5273100" y="390750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FDB1EC1-439A-C37F-CFEA-1A45BEC1F5F0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5426ADD-42E5-5F23-D2AB-2F49BFC3C930}"/>
              </a:ext>
            </a:extLst>
          </p:cNvPr>
          <p:cNvSpPr txBox="1"/>
          <p:nvPr/>
        </p:nvSpPr>
        <p:spPr>
          <a:xfrm>
            <a:off x="176958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E9B3C34-6CF4-3C81-CDD3-0D5A027EAABF}"/>
              </a:ext>
            </a:extLst>
          </p:cNvPr>
          <p:cNvSpPr txBox="1"/>
          <p:nvPr/>
        </p:nvSpPr>
        <p:spPr>
          <a:xfrm>
            <a:off x="220752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93F7FF9-3D76-6547-49BD-AD572C07CCC8}"/>
              </a:ext>
            </a:extLst>
          </p:cNvPr>
          <p:cNvSpPr txBox="1"/>
          <p:nvPr/>
        </p:nvSpPr>
        <p:spPr>
          <a:xfrm>
            <a:off x="264546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282131A-BCF8-B5C7-F486-9D6130DB8E85}"/>
              </a:ext>
            </a:extLst>
          </p:cNvPr>
          <p:cNvSpPr txBox="1"/>
          <p:nvPr/>
        </p:nvSpPr>
        <p:spPr>
          <a:xfrm>
            <a:off x="308340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6B24908-8DCC-E1BB-7AC2-DA1572D825FE}"/>
              </a:ext>
            </a:extLst>
          </p:cNvPr>
          <p:cNvSpPr txBox="1"/>
          <p:nvPr/>
        </p:nvSpPr>
        <p:spPr>
          <a:xfrm>
            <a:off x="352134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F83471F-CEC9-B2CB-AB95-3EC7D6957B5C}"/>
              </a:ext>
            </a:extLst>
          </p:cNvPr>
          <p:cNvSpPr txBox="1"/>
          <p:nvPr/>
        </p:nvSpPr>
        <p:spPr>
          <a:xfrm>
            <a:off x="395928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67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34952E7-4D75-B606-15F6-854A7A00ED51}"/>
              </a:ext>
            </a:extLst>
          </p:cNvPr>
          <p:cNvSpPr txBox="1"/>
          <p:nvPr/>
        </p:nvSpPr>
        <p:spPr>
          <a:xfrm>
            <a:off x="439722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DF038EC-2B94-0AC1-6D35-75CB7850D907}"/>
              </a:ext>
            </a:extLst>
          </p:cNvPr>
          <p:cNvSpPr txBox="1"/>
          <p:nvPr/>
        </p:nvSpPr>
        <p:spPr>
          <a:xfrm>
            <a:off x="483516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69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E97D238-1AA7-C4F7-EA91-E499C78FABF3}"/>
              </a:ext>
            </a:extLst>
          </p:cNvPr>
          <p:cNvSpPr txBox="1"/>
          <p:nvPr/>
        </p:nvSpPr>
        <p:spPr>
          <a:xfrm>
            <a:off x="5273100" y="4276840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70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BF2B1C4-1897-DB09-1EBA-D82E42E92E6E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699D07D-B405-8117-45A2-22A03A16E475}"/>
              </a:ext>
            </a:extLst>
          </p:cNvPr>
          <p:cNvSpPr txBox="1"/>
          <p:nvPr/>
        </p:nvSpPr>
        <p:spPr>
          <a:xfrm>
            <a:off x="176958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6002D06-8E5F-E3C8-92D0-2BFD33DCA4C1}"/>
              </a:ext>
            </a:extLst>
          </p:cNvPr>
          <p:cNvSpPr txBox="1"/>
          <p:nvPr/>
        </p:nvSpPr>
        <p:spPr>
          <a:xfrm>
            <a:off x="220752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04BACE9-BBA3-0E75-7F4C-9313926932D7}"/>
              </a:ext>
            </a:extLst>
          </p:cNvPr>
          <p:cNvSpPr txBox="1"/>
          <p:nvPr/>
        </p:nvSpPr>
        <p:spPr>
          <a:xfrm>
            <a:off x="264546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3A0740F-8824-91E8-160D-433069311378}"/>
              </a:ext>
            </a:extLst>
          </p:cNvPr>
          <p:cNvSpPr txBox="1"/>
          <p:nvPr/>
        </p:nvSpPr>
        <p:spPr>
          <a:xfrm>
            <a:off x="308340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102A577-B9D0-15FD-5948-E3D55F44F4E7}"/>
              </a:ext>
            </a:extLst>
          </p:cNvPr>
          <p:cNvSpPr txBox="1"/>
          <p:nvPr/>
        </p:nvSpPr>
        <p:spPr>
          <a:xfrm>
            <a:off x="352134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18B8335-BA3F-AED8-ED7A-40BA65487A28}"/>
              </a:ext>
            </a:extLst>
          </p:cNvPr>
          <p:cNvSpPr txBox="1"/>
          <p:nvPr/>
        </p:nvSpPr>
        <p:spPr>
          <a:xfrm>
            <a:off x="395928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AEBA6D0-D32F-9D61-F00E-5C0DB4C0B331}"/>
              </a:ext>
            </a:extLst>
          </p:cNvPr>
          <p:cNvSpPr txBox="1"/>
          <p:nvPr/>
        </p:nvSpPr>
        <p:spPr>
          <a:xfrm>
            <a:off x="439722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78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53489B9-2453-CC4F-248A-745066368831}"/>
              </a:ext>
            </a:extLst>
          </p:cNvPr>
          <p:cNvSpPr txBox="1"/>
          <p:nvPr/>
        </p:nvSpPr>
        <p:spPr>
          <a:xfrm>
            <a:off x="483516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79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F5616D9-1771-B4B6-F002-85DD59C736C9}"/>
              </a:ext>
            </a:extLst>
          </p:cNvPr>
          <p:cNvSpPr txBox="1"/>
          <p:nvPr/>
        </p:nvSpPr>
        <p:spPr>
          <a:xfrm>
            <a:off x="5273100" y="4646172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B46DB48-91BD-F62B-6202-11C7A29CF974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17B8366-CA7E-9C3D-95EA-391A0ABBB0EB}"/>
              </a:ext>
            </a:extLst>
          </p:cNvPr>
          <p:cNvSpPr txBox="1"/>
          <p:nvPr/>
        </p:nvSpPr>
        <p:spPr>
          <a:xfrm>
            <a:off x="176958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F9156DF-E5D7-221F-7DA7-8CFDF6BDD9CE}"/>
              </a:ext>
            </a:extLst>
          </p:cNvPr>
          <p:cNvSpPr txBox="1"/>
          <p:nvPr/>
        </p:nvSpPr>
        <p:spPr>
          <a:xfrm>
            <a:off x="220752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D8F7B15-09F0-A177-9347-36F7767FDDB2}"/>
              </a:ext>
            </a:extLst>
          </p:cNvPr>
          <p:cNvSpPr txBox="1"/>
          <p:nvPr/>
        </p:nvSpPr>
        <p:spPr>
          <a:xfrm>
            <a:off x="264546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84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BC48F78-0FA1-5303-9ABC-9B9F38EE7B72}"/>
              </a:ext>
            </a:extLst>
          </p:cNvPr>
          <p:cNvSpPr txBox="1"/>
          <p:nvPr/>
        </p:nvSpPr>
        <p:spPr>
          <a:xfrm>
            <a:off x="308340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85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4C01E19-3203-3F74-BDE4-EF6FC4FDB706}"/>
              </a:ext>
            </a:extLst>
          </p:cNvPr>
          <p:cNvSpPr txBox="1"/>
          <p:nvPr/>
        </p:nvSpPr>
        <p:spPr>
          <a:xfrm>
            <a:off x="352134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F333F54-842E-3F48-5626-4045B83BD640}"/>
              </a:ext>
            </a:extLst>
          </p:cNvPr>
          <p:cNvSpPr txBox="1"/>
          <p:nvPr/>
        </p:nvSpPr>
        <p:spPr>
          <a:xfrm>
            <a:off x="395928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87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7816F1A-6D83-97E3-9D19-FEBCC7524176}"/>
              </a:ext>
            </a:extLst>
          </p:cNvPr>
          <p:cNvSpPr txBox="1"/>
          <p:nvPr/>
        </p:nvSpPr>
        <p:spPr>
          <a:xfrm>
            <a:off x="439722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A32F8DD-106A-4A2C-A087-F1406D813517}"/>
              </a:ext>
            </a:extLst>
          </p:cNvPr>
          <p:cNvSpPr txBox="1"/>
          <p:nvPr/>
        </p:nvSpPr>
        <p:spPr>
          <a:xfrm>
            <a:off x="483516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DE02E06-86A7-DBDC-071E-5260BA6C68F3}"/>
              </a:ext>
            </a:extLst>
          </p:cNvPr>
          <p:cNvSpPr txBox="1"/>
          <p:nvPr/>
        </p:nvSpPr>
        <p:spPr>
          <a:xfrm>
            <a:off x="5273100" y="5015504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71CC376-8D00-C71E-3B3F-B86754FF64AE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A11C2F3-EE74-5A0E-1070-D2881C6D7D1B}"/>
              </a:ext>
            </a:extLst>
          </p:cNvPr>
          <p:cNvSpPr txBox="1"/>
          <p:nvPr/>
        </p:nvSpPr>
        <p:spPr>
          <a:xfrm>
            <a:off x="176958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13BBA97-7600-6451-1F2C-583002E55F87}"/>
              </a:ext>
            </a:extLst>
          </p:cNvPr>
          <p:cNvSpPr txBox="1"/>
          <p:nvPr/>
        </p:nvSpPr>
        <p:spPr>
          <a:xfrm>
            <a:off x="220752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4060146-E041-F95C-9E51-75E1E5EE7F5D}"/>
              </a:ext>
            </a:extLst>
          </p:cNvPr>
          <p:cNvSpPr txBox="1"/>
          <p:nvPr/>
        </p:nvSpPr>
        <p:spPr>
          <a:xfrm>
            <a:off x="264546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5267A87-4082-F69F-8856-AD8102EE90E4}"/>
              </a:ext>
            </a:extLst>
          </p:cNvPr>
          <p:cNvSpPr txBox="1"/>
          <p:nvPr/>
        </p:nvSpPr>
        <p:spPr>
          <a:xfrm>
            <a:off x="308340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8956060-F78F-FC7F-F668-1A87C07DB483}"/>
              </a:ext>
            </a:extLst>
          </p:cNvPr>
          <p:cNvSpPr txBox="1"/>
          <p:nvPr/>
        </p:nvSpPr>
        <p:spPr>
          <a:xfrm>
            <a:off x="352134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96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CFC6723-12A7-AE70-7F4C-0778053C7FD3}"/>
              </a:ext>
            </a:extLst>
          </p:cNvPr>
          <p:cNvSpPr txBox="1"/>
          <p:nvPr/>
        </p:nvSpPr>
        <p:spPr>
          <a:xfrm>
            <a:off x="395928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97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28ABF4B-50E2-137E-1DD1-A55CE795D914}"/>
              </a:ext>
            </a:extLst>
          </p:cNvPr>
          <p:cNvSpPr txBox="1"/>
          <p:nvPr/>
        </p:nvSpPr>
        <p:spPr>
          <a:xfrm>
            <a:off x="439722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98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DB4441F-B1ED-A5CA-30C0-663C85475EEF}"/>
              </a:ext>
            </a:extLst>
          </p:cNvPr>
          <p:cNvSpPr txBox="1"/>
          <p:nvPr/>
        </p:nvSpPr>
        <p:spPr>
          <a:xfrm>
            <a:off x="483516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7FA00B1-C44A-1420-1182-1B1734DAEB7B}"/>
              </a:ext>
            </a:extLst>
          </p:cNvPr>
          <p:cNvSpPr txBox="1"/>
          <p:nvPr/>
        </p:nvSpPr>
        <p:spPr>
          <a:xfrm>
            <a:off x="5273100" y="5384836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3A7EC41-532C-E8C6-907C-7915011C36CB}"/>
              </a:ext>
            </a:extLst>
          </p:cNvPr>
          <p:cNvSpPr txBox="1">
            <a:spLocks noChangeAspect="1"/>
          </p:cNvSpPr>
          <p:nvPr/>
        </p:nvSpPr>
        <p:spPr>
          <a:xfrm>
            <a:off x="133164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9F18EC5-3E5C-0E76-6DF1-F4676DC06FE5}"/>
              </a:ext>
            </a:extLst>
          </p:cNvPr>
          <p:cNvSpPr txBox="1"/>
          <p:nvPr/>
        </p:nvSpPr>
        <p:spPr>
          <a:xfrm>
            <a:off x="176958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C23AB19-4FFB-A4F5-74C9-DDCCD0A98240}"/>
              </a:ext>
            </a:extLst>
          </p:cNvPr>
          <p:cNvSpPr txBox="1"/>
          <p:nvPr/>
        </p:nvSpPr>
        <p:spPr>
          <a:xfrm>
            <a:off x="220752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A99147B-F44E-1888-0D8D-73761312AB2E}"/>
              </a:ext>
            </a:extLst>
          </p:cNvPr>
          <p:cNvSpPr txBox="1"/>
          <p:nvPr/>
        </p:nvSpPr>
        <p:spPr>
          <a:xfrm>
            <a:off x="264546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104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AC03595-A0EB-C674-E7A8-513F5CBC21F4}"/>
              </a:ext>
            </a:extLst>
          </p:cNvPr>
          <p:cNvSpPr txBox="1"/>
          <p:nvPr/>
        </p:nvSpPr>
        <p:spPr>
          <a:xfrm>
            <a:off x="308340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8F90517-26F1-743E-480B-DF4F98DFA8AD}"/>
              </a:ext>
            </a:extLst>
          </p:cNvPr>
          <p:cNvSpPr txBox="1"/>
          <p:nvPr/>
        </p:nvSpPr>
        <p:spPr>
          <a:xfrm>
            <a:off x="352134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106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906C75F-C7AE-4508-3DFF-6C968C9D2EE4}"/>
              </a:ext>
            </a:extLst>
          </p:cNvPr>
          <p:cNvSpPr txBox="1"/>
          <p:nvPr/>
        </p:nvSpPr>
        <p:spPr>
          <a:xfrm>
            <a:off x="395928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107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82553E6-CAC1-0E01-AC06-4925E012785C}"/>
              </a:ext>
            </a:extLst>
          </p:cNvPr>
          <p:cNvSpPr txBox="1"/>
          <p:nvPr/>
        </p:nvSpPr>
        <p:spPr>
          <a:xfrm>
            <a:off x="439722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30C2DF9-0D31-C364-0A48-9966E1BA1ADA}"/>
              </a:ext>
            </a:extLst>
          </p:cNvPr>
          <p:cNvSpPr txBox="1"/>
          <p:nvPr/>
        </p:nvSpPr>
        <p:spPr>
          <a:xfrm>
            <a:off x="483516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109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1B42778-CC00-084B-C6AA-A93E2D0CF1D2}"/>
              </a:ext>
            </a:extLst>
          </p:cNvPr>
          <p:cNvSpPr txBox="1"/>
          <p:nvPr/>
        </p:nvSpPr>
        <p:spPr>
          <a:xfrm>
            <a:off x="5273100" y="5754168"/>
            <a:ext cx="43794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hr-HR" dirty="0">
                <a:latin typeface="Consolas" panose="020B0609020204030204" pitchFamily="49" charset="0"/>
              </a:rPr>
              <a:t>110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FCC2357-615D-1870-7B55-AE153A0E11EB}"/>
              </a:ext>
            </a:extLst>
          </p:cNvPr>
          <p:cNvSpPr txBox="1"/>
          <p:nvPr/>
        </p:nvSpPr>
        <p:spPr>
          <a:xfrm>
            <a:off x="6148980" y="2014681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err="1"/>
              <a:t>Primbrojevi</a:t>
            </a:r>
            <a:r>
              <a:rPr lang="hr-HR" sz="2400" dirty="0"/>
              <a:t>: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4EBA056-40DE-9330-4B8D-D49A632B1F2F}"/>
              </a:ext>
            </a:extLst>
          </p:cNvPr>
          <p:cNvSpPr txBox="1"/>
          <p:nvPr/>
        </p:nvSpPr>
        <p:spPr>
          <a:xfrm>
            <a:off x="6140145" y="25361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2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623C61B-04F3-1CEB-3669-C27D08C3F76F}"/>
              </a:ext>
            </a:extLst>
          </p:cNvPr>
          <p:cNvSpPr txBox="1"/>
          <p:nvPr/>
        </p:nvSpPr>
        <p:spPr>
          <a:xfrm>
            <a:off x="6651786" y="25361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3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763D29D-3A61-97AD-62BC-00F6A25DC03E}"/>
              </a:ext>
            </a:extLst>
          </p:cNvPr>
          <p:cNvSpPr txBox="1"/>
          <p:nvPr/>
        </p:nvSpPr>
        <p:spPr>
          <a:xfrm>
            <a:off x="7152031" y="25361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5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7281D5-C76A-C998-51C6-D70A65E82694}"/>
              </a:ext>
            </a:extLst>
          </p:cNvPr>
          <p:cNvSpPr txBox="1"/>
          <p:nvPr/>
        </p:nvSpPr>
        <p:spPr>
          <a:xfrm>
            <a:off x="7726827" y="25361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7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8AFBF61-ABF1-1209-9150-42DCE66DD18A}"/>
              </a:ext>
            </a:extLst>
          </p:cNvPr>
          <p:cNvSpPr txBox="1"/>
          <p:nvPr/>
        </p:nvSpPr>
        <p:spPr>
          <a:xfrm>
            <a:off x="6140145" y="29203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11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3AA9F6A-5191-3075-8003-36C77756198E}"/>
              </a:ext>
            </a:extLst>
          </p:cNvPr>
          <p:cNvSpPr txBox="1"/>
          <p:nvPr/>
        </p:nvSpPr>
        <p:spPr>
          <a:xfrm>
            <a:off x="6651786" y="29203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13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156F4DB-C848-94E7-22A7-ED68FF7B51A5}"/>
              </a:ext>
            </a:extLst>
          </p:cNvPr>
          <p:cNvSpPr txBox="1"/>
          <p:nvPr/>
        </p:nvSpPr>
        <p:spPr>
          <a:xfrm>
            <a:off x="7157440" y="29203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17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43F8605-6584-A88B-42E6-83A3BE28F0B1}"/>
              </a:ext>
            </a:extLst>
          </p:cNvPr>
          <p:cNvSpPr txBox="1"/>
          <p:nvPr/>
        </p:nvSpPr>
        <p:spPr>
          <a:xfrm>
            <a:off x="7726827" y="29203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19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93152FC-39A7-2FD6-A032-AC47C2218E24}"/>
              </a:ext>
            </a:extLst>
          </p:cNvPr>
          <p:cNvSpPr txBox="1"/>
          <p:nvPr/>
        </p:nvSpPr>
        <p:spPr>
          <a:xfrm>
            <a:off x="6140145" y="33199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23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D319BC3-0E1E-A6E0-8593-8BF05EE7D463}"/>
              </a:ext>
            </a:extLst>
          </p:cNvPr>
          <p:cNvSpPr txBox="1"/>
          <p:nvPr/>
        </p:nvSpPr>
        <p:spPr>
          <a:xfrm>
            <a:off x="6651786" y="33199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29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04A03F8-FD16-52AF-5A83-179AEADE540E}"/>
              </a:ext>
            </a:extLst>
          </p:cNvPr>
          <p:cNvSpPr txBox="1"/>
          <p:nvPr/>
        </p:nvSpPr>
        <p:spPr>
          <a:xfrm>
            <a:off x="7157440" y="33199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31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B85268F-1CD8-EC52-9F0A-436C2D96859F}"/>
              </a:ext>
            </a:extLst>
          </p:cNvPr>
          <p:cNvSpPr txBox="1"/>
          <p:nvPr/>
        </p:nvSpPr>
        <p:spPr>
          <a:xfrm>
            <a:off x="7726827" y="33199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37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BFCACF1-8169-ACA5-7DC4-954A7A85A9F8}"/>
              </a:ext>
            </a:extLst>
          </p:cNvPr>
          <p:cNvSpPr txBox="1"/>
          <p:nvPr/>
        </p:nvSpPr>
        <p:spPr>
          <a:xfrm>
            <a:off x="6140145" y="36989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41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3D23C96-EB41-867A-E939-E6A32B64FB89}"/>
              </a:ext>
            </a:extLst>
          </p:cNvPr>
          <p:cNvSpPr txBox="1"/>
          <p:nvPr/>
        </p:nvSpPr>
        <p:spPr>
          <a:xfrm>
            <a:off x="6651786" y="36989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43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5BA201C-7D9D-5A52-6FEE-57A41F8B4F84}"/>
              </a:ext>
            </a:extLst>
          </p:cNvPr>
          <p:cNvSpPr txBox="1"/>
          <p:nvPr/>
        </p:nvSpPr>
        <p:spPr>
          <a:xfrm>
            <a:off x="7157440" y="36989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47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876CDD4-6A55-A499-9CD0-A242BC17CA94}"/>
              </a:ext>
            </a:extLst>
          </p:cNvPr>
          <p:cNvSpPr txBox="1"/>
          <p:nvPr/>
        </p:nvSpPr>
        <p:spPr>
          <a:xfrm>
            <a:off x="7726827" y="36989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53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5850208-D316-90D9-7753-6B2DA7F9DC17}"/>
              </a:ext>
            </a:extLst>
          </p:cNvPr>
          <p:cNvSpPr txBox="1"/>
          <p:nvPr/>
        </p:nvSpPr>
        <p:spPr>
          <a:xfrm>
            <a:off x="6140145" y="41138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59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4E17C66-52A0-2385-654C-8A3CC74EFB91}"/>
              </a:ext>
            </a:extLst>
          </p:cNvPr>
          <p:cNvSpPr txBox="1"/>
          <p:nvPr/>
        </p:nvSpPr>
        <p:spPr>
          <a:xfrm>
            <a:off x="6651786" y="41138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61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1367E8D-03D5-1AD9-3AC6-E94B49723BD6}"/>
              </a:ext>
            </a:extLst>
          </p:cNvPr>
          <p:cNvSpPr txBox="1"/>
          <p:nvPr/>
        </p:nvSpPr>
        <p:spPr>
          <a:xfrm>
            <a:off x="7157440" y="41138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67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1B7F9C5B-791F-C9DC-C69C-27BB731B5B61}"/>
              </a:ext>
            </a:extLst>
          </p:cNvPr>
          <p:cNvSpPr txBox="1"/>
          <p:nvPr/>
        </p:nvSpPr>
        <p:spPr>
          <a:xfrm>
            <a:off x="7726827" y="41138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71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AE4A791-19C8-FC4B-9C1B-2EB2B440BBA3}"/>
              </a:ext>
            </a:extLst>
          </p:cNvPr>
          <p:cNvSpPr txBox="1"/>
          <p:nvPr/>
        </p:nvSpPr>
        <p:spPr>
          <a:xfrm>
            <a:off x="6140145" y="44794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73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6A586C2-AA3E-A8EA-BC08-D76CCC1D4C29}"/>
              </a:ext>
            </a:extLst>
          </p:cNvPr>
          <p:cNvSpPr txBox="1"/>
          <p:nvPr/>
        </p:nvSpPr>
        <p:spPr>
          <a:xfrm>
            <a:off x="6651786" y="44794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79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45E9DB9-B54C-36A5-1E7F-83133E224B8C}"/>
              </a:ext>
            </a:extLst>
          </p:cNvPr>
          <p:cNvSpPr txBox="1"/>
          <p:nvPr/>
        </p:nvSpPr>
        <p:spPr>
          <a:xfrm>
            <a:off x="7157440" y="44794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83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8A7D448-99F5-D504-E608-C270C6AD7B11}"/>
              </a:ext>
            </a:extLst>
          </p:cNvPr>
          <p:cNvSpPr txBox="1"/>
          <p:nvPr/>
        </p:nvSpPr>
        <p:spPr>
          <a:xfrm>
            <a:off x="7726827" y="44794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89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259F1D6-CE72-CC88-BC07-4E6ABC39A731}"/>
              </a:ext>
            </a:extLst>
          </p:cNvPr>
          <p:cNvSpPr txBox="1"/>
          <p:nvPr/>
        </p:nvSpPr>
        <p:spPr>
          <a:xfrm>
            <a:off x="6140145" y="485364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97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C192D482-3EE2-3EE0-294F-8A6C98B7AEB1}"/>
              </a:ext>
            </a:extLst>
          </p:cNvPr>
          <p:cNvSpPr txBox="1"/>
          <p:nvPr/>
        </p:nvSpPr>
        <p:spPr>
          <a:xfrm>
            <a:off x="6651786" y="485364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101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D19F1E0-8A9E-03DB-52B0-0FDFE45277C3}"/>
              </a:ext>
            </a:extLst>
          </p:cNvPr>
          <p:cNvSpPr txBox="1"/>
          <p:nvPr/>
        </p:nvSpPr>
        <p:spPr>
          <a:xfrm>
            <a:off x="7157440" y="485364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103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468A892-25DD-D34C-A17E-2317CD727832}"/>
              </a:ext>
            </a:extLst>
          </p:cNvPr>
          <p:cNvSpPr txBox="1"/>
          <p:nvPr/>
        </p:nvSpPr>
        <p:spPr>
          <a:xfrm>
            <a:off x="7726827" y="485364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107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6CA2811-185F-D4A2-DD00-D93A0F17DD5F}"/>
              </a:ext>
            </a:extLst>
          </p:cNvPr>
          <p:cNvSpPr txBox="1"/>
          <p:nvPr/>
        </p:nvSpPr>
        <p:spPr>
          <a:xfrm>
            <a:off x="6140145" y="526362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336883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9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5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34" dur="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3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44" dur="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49" dur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54" dur="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59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64" dur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69" dur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95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74" dur="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79" dur="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5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84" dur="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00"/>
                            </p:stCondLst>
                            <p:childTnLst>
                              <p:par>
                                <p:cTn id="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89" dur="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5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94" dur="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0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99" dur="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25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300"/>
                            </p:stCondLst>
                            <p:childTnLst>
                              <p:par>
                                <p:cTn id="1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35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14" dur="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19" dur="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45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24" dur="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29" dur="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5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34" dur="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6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39" dur="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650"/>
                            </p:stCondLst>
                            <p:childTnLst>
                              <p:par>
                                <p:cTn id="1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44" dur="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7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49" dur="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54" dur="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800"/>
                            </p:stCondLst>
                            <p:childTnLst>
                              <p:par>
                                <p:cTn id="1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59" dur="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850"/>
                            </p:stCondLst>
                            <p:childTnLst>
                              <p:par>
                                <p:cTn id="1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64" dur="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900"/>
                            </p:stCondLst>
                            <p:childTnLst>
                              <p:par>
                                <p:cTn id="1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69" dur="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950"/>
                            </p:stCondLst>
                            <p:childTnLst>
                              <p:par>
                                <p:cTn id="1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74" dur="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79" dur="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50"/>
                            </p:stCondLst>
                            <p:childTnLst>
                              <p:par>
                                <p:cTn id="1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84" dur="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100"/>
                            </p:stCondLst>
                            <p:childTnLst>
                              <p:par>
                                <p:cTn id="1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89" dur="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150"/>
                            </p:stCondLst>
                            <p:childTnLst>
                              <p:par>
                                <p:cTn id="1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94" dur="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00"/>
                            </p:stCondLst>
                            <p:childTnLst>
                              <p:par>
                                <p:cTn id="1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199" dur="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250"/>
                            </p:stCondLst>
                            <p:childTnLst>
                              <p:par>
                                <p:cTn id="2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04" dur="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300"/>
                            </p:stCondLst>
                            <p:childTnLst>
                              <p:par>
                                <p:cTn id="2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09" dur="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350"/>
                            </p:stCondLst>
                            <p:childTnLst>
                              <p:par>
                                <p:cTn id="2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14" dur="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400"/>
                            </p:stCondLst>
                            <p:childTnLst>
                              <p:par>
                                <p:cTn id="2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19" dur="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450"/>
                            </p:stCondLst>
                            <p:childTnLst>
                              <p:par>
                                <p:cTn id="2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24" dur="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29" dur="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550"/>
                            </p:stCondLst>
                            <p:childTnLst>
                              <p:par>
                                <p:cTn id="2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34" dur="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600"/>
                            </p:stCondLst>
                            <p:childTnLst>
                              <p:par>
                                <p:cTn id="2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39" dur="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650"/>
                            </p:stCondLst>
                            <p:childTnLst>
                              <p:par>
                                <p:cTn id="2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44" dur="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700"/>
                            </p:stCondLst>
                            <p:childTnLst>
                              <p:par>
                                <p:cTn id="2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49" dur="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750"/>
                            </p:stCondLst>
                            <p:childTnLst>
                              <p:par>
                                <p:cTn id="2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54" dur="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800"/>
                            </p:stCondLst>
                            <p:childTnLst>
                              <p:par>
                                <p:cTn id="2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59" dur="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850"/>
                            </p:stCondLst>
                            <p:childTnLst>
                              <p:par>
                                <p:cTn id="2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64" dur="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900"/>
                            </p:stCondLst>
                            <p:childTnLst>
                              <p:par>
                                <p:cTn id="2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69" dur="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950"/>
                            </p:stCondLst>
                            <p:childTnLst>
                              <p:par>
                                <p:cTn id="2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74" dur="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79" dur="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4050"/>
                            </p:stCondLst>
                            <p:childTnLst>
                              <p:par>
                                <p:cTn id="2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84" dur="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100"/>
                            </p:stCondLst>
                            <p:childTnLst>
                              <p:par>
                                <p:cTn id="2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89" dur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4150"/>
                            </p:stCondLst>
                            <p:childTnLst>
                              <p:par>
                                <p:cTn id="2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294" dur="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897"/>
                                      </p:to>
                                    </p:animClr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000"/>
                            </p:stCondLst>
                            <p:childTnLst>
                              <p:par>
                                <p:cTn id="30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000"/>
                            </p:stCondLst>
                            <p:childTnLst>
                              <p:par>
                                <p:cTn id="3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22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050"/>
                            </p:stCondLst>
                            <p:childTnLst>
                              <p:par>
                                <p:cTn id="3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27" dur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32" dur="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150"/>
                            </p:stCondLst>
                            <p:childTnLst>
                              <p:par>
                                <p:cTn id="3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37" dur="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200"/>
                            </p:stCondLst>
                            <p:childTnLst>
                              <p:par>
                                <p:cTn id="3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42" dur="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3" dur="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250"/>
                            </p:stCondLst>
                            <p:childTnLst>
                              <p:par>
                                <p:cTn id="3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47" dur="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300"/>
                            </p:stCondLst>
                            <p:childTnLst>
                              <p:par>
                                <p:cTn id="3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52" dur="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57" dur="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400"/>
                            </p:stCondLst>
                            <p:childTnLst>
                              <p:par>
                                <p:cTn id="3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62" dur="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450"/>
                            </p:stCondLst>
                            <p:childTnLst>
                              <p:par>
                                <p:cTn id="3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67" dur="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500"/>
                            </p:stCondLst>
                            <p:childTnLst>
                              <p:par>
                                <p:cTn id="3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72" dur="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3550"/>
                            </p:stCondLst>
                            <p:childTnLst>
                              <p:par>
                                <p:cTn id="3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77" dur="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600"/>
                            </p:stCondLst>
                            <p:childTnLst>
                              <p:par>
                                <p:cTn id="3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1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82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650"/>
                            </p:stCondLst>
                            <p:childTnLst>
                              <p:par>
                                <p:cTn id="3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87" dur="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3700"/>
                            </p:stCondLst>
                            <p:childTnLst>
                              <p:par>
                                <p:cTn id="3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92" dur="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750"/>
                            </p:stCondLst>
                            <p:childTnLst>
                              <p:par>
                                <p:cTn id="3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397" dur="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1" dur="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96D2"/>
                                      </p:to>
                                    </p:animClr>
                                    <p:set>
                                      <p:cBhvr>
                                        <p:cTn id="402" dur="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3" dur="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"/>
                            </p:stCondLst>
                            <p:childTnLst>
                              <p:par>
                                <p:cTn id="4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E58F"/>
                                      </p:to>
                                    </p:animClr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E58F"/>
                                      </p:to>
                                    </p:animClr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4000"/>
                            </p:stCondLst>
                            <p:childTnLst>
                              <p:par>
                                <p:cTn id="4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E58F"/>
                                      </p:to>
                                    </p:animClr>
                                    <p:set>
                                      <p:cBhvr>
                                        <p:cTn id="44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E58F"/>
                                      </p:to>
                                    </p:animClr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E58F"/>
                                      </p:to>
                                    </p:animClr>
                                    <p:set>
                                      <p:cBhvr>
                                        <p:cTn id="45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500"/>
                            </p:stCondLst>
                            <p:childTnLst>
                              <p:par>
                                <p:cTn id="4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E58F"/>
                                      </p:to>
                                    </p:animClr>
                                    <p:set>
                                      <p:cBhvr>
                                        <p:cTn id="45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2000"/>
                            </p:stCondLst>
                            <p:childTnLst>
                              <p:par>
                                <p:cTn id="4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3000"/>
                            </p:stCondLst>
                            <p:childTnLst>
                              <p:par>
                                <p:cTn id="4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48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3500"/>
                            </p:stCondLst>
                            <p:childTnLst>
                              <p:par>
                                <p:cTn id="4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48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4000"/>
                            </p:stCondLst>
                            <p:childTnLst>
                              <p:par>
                                <p:cTn id="4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49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1000"/>
                            </p:stCondLst>
                            <p:childTnLst>
                              <p:par>
                                <p:cTn id="5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500"/>
                            </p:stCondLst>
                            <p:childTnLst>
                              <p:par>
                                <p:cTn id="5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00"/>
                            </p:stCondLst>
                            <p:childTnLst>
                              <p:par>
                                <p:cTn id="5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2500"/>
                            </p:stCondLst>
                            <p:childTnLst>
                              <p:par>
                                <p:cTn id="5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3000"/>
                            </p:stCondLst>
                            <p:childTnLst>
                              <p:par>
                                <p:cTn id="5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6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3500"/>
                            </p:stCondLst>
                            <p:childTnLst>
                              <p:par>
                                <p:cTn id="5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000"/>
                            </p:stCondLst>
                            <p:childTnLst>
                              <p:par>
                                <p:cTn id="5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8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4500"/>
                            </p:stCondLst>
                            <p:childTnLst>
                              <p:par>
                                <p:cTn id="5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5000"/>
                            </p:stCondLst>
                            <p:childTnLst>
                              <p:par>
                                <p:cTn id="6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5500"/>
                            </p:stCondLst>
                            <p:childTnLst>
                              <p:par>
                                <p:cTn id="6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6000"/>
                            </p:stCondLst>
                            <p:childTnLst>
                              <p:par>
                                <p:cTn id="6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3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6500"/>
                            </p:stCondLst>
                            <p:childTnLst>
                              <p:par>
                                <p:cTn id="6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7000"/>
                            </p:stCondLst>
                            <p:childTnLst>
                              <p:par>
                                <p:cTn id="6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5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7500"/>
                            </p:stCondLst>
                            <p:childTnLst>
                              <p:par>
                                <p:cTn id="6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8000"/>
                            </p:stCondLst>
                            <p:childTnLst>
                              <p:par>
                                <p:cTn id="6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7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8500"/>
                            </p:stCondLst>
                            <p:childTnLst>
                              <p:par>
                                <p:cTn id="6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9000"/>
                            </p:stCondLst>
                            <p:childTnLst>
                              <p:par>
                                <p:cTn id="6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9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1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4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6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8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78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0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2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8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8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5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8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8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7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17500"/>
                            </p:stCondLst>
                            <p:childTnLst>
                              <p:par>
                                <p:cTn id="87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18000"/>
                            </p:stCondLst>
                            <p:childTnLst>
                              <p:par>
                                <p:cTn id="8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9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18500"/>
                            </p:stCondLst>
                            <p:childTnLst>
                              <p:par>
                                <p:cTn id="89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4" fill="hold">
                            <p:stCondLst>
                              <p:cond delay="19000"/>
                            </p:stCondLst>
                            <p:childTnLst>
                              <p:par>
                                <p:cTn id="9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1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19500"/>
                            </p:stCondLst>
                            <p:childTnLst>
                              <p:par>
                                <p:cTn id="9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9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3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21000"/>
                            </p:stCondLst>
                            <p:childTnLst>
                              <p:par>
                                <p:cTn id="9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6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9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8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22500"/>
                            </p:stCondLst>
                            <p:childTnLst>
                              <p:par>
                                <p:cTn id="98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0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0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6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1616</TotalTime>
  <Words>283</Words>
  <Application>Microsoft Office PowerPoint</Application>
  <PresentationFormat>On-screen Show (4:3)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Consolas</vt:lpstr>
      <vt:lpstr>Courier New</vt:lpstr>
      <vt:lpstr>Palatino Linotype</vt:lpstr>
      <vt:lpstr>Executive</vt:lpstr>
      <vt:lpstr>Principi objektno orijentiranog dizajna</vt:lpstr>
      <vt:lpstr>Uvod</vt:lpstr>
      <vt:lpstr>Eratostenovo sito</vt:lpstr>
      <vt:lpstr>Eratostenovo sito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 objektno orijentiranog dizajna</dc:title>
  <dc:creator>julijan</dc:creator>
  <cp:lastModifiedBy>Julijan Sribar</cp:lastModifiedBy>
  <cp:revision>121</cp:revision>
  <dcterms:created xsi:type="dcterms:W3CDTF">2014-10-05T18:26:20Z</dcterms:created>
  <dcterms:modified xsi:type="dcterms:W3CDTF">2022-11-06T22:28:30Z</dcterms:modified>
</cp:coreProperties>
</file>