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FC7B998-65BB-490F-86FD-BAC536EF7DCD}">
          <p14:sldIdLst>
            <p14:sldId id="256"/>
            <p14:sldId id="257"/>
            <p14:sldId id="258"/>
            <p14:sldId id="259"/>
            <p14:sldId id="265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2018./2019.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" y="1186962"/>
            <a:ext cx="8220808" cy="5178669"/>
          </a:xfrm>
        </p:spPr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21.1.2019.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21.1.2019.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21.1.2019.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21.1.2019.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21.1.2019.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21.1.2019.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arlo.fruhwirth@fer.hr" TargetMode="External"/><Relationship Id="rId7" Type="http://schemas.openxmlformats.org/officeDocument/2006/relationships/hyperlink" Target="mailto:ante.zuzul2@fer.hr" TargetMode="External"/><Relationship Id="rId2" Type="http://schemas.openxmlformats.org/officeDocument/2006/relationships/hyperlink" Target="mailto:jozo.caci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ilip.ostojic@fer.hr" TargetMode="External"/><Relationship Id="rId5" Type="http://schemas.openxmlformats.org/officeDocument/2006/relationships/hyperlink" Target="mailto:nikolina.mijoc@fer.hr" TargetMode="External"/><Relationship Id="rId4" Type="http://schemas.openxmlformats.org/officeDocument/2006/relationships/hyperlink" Target="mailto:marko.jelov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kletal.hr/index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" TargetMode="External"/><Relationship Id="rId13" Type="http://schemas.openxmlformats.org/officeDocument/2006/relationships/hyperlink" Target="https://www.w3schools.com/java/java_intro.asp" TargetMode="External"/><Relationship Id="rId3" Type="http://schemas.openxmlformats.org/officeDocument/2006/relationships/hyperlink" Target="https://www.postgresql.org/" TargetMode="External"/><Relationship Id="rId7" Type="http://schemas.openxmlformats.org/officeDocument/2006/relationships/hyperlink" Target="https://code.visualstudio.com/" TargetMode="External"/><Relationship Id="rId12" Type="http://schemas.openxmlformats.org/officeDocument/2006/relationships/hyperlink" Target="https://www.eclipse.org/" TargetMode="External"/><Relationship Id="rId2" Type="http://schemas.openxmlformats.org/officeDocument/2006/relationships/hyperlink" Target="https://www.pgadmi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" TargetMode="External"/><Relationship Id="rId11" Type="http://schemas.openxmlformats.org/officeDocument/2006/relationships/hyperlink" Target="https://www.w3schools.com/html/" TargetMode="External"/><Relationship Id="rId5" Type="http://schemas.openxmlformats.org/officeDocument/2006/relationships/hyperlink" Target="https://cloud.google.com/" TargetMode="External"/><Relationship Id="rId10" Type="http://schemas.openxmlformats.org/officeDocument/2006/relationships/hyperlink" Target="https://www.w3schools.com/css/" TargetMode="External"/><Relationship Id="rId4" Type="http://schemas.openxmlformats.org/officeDocument/2006/relationships/hyperlink" Target="https://getbootstrap.com/" TargetMode="External"/><Relationship Id="rId9" Type="http://schemas.openxmlformats.org/officeDocument/2006/relationships/hyperlink" Target="https://www.typescriptlang.org/" TargetMode="External"/><Relationship Id="rId14" Type="http://schemas.openxmlformats.org/officeDocument/2006/relationships/hyperlink" Target="https://spring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en-US" dirty="0"/>
              <a:t>Auto </a:t>
            </a:r>
            <a:r>
              <a:rPr lang="en-US" dirty="0" err="1"/>
              <a:t>servis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en-US" dirty="0" err="1"/>
              <a:t>LittleSkillzException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9D72-AA35-417D-8420-FAA50EEE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E862-14F0-485E-82F3-6ABAC9F0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hr-HR" dirty="0"/>
              <a:t>Jozo </a:t>
            </a:r>
            <a:r>
              <a:rPr lang="hr-HR" dirty="0" err="1"/>
              <a:t>Ćaćić</a:t>
            </a:r>
            <a:r>
              <a:rPr lang="hr-HR" dirty="0"/>
              <a:t>, </a:t>
            </a:r>
            <a:r>
              <a:rPr lang="hr-HR" dirty="0">
                <a:hlinkClick r:id="rId2"/>
              </a:rPr>
              <a:t>jozo.cacic@fer.hr</a:t>
            </a:r>
            <a:r>
              <a:rPr lang="hr-HR" dirty="0"/>
              <a:t>	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hr-HR" dirty="0"/>
              <a:t>Karlo Frühwirth, </a:t>
            </a:r>
            <a:r>
              <a:rPr lang="hr-HR" dirty="0">
                <a:hlinkClick r:id="rId3"/>
              </a:rPr>
              <a:t>karlo.fruhwirth@fer.hr</a:t>
            </a:r>
            <a:r>
              <a:rPr lang="hr-HR" dirty="0"/>
              <a:t>	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hr-HR" dirty="0"/>
              <a:t>Marko </a:t>
            </a:r>
            <a:r>
              <a:rPr lang="hr-HR" dirty="0" err="1"/>
              <a:t>Jelović</a:t>
            </a:r>
            <a:r>
              <a:rPr lang="hr-HR" dirty="0"/>
              <a:t>, </a:t>
            </a:r>
            <a:r>
              <a:rPr lang="hr-HR" dirty="0">
                <a:hlinkClick r:id="rId4"/>
              </a:rPr>
              <a:t>marko.jelovic@fer.hr</a:t>
            </a:r>
            <a:r>
              <a:rPr lang="hr-HR" dirty="0"/>
              <a:t>	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hr-HR" dirty="0"/>
              <a:t>Nikolina </a:t>
            </a:r>
            <a:r>
              <a:rPr lang="hr-HR" dirty="0" err="1"/>
              <a:t>Mijoč</a:t>
            </a:r>
            <a:r>
              <a:rPr lang="hr-HR" dirty="0"/>
              <a:t>, </a:t>
            </a:r>
            <a:r>
              <a:rPr lang="hr-HR" dirty="0">
                <a:hlinkClick r:id="rId5"/>
              </a:rPr>
              <a:t>nikolina.mijoc@fer.hr</a:t>
            </a:r>
            <a:r>
              <a:rPr lang="hr-HR" dirty="0"/>
              <a:t>	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hr-HR" dirty="0"/>
              <a:t>Filip Ostojić, </a:t>
            </a:r>
            <a:r>
              <a:rPr lang="hr-HR" dirty="0">
                <a:hlinkClick r:id="rId6"/>
              </a:rPr>
              <a:t>filip.ostojic@fer.hr</a:t>
            </a:r>
            <a:r>
              <a:rPr lang="hr-HR" dirty="0"/>
              <a:t>	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hr-HR" dirty="0"/>
              <a:t>Ante Žužul, </a:t>
            </a:r>
            <a:r>
              <a:rPr lang="hr-HR" dirty="0">
                <a:hlinkClick r:id="rId7"/>
              </a:rPr>
              <a:t>ante.zuzul2@fer.hr</a:t>
            </a:r>
            <a:r>
              <a:rPr lang="hr-HR" dirty="0"/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4BDF-5CC2-439D-A485-3ADA302C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51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94" y="1207363"/>
            <a:ext cx="8664606" cy="5389989"/>
          </a:xfrm>
        </p:spPr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04" y="1278384"/>
            <a:ext cx="8629095" cy="5318968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auto </a:t>
            </a:r>
            <a:r>
              <a:rPr lang="en-US" dirty="0" err="1"/>
              <a:t>servis</a:t>
            </a:r>
            <a:r>
              <a:rPr lang="en-US" dirty="0"/>
              <a:t> “</a:t>
            </a:r>
            <a:r>
              <a:rPr lang="en-US" dirty="0" err="1"/>
              <a:t>Najbolji</a:t>
            </a:r>
            <a:r>
              <a:rPr lang="en-US" dirty="0"/>
              <a:t> </a:t>
            </a:r>
            <a:r>
              <a:rPr lang="en-US" dirty="0" err="1"/>
              <a:t>mehaničar</a:t>
            </a:r>
            <a:r>
              <a:rPr lang="en-US" dirty="0"/>
              <a:t>”</a:t>
            </a:r>
          </a:p>
          <a:p>
            <a:r>
              <a:rPr lang="en-US" dirty="0" err="1"/>
              <a:t>Četiri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: administrator, </a:t>
            </a:r>
            <a:r>
              <a:rPr lang="en-US" dirty="0" err="1"/>
              <a:t>ovlašteni</a:t>
            </a:r>
            <a:r>
              <a:rPr lang="en-US" dirty="0"/>
              <a:t> </a:t>
            </a:r>
            <a:r>
              <a:rPr lang="en-US" dirty="0" err="1"/>
              <a:t>serviser</a:t>
            </a:r>
            <a:r>
              <a:rPr lang="en-US" dirty="0"/>
              <a:t>, </a:t>
            </a:r>
            <a:r>
              <a:rPr lang="en-US" dirty="0" err="1"/>
              <a:t>registrirani</a:t>
            </a:r>
            <a:r>
              <a:rPr lang="en-US" dirty="0"/>
              <a:t> i </a:t>
            </a:r>
            <a:r>
              <a:rPr lang="en-US" dirty="0" err="1"/>
              <a:t>neregistrirani</a:t>
            </a:r>
            <a:r>
              <a:rPr lang="en-US" dirty="0"/>
              <a:t> </a:t>
            </a:r>
            <a:r>
              <a:rPr lang="en-US" dirty="0" err="1"/>
              <a:t>korisnik</a:t>
            </a:r>
            <a:endParaRPr lang="en-US" dirty="0"/>
          </a:p>
          <a:p>
            <a:r>
              <a:rPr lang="en-US" dirty="0" err="1"/>
              <a:t>Prijava</a:t>
            </a:r>
            <a:r>
              <a:rPr lang="en-US" dirty="0"/>
              <a:t> i </a:t>
            </a:r>
            <a:r>
              <a:rPr lang="en-US" dirty="0" err="1"/>
              <a:t>praćenje</a:t>
            </a:r>
            <a:r>
              <a:rPr lang="en-US" dirty="0"/>
              <a:t> </a:t>
            </a:r>
            <a:r>
              <a:rPr lang="en-US" dirty="0" err="1"/>
              <a:t>statusa</a:t>
            </a:r>
            <a:r>
              <a:rPr lang="en-US" dirty="0"/>
              <a:t> </a:t>
            </a:r>
            <a:r>
              <a:rPr lang="en-US" dirty="0" err="1"/>
              <a:t>popravka</a:t>
            </a:r>
            <a:r>
              <a:rPr lang="en-US" dirty="0"/>
              <a:t> </a:t>
            </a:r>
            <a:r>
              <a:rPr lang="en-US" dirty="0" err="1"/>
              <a:t>vozila</a:t>
            </a:r>
            <a:r>
              <a:rPr lang="en-US" dirty="0"/>
              <a:t> 24/7</a:t>
            </a:r>
          </a:p>
          <a:p>
            <a:r>
              <a:rPr lang="en-US" dirty="0" err="1"/>
              <a:t>Zaprimanje</a:t>
            </a:r>
            <a:r>
              <a:rPr lang="en-US" dirty="0"/>
              <a:t> </a:t>
            </a:r>
            <a:r>
              <a:rPr lang="en-US" dirty="0" err="1"/>
              <a:t>vozila</a:t>
            </a:r>
            <a:r>
              <a:rPr lang="en-US" dirty="0"/>
              <a:t> </a:t>
            </a:r>
            <a:r>
              <a:rPr lang="en-US" dirty="0" err="1"/>
              <a:t>radnim</a:t>
            </a:r>
            <a:r>
              <a:rPr lang="en-US" dirty="0"/>
              <a:t> </a:t>
            </a:r>
            <a:r>
              <a:rPr lang="en-US" dirty="0" err="1"/>
              <a:t>danom</a:t>
            </a:r>
            <a:r>
              <a:rPr lang="en-US" dirty="0"/>
              <a:t> do 10 sati</a:t>
            </a:r>
          </a:p>
          <a:p>
            <a:r>
              <a:rPr lang="en-US" dirty="0" err="1"/>
              <a:t>Sličan</a:t>
            </a:r>
            <a:r>
              <a:rPr lang="en-US" dirty="0"/>
              <a:t> </a:t>
            </a:r>
            <a:r>
              <a:rPr lang="en-US" dirty="0" err="1"/>
              <a:t>proivod</a:t>
            </a:r>
            <a:r>
              <a:rPr lang="en-US" dirty="0"/>
              <a:t>: Auto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Doketal</a:t>
            </a: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err="1"/>
              <a:t>Vozila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proizvođača</a:t>
            </a: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err="1"/>
              <a:t>Korisnici</a:t>
            </a:r>
            <a:r>
              <a:rPr lang="hr-HR" dirty="0"/>
              <a:t>ma nije omogućena </a:t>
            </a:r>
            <a:r>
              <a:rPr lang="en-US" dirty="0" err="1"/>
              <a:t>registracij</a:t>
            </a:r>
            <a:r>
              <a:rPr lang="hr-HR" dirty="0"/>
              <a:t>a</a:t>
            </a: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err="1"/>
              <a:t>Biranje</a:t>
            </a:r>
            <a:r>
              <a:rPr lang="en-US" dirty="0"/>
              <a:t> </a:t>
            </a:r>
            <a:r>
              <a:rPr lang="en-US" dirty="0" err="1"/>
              <a:t>datuma</a:t>
            </a:r>
            <a:r>
              <a:rPr lang="en-US" dirty="0"/>
              <a:t>, ne i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hr-HR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hr-HR" dirty="0"/>
              <a:t>Nema mogućnosti odabira određenog servisera</a:t>
            </a:r>
            <a:br>
              <a:rPr lang="en-US" dirty="0"/>
            </a:b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" y="1186962"/>
            <a:ext cx="8220808" cy="547418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Funkcionalni</a:t>
            </a:r>
            <a:r>
              <a:rPr lang="en-US" b="1" dirty="0"/>
              <a:t> </a:t>
            </a:r>
            <a:r>
              <a:rPr lang="en-US" b="1" dirty="0" err="1"/>
              <a:t>zahtjevi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hr-H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Neregistrirani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registracije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auto </a:t>
            </a:r>
            <a:r>
              <a:rPr lang="en-US" dirty="0" err="1"/>
              <a:t>servisu</a:t>
            </a:r>
            <a:br>
              <a:rPr lang="hr-HR" dirty="0"/>
            </a:b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Registrirani</a:t>
            </a:r>
            <a:r>
              <a:rPr lang="en-US" dirty="0"/>
              <a:t> </a:t>
            </a:r>
            <a:r>
              <a:rPr lang="en-US" dirty="0" err="1"/>
              <a:t>korisnici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Prijava</a:t>
            </a:r>
            <a:r>
              <a:rPr lang="en-US" dirty="0"/>
              <a:t> i </a:t>
            </a:r>
            <a:r>
              <a:rPr lang="en-US" dirty="0" err="1"/>
              <a:t>odjava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Izmjena</a:t>
            </a:r>
            <a:r>
              <a:rPr lang="en-US" dirty="0"/>
              <a:t> </a:t>
            </a:r>
            <a:r>
              <a:rPr lang="hr-HR" dirty="0"/>
              <a:t>osobnih </a:t>
            </a:r>
            <a:r>
              <a:rPr lang="en-US" dirty="0" err="1"/>
              <a:t>podataka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računa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Prijava</a:t>
            </a:r>
            <a:r>
              <a:rPr lang="en-US" dirty="0"/>
              <a:t> </a:t>
            </a:r>
            <a:r>
              <a:rPr lang="en-US" dirty="0" err="1"/>
              <a:t>vozila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pregled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Praćenje</a:t>
            </a:r>
            <a:r>
              <a:rPr lang="en-US" dirty="0"/>
              <a:t> </a:t>
            </a:r>
            <a:r>
              <a:rPr lang="en-US" dirty="0" err="1"/>
              <a:t>statusa</a:t>
            </a:r>
            <a:r>
              <a:rPr lang="en-US" dirty="0"/>
              <a:t> </a:t>
            </a:r>
            <a:r>
              <a:rPr lang="en-US" dirty="0" err="1"/>
              <a:t>popravka</a:t>
            </a:r>
            <a:r>
              <a:rPr lang="hr-HR" dirty="0"/>
              <a:t> vozila</a:t>
            </a:r>
            <a:br>
              <a:rPr lang="hr-HR" dirty="0"/>
            </a:b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Ovlašteni</a:t>
            </a:r>
            <a:r>
              <a:rPr lang="en-US" dirty="0"/>
              <a:t> </a:t>
            </a:r>
            <a:r>
              <a:rPr lang="en-US" dirty="0" err="1"/>
              <a:t>serviser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prijavljenih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hr-HR" dirty="0"/>
              <a:t> na servis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Prijava</a:t>
            </a:r>
            <a:r>
              <a:rPr lang="en-US" dirty="0"/>
              <a:t> 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odjava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Izmjena</a:t>
            </a:r>
            <a:r>
              <a:rPr lang="en-US" dirty="0"/>
              <a:t> </a:t>
            </a:r>
            <a:r>
              <a:rPr lang="en-US" dirty="0" err="1"/>
              <a:t>korisničke</a:t>
            </a:r>
            <a:r>
              <a:rPr lang="en-US" dirty="0"/>
              <a:t> </a:t>
            </a:r>
            <a:r>
              <a:rPr lang="en-US" dirty="0" err="1"/>
              <a:t>prijave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Ispisivanje</a:t>
            </a:r>
            <a:r>
              <a:rPr lang="en-US" dirty="0"/>
              <a:t> </a:t>
            </a:r>
            <a:r>
              <a:rPr lang="en-US" dirty="0" err="1"/>
              <a:t>obrasca</a:t>
            </a:r>
            <a:br>
              <a:rPr lang="hr-HR" dirty="0"/>
            </a:b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Administrator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Upisivanje</a:t>
            </a:r>
            <a:r>
              <a:rPr lang="en-US" dirty="0"/>
              <a:t> </a:t>
            </a:r>
            <a:r>
              <a:rPr lang="hr-HR" dirty="0"/>
              <a:t>i izmjena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servisu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Registriranje</a:t>
            </a:r>
            <a:r>
              <a:rPr lang="en-US" dirty="0"/>
              <a:t> </a:t>
            </a:r>
            <a:r>
              <a:rPr lang="en-US" dirty="0" err="1"/>
              <a:t>ovlaštenih</a:t>
            </a:r>
            <a:r>
              <a:rPr lang="en-US" dirty="0"/>
              <a:t> </a:t>
            </a:r>
            <a:r>
              <a:rPr lang="en-US" dirty="0" err="1"/>
              <a:t>servisera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Pregled</a:t>
            </a:r>
            <a:r>
              <a:rPr lang="en-US" dirty="0"/>
              <a:t> i </a:t>
            </a:r>
            <a:r>
              <a:rPr lang="en-US" dirty="0" err="1"/>
              <a:t>uređivanje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korisnicima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Nefunckionalni</a:t>
            </a:r>
            <a:r>
              <a:rPr lang="en-US" b="1" dirty="0"/>
              <a:t> </a:t>
            </a:r>
            <a:r>
              <a:rPr lang="en-US" b="1" dirty="0" err="1"/>
              <a:t>zahtjevi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hr-HR" sz="1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Istovremeni</a:t>
            </a:r>
            <a:r>
              <a:rPr lang="en-US" sz="2400" dirty="0"/>
              <a:t> rad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Pristup</a:t>
            </a:r>
            <a:r>
              <a:rPr lang="en-US" sz="2400" dirty="0"/>
              <a:t> </a:t>
            </a:r>
            <a:r>
              <a:rPr lang="en-US" sz="2400" dirty="0" err="1"/>
              <a:t>informacijama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određeni</a:t>
            </a:r>
            <a:r>
              <a:rPr lang="en-US" sz="2400" dirty="0"/>
              <a:t> tip </a:t>
            </a:r>
            <a:r>
              <a:rPr lang="en-US" sz="2400" dirty="0" err="1"/>
              <a:t>korisnika</a:t>
            </a:r>
            <a:r>
              <a:rPr lang="en-US" sz="2400" dirty="0"/>
              <a:t> </a:t>
            </a:r>
            <a:r>
              <a:rPr lang="en-US" sz="2400" dirty="0" err="1"/>
              <a:t>ovlašten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Vremenski</a:t>
            </a:r>
            <a:r>
              <a:rPr lang="en-US" sz="2400" dirty="0"/>
              <a:t> </a:t>
            </a:r>
            <a:r>
              <a:rPr lang="en-US" sz="2400" dirty="0" err="1"/>
              <a:t>zahtjevi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Jednostavno</a:t>
            </a:r>
            <a:r>
              <a:rPr lang="en-US" sz="2400" dirty="0"/>
              <a:t> </a:t>
            </a:r>
            <a:r>
              <a:rPr lang="en-US" sz="2400" dirty="0" err="1"/>
              <a:t>korištenje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Hrvatski</a:t>
            </a:r>
            <a:r>
              <a:rPr lang="en-US" sz="2400" dirty="0"/>
              <a:t> </a:t>
            </a:r>
            <a:r>
              <a:rPr lang="en-US" sz="2400" dirty="0" err="1"/>
              <a:t>dijakritici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Responsive Web Design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988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Korišteni</a:t>
            </a:r>
            <a:r>
              <a:rPr lang="en-US" dirty="0"/>
              <a:t> </a:t>
            </a:r>
            <a:r>
              <a:rPr lang="en-US" dirty="0" err="1"/>
              <a:t>alati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PgAdmin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PostgreSQL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Bootstrap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Google cloud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AWS</a:t>
            </a:r>
            <a:endParaRPr lang="hr-HR" dirty="0"/>
          </a:p>
          <a:p>
            <a:r>
              <a:rPr lang="hr-HR" dirty="0"/>
              <a:t>Korišteni programski jezici i tehnologije</a:t>
            </a:r>
            <a:endParaRPr lang="en-US" dirty="0"/>
          </a:p>
          <a:p>
            <a:pPr lvl="2"/>
            <a:r>
              <a:rPr lang="en-US" dirty="0"/>
              <a:t>Frontend</a:t>
            </a:r>
          </a:p>
          <a:p>
            <a:pPr lvl="3"/>
            <a:r>
              <a:rPr lang="en-US" dirty="0">
                <a:hlinkClick r:id="rId7"/>
              </a:rPr>
              <a:t>Microsoft Visual Studio Code 2017</a:t>
            </a:r>
            <a:endParaRPr lang="en-US" dirty="0"/>
          </a:p>
          <a:p>
            <a:pPr lvl="3"/>
            <a:r>
              <a:rPr lang="en-US" dirty="0">
                <a:hlinkClick r:id="rId8"/>
              </a:rPr>
              <a:t>Angular</a:t>
            </a:r>
            <a:endParaRPr lang="en-US" dirty="0"/>
          </a:p>
          <a:p>
            <a:pPr lvl="3"/>
            <a:r>
              <a:rPr lang="en-US" dirty="0">
                <a:hlinkClick r:id="rId9"/>
              </a:rPr>
              <a:t>TypeScript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CSS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HTML</a:t>
            </a:r>
            <a:endParaRPr lang="en-US" dirty="0"/>
          </a:p>
          <a:p>
            <a:pPr lvl="2"/>
            <a:r>
              <a:rPr lang="en-US" dirty="0"/>
              <a:t>Backend</a:t>
            </a:r>
          </a:p>
          <a:p>
            <a:pPr lvl="3"/>
            <a:r>
              <a:rPr lang="en-US" dirty="0">
                <a:hlinkClick r:id="rId12"/>
              </a:rPr>
              <a:t>Eclipse</a:t>
            </a:r>
            <a:endParaRPr lang="en-US" dirty="0"/>
          </a:p>
          <a:p>
            <a:pPr lvl="3"/>
            <a:r>
              <a:rPr lang="en-US" dirty="0">
                <a:hlinkClick r:id="rId13"/>
              </a:rPr>
              <a:t>Java</a:t>
            </a:r>
            <a:endParaRPr lang="en-US" dirty="0"/>
          </a:p>
          <a:p>
            <a:pPr lvl="3"/>
            <a:r>
              <a:rPr lang="en-US" dirty="0" err="1">
                <a:hlinkClick r:id="rId14"/>
              </a:rPr>
              <a:t>SpringFramework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CC938-5046-4668-9EB9-479D0B08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92955" l="6264" r="90000">
                        <a14:foregroundMark x1="49890" y1="6136" x2="49890" y2="6136"/>
                        <a14:foregroundMark x1="80220" y1="18182" x2="80220" y2="18182"/>
                        <a14:foregroundMark x1="70110" y1="22500" x2="70110" y2="22500"/>
                        <a14:foregroundMark x1="64396" y1="27045" x2="64396" y2="27045"/>
                        <a14:foregroundMark x1="68352" y1="64773" x2="68352" y2="64773"/>
                        <a14:foregroundMark x1="63956" y1="52955" x2="63956" y2="52955"/>
                        <a14:foregroundMark x1="63956" y1="51136" x2="63956" y2="51136"/>
                        <a14:foregroundMark x1="63956" y1="51136" x2="63956" y2="51136"/>
                        <a14:foregroundMark x1="63736" y1="51818" x2="63736" y2="51818"/>
                        <a14:foregroundMark x1="63736" y1="51818" x2="63736" y2="51818"/>
                        <a14:foregroundMark x1="57473" y1="48182" x2="57473" y2="48182"/>
                        <a14:foregroundMark x1="37033" y1="56136" x2="37033" y2="56136"/>
                        <a14:foregroundMark x1="39451" y1="43864" x2="39451" y2="43864"/>
                        <a14:foregroundMark x1="20220" y1="39091" x2="20220" y2="39091"/>
                        <a14:foregroundMark x1="22967" y1="51136" x2="22967" y2="51136"/>
                        <a14:foregroundMark x1="13187" y1="31136" x2="13187" y2="31136"/>
                        <a14:foregroundMark x1="6264" y1="28182" x2="6264" y2="28182"/>
                        <a14:foregroundMark x1="29890" y1="92955" x2="29890" y2="92955"/>
                        <a14:foregroundMark x1="67802" y1="72727" x2="67802" y2="72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8856" y="1851216"/>
            <a:ext cx="6526288" cy="31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:</a:t>
            </a:r>
          </a:p>
          <a:p>
            <a:endParaRPr lang="hr-HR" dirty="0"/>
          </a:p>
          <a:p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:</a:t>
            </a:r>
          </a:p>
          <a:p>
            <a:pPr lvl="1"/>
            <a:r>
              <a:rPr lang="hr-HR" dirty="0" err="1"/>
              <a:t>Backend</a:t>
            </a:r>
            <a:r>
              <a:rPr lang="hr-HR" dirty="0"/>
              <a:t> development : Ante Žužul, Filip Ostojić, Karlo Frühwirth</a:t>
            </a:r>
          </a:p>
          <a:p>
            <a:pPr lvl="1"/>
            <a:r>
              <a:rPr lang="hr-HR" dirty="0" err="1"/>
              <a:t>Frontend</a:t>
            </a:r>
            <a:r>
              <a:rPr lang="hr-HR" dirty="0"/>
              <a:t> development: Jozo </a:t>
            </a:r>
            <a:r>
              <a:rPr lang="hr-HR" dirty="0" err="1"/>
              <a:t>Ćaćić</a:t>
            </a:r>
            <a:r>
              <a:rPr lang="hr-HR" dirty="0"/>
              <a:t>, Marko </a:t>
            </a:r>
            <a:r>
              <a:rPr lang="hr-HR" dirty="0" err="1"/>
              <a:t>Jelović</a:t>
            </a:r>
            <a:r>
              <a:rPr lang="hr-HR" dirty="0"/>
              <a:t>, Nikolina </a:t>
            </a:r>
            <a:r>
              <a:rPr lang="hr-HR" dirty="0" err="1"/>
              <a:t>Mijoč</a:t>
            </a:r>
            <a:endParaRPr lang="hr-HR" dirty="0"/>
          </a:p>
          <a:p>
            <a:pPr lvl="1"/>
            <a:r>
              <a:rPr lang="hr-HR" dirty="0"/>
              <a:t>Testiranje : svi članovi tima</a:t>
            </a:r>
          </a:p>
          <a:p>
            <a:pPr lvl="1"/>
            <a:r>
              <a:rPr lang="hr-HR" dirty="0"/>
              <a:t>Dokumentacija : svi članovi tima</a:t>
            </a:r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5" name="Slika 96">
            <a:extLst>
              <a:ext uri="{FF2B5EF4-FFF2-40B4-BE49-F238E27FC236}">
                <a16:creationId xmlns:a16="http://schemas.microsoft.com/office/drawing/2014/main" id="{8B0FC15C-F278-4442-8222-378910F16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238" y="1713390"/>
            <a:ext cx="8220808" cy="17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Raspodjela zadataka na članove tima</a:t>
            </a:r>
          </a:p>
          <a:p>
            <a:r>
              <a:rPr lang="hr-HR" dirty="0">
                <a:sym typeface="Wingdings" panose="05000000000000000000" pitchFamily="2" charset="2"/>
              </a:rPr>
              <a:t>Pisanje dobre dokumentacije</a:t>
            </a:r>
          </a:p>
          <a:p>
            <a:r>
              <a:rPr lang="hr-HR" dirty="0">
                <a:sym typeface="Wingdings" panose="05000000000000000000" pitchFamily="2" charset="2"/>
              </a:rPr>
              <a:t>Korištenje AWS</a:t>
            </a:r>
          </a:p>
          <a:p>
            <a:r>
              <a:rPr lang="hr-HR" dirty="0">
                <a:sym typeface="Wingdings" panose="05000000000000000000" pitchFamily="2" charset="2"/>
              </a:rPr>
              <a:t>Crtanje dijagrama potrebnih za opis zahtjeva</a:t>
            </a:r>
          </a:p>
          <a:p>
            <a:r>
              <a:rPr lang="hr-HR" dirty="0">
                <a:sym typeface="Wingdings" panose="05000000000000000000" pitchFamily="2" charset="2"/>
              </a:rPr>
              <a:t>Time </a:t>
            </a:r>
            <a:r>
              <a:rPr lang="hr-HR" dirty="0" err="1">
                <a:sym typeface="Wingdings" panose="05000000000000000000" pitchFamily="2" charset="2"/>
              </a:rPr>
              <a:t>managment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1224</TotalTime>
  <Words>239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Franklin Gothic Medium</vt:lpstr>
      <vt:lpstr>Tahoma</vt:lpstr>
      <vt:lpstr>Wingdings</vt:lpstr>
      <vt:lpstr>OPP1</vt:lpstr>
      <vt:lpstr>Auto servis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Karlo Frühwirth</cp:lastModifiedBy>
  <cp:revision>58</cp:revision>
  <dcterms:created xsi:type="dcterms:W3CDTF">2016-01-18T13:10:52Z</dcterms:created>
  <dcterms:modified xsi:type="dcterms:W3CDTF">2019-01-21T15:49:46Z</dcterms:modified>
</cp:coreProperties>
</file>