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>
        <p:scale>
          <a:sx n="70" d="100"/>
          <a:sy n="70" d="100"/>
        </p:scale>
        <p:origin x="974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 smtClean="0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god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 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2015./2016. </a:t>
            </a:r>
            <a:endParaRPr lang="hr-HR" sz="1800" b="1" i="1" noProof="0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 smtClean="0"/>
              <a:t>Title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18.1.2016.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18.1.2016.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18.1.2016.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18.1.2016.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18.1.2016.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18.1.2016.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18.1.2016.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18.1.2016.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18.1.2016.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18.1.2016.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18.1.2016.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18.1.2016.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hr-HR" noProof="0" dirty="0" smtClean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18.1.2016.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smtClean="0"/>
              <a:t>&lt;Naziv projekta&gt;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&lt;Ime grupe&gt;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Iskustva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Ukratko iznesite osnovnu ideju, cilj i svrhu razvoja vašeg projekta</a:t>
            </a:r>
          </a:p>
          <a:p>
            <a:r>
              <a:rPr lang="hr-HR" dirty="0" smtClean="0"/>
              <a:t>Postoji li na tržištu sličan programski proizvod?</a:t>
            </a:r>
          </a:p>
          <a:p>
            <a:pPr lvl="1"/>
            <a:r>
              <a:rPr lang="hr-HR" dirty="0" smtClean="0"/>
              <a:t>Usporedite značajke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Lista glavnih funkcionalnih zahtjeva (</a:t>
            </a:r>
            <a:r>
              <a:rPr lang="hr-HR" dirty="0" err="1" smtClean="0"/>
              <a:t>max</a:t>
            </a:r>
            <a:r>
              <a:rPr lang="hr-HR" dirty="0" smtClean="0"/>
              <a:t> 1 slajd)</a:t>
            </a:r>
          </a:p>
          <a:p>
            <a:r>
              <a:rPr lang="hr-HR" dirty="0" smtClean="0"/>
              <a:t>Nefunkcionalni i zahtjevi domene primjene (</a:t>
            </a:r>
            <a:r>
              <a:rPr lang="hr-HR" dirty="0" err="1" smtClean="0"/>
              <a:t>max</a:t>
            </a:r>
            <a:r>
              <a:rPr lang="hr-HR" dirty="0" smtClean="0"/>
              <a:t> 1 slajd)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Popis svih korištenih alata (za izradu programske podrške, dokumentacije, komunikaciju i upravljanje)</a:t>
            </a:r>
          </a:p>
          <a:p>
            <a:pPr lvl="1"/>
            <a:r>
              <a:rPr lang="hr-HR" dirty="0" smtClean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 smtClean="0"/>
          </a:p>
          <a:p>
            <a:r>
              <a:rPr lang="hr-HR" dirty="0" smtClean="0"/>
              <a:t>Korišteni programski jezici i tehnologije</a:t>
            </a:r>
          </a:p>
          <a:p>
            <a:pPr lvl="1"/>
            <a:r>
              <a:rPr lang="hr-HR" dirty="0" smtClean="0"/>
              <a:t>Naznačiti što je korišteno za front </a:t>
            </a:r>
            <a:r>
              <a:rPr lang="hr-HR" dirty="0" err="1" smtClean="0"/>
              <a:t>end</a:t>
            </a:r>
            <a:r>
              <a:rPr lang="hr-HR" dirty="0" smtClean="0"/>
              <a:t> a što za </a:t>
            </a:r>
            <a:r>
              <a:rPr lang="hr-HR" dirty="0" err="1" smtClean="0"/>
              <a:t>back</a:t>
            </a:r>
            <a:r>
              <a:rPr lang="hr-HR" dirty="0" smtClean="0"/>
              <a:t> </a:t>
            </a:r>
            <a:r>
              <a:rPr lang="hr-HR" dirty="0" err="1" smtClean="0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 visokoj razini apstrakcije</a:t>
            </a:r>
          </a:p>
          <a:p>
            <a:r>
              <a:rPr lang="hr-HR" dirty="0" smtClean="0"/>
              <a:t>Obavezno staviti dijagram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Vremenska linija razvoja (specifikacija, implementacija, ispitivanje, dokumentiranje)</a:t>
            </a:r>
          </a:p>
          <a:p>
            <a:pPr lvl="1"/>
            <a:r>
              <a:rPr lang="hr-HR" dirty="0" smtClean="0"/>
              <a:t>Poželjan grafički prikaz</a:t>
            </a:r>
          </a:p>
          <a:p>
            <a:pPr marL="457200" lvl="1" indent="0">
              <a:buNone/>
            </a:pPr>
            <a:endParaRPr lang="hr-HR" dirty="0" smtClean="0"/>
          </a:p>
          <a:p>
            <a:r>
              <a:rPr lang="hr-HR" dirty="0" smtClean="0"/>
              <a:t>Raspodjela posla po članovima tima (koliko </a:t>
            </a:r>
            <a:r>
              <a:rPr lang="hr-HR" dirty="0" err="1" smtClean="0"/>
              <a:t>developera</a:t>
            </a:r>
            <a:r>
              <a:rPr lang="hr-HR" dirty="0" smtClean="0"/>
              <a:t>, koliko testera…)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Naučene 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Što je bilo dobro, a što je moglo bolje</a:t>
            </a:r>
          </a:p>
          <a:p>
            <a:pPr lvl="1"/>
            <a:r>
              <a:rPr lang="hr-HR" dirty="0" smtClean="0"/>
              <a:t>A što se nikako ne bi smjelo ponoviti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 smtClean="0"/>
              <a:t>Nekoliko savjeta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Zlatno pravilo dobre prezentacije: </a:t>
            </a:r>
          </a:p>
          <a:p>
            <a:pPr lvl="1"/>
            <a:r>
              <a:rPr lang="hr-HR" dirty="0" smtClean="0"/>
              <a:t>na svakom slajdu 6 natuknica s po 6 riječi</a:t>
            </a:r>
            <a:endParaRPr lang="hr-HR" dirty="0"/>
          </a:p>
          <a:p>
            <a:r>
              <a:rPr lang="hr-HR" dirty="0" smtClean="0"/>
              <a:t>10ak slajdova je sasvim dovoljno – istaknite samo najvažnije činjenice</a:t>
            </a:r>
          </a:p>
          <a:p>
            <a:r>
              <a:rPr lang="hr-HR" dirty="0" smtClean="0"/>
              <a:t>Dizajn možete mijenjati po volji, ali ne smije zasjeniti sadržaj (doslovno! - sve mora biti čitko i pregledno)</a:t>
            </a:r>
          </a:p>
          <a:p>
            <a:r>
              <a:rPr lang="hr-HR" dirty="0" smtClean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 smtClean="0"/>
              <a:t>Kod izlaganja na satu:</a:t>
            </a:r>
          </a:p>
          <a:p>
            <a:pPr lvl="1"/>
            <a:r>
              <a:rPr lang="hr-HR" dirty="0" smtClean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 smtClean="0"/>
              <a:t>Dobro uvježbajte prezentaciju.</a:t>
            </a:r>
          </a:p>
          <a:p>
            <a:pPr lvl="1"/>
            <a:r>
              <a:rPr lang="hr-HR" dirty="0" smtClean="0"/>
              <a:t>Izlaganje traje najviše 15 min i sastoji se od </a:t>
            </a:r>
            <a:r>
              <a:rPr lang="hr-HR" dirty="0" err="1" smtClean="0"/>
              <a:t>ppt</a:t>
            </a:r>
            <a:r>
              <a:rPr lang="hr-HR" dirty="0" smtClean="0"/>
              <a:t> prezentacije, demonstracije rada aplikacije i pitanja iz publike – </a:t>
            </a:r>
            <a:r>
              <a:rPr lang="hr-HR" b="1" dirty="0" smtClean="0"/>
              <a:t>poštujte zadani vremenski okvir!</a:t>
            </a: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220044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22004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1145</TotalTime>
  <Words>285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&lt;Naziv projekta&gt;</vt:lpstr>
      <vt:lpstr>Sadržaj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nfrid</cp:lastModifiedBy>
  <cp:revision>17</cp:revision>
  <dcterms:created xsi:type="dcterms:W3CDTF">2016-01-18T13:10:52Z</dcterms:created>
  <dcterms:modified xsi:type="dcterms:W3CDTF">2016-01-19T08:16:09Z</dcterms:modified>
</cp:coreProperties>
</file>