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9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61CB69-0BE1-4FD9-8A94-2152902D428A}" type="doc">
      <dgm:prSet loTypeId="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8306F73-3702-4E44-95AC-BAB0B5DF9EB0}">
      <dgm:prSet phldrT="[Tekst]"/>
      <dgm:spPr/>
      <dgm:t>
        <a:bodyPr/>
        <a:lstStyle/>
        <a:p>
          <a:r>
            <a:rPr lang="pl-PL" dirty="0" err="1"/>
            <a:t>Vertical</a:t>
          </a:r>
          <a:r>
            <a:rPr lang="pl-PL" dirty="0"/>
            <a:t> </a:t>
          </a:r>
          <a:r>
            <a:rPr lang="pl-PL" dirty="0" err="1"/>
            <a:t>Load</a:t>
          </a:r>
          <a:endParaRPr lang="en-GB" dirty="0"/>
        </a:p>
      </dgm:t>
    </dgm:pt>
    <dgm:pt modelId="{961EADD5-9D78-4478-A4CF-98594D8A81DB}" cxnId="{A47BDD5A-2AAA-449F-A518-A96FC014D328}" type="parTrans">
      <dgm:prSet/>
      <dgm:spPr/>
      <dgm:t>
        <a:bodyPr/>
        <a:lstStyle/>
        <a:p>
          <a:endParaRPr lang="en-GB"/>
        </a:p>
      </dgm:t>
    </dgm:pt>
    <dgm:pt modelId="{62BF3CD5-24FF-4EBD-8CA6-832DE44996C0}" cxnId="{A47BDD5A-2AAA-449F-A518-A96FC014D328}" type="sibTrans">
      <dgm:prSet/>
      <dgm:spPr/>
      <dgm:t>
        <a:bodyPr/>
        <a:lstStyle/>
        <a:p>
          <a:endParaRPr lang="en-GB"/>
        </a:p>
      </dgm:t>
    </dgm:pt>
    <dgm:pt modelId="{EC857F79-DD88-4D04-A19C-38FF5AAA7F0B}">
      <dgm:prSet/>
      <dgm:spPr/>
      <dgm:t>
        <a:bodyPr/>
        <a:lstStyle/>
        <a:p>
          <a:r>
            <a:rPr lang="pl-PL" b="1" dirty="0"/>
            <a:t>Fields:</a:t>
          </a:r>
          <a:r>
            <a:rPr lang="pl-PL" dirty="0"/>
            <a:t> </a:t>
          </a:r>
          <a:r>
            <a:rPr lang="pl-PL" dirty="0" err="1"/>
            <a:t>vertical</a:t>
          </a:r>
          <a:r>
            <a:rPr lang="pl-PL" dirty="0"/>
            <a:t> </a:t>
          </a:r>
          <a:r>
            <a:rPr lang="pl-PL" dirty="0" err="1"/>
            <a:t>load</a:t>
          </a:r>
          <a:r>
            <a:rPr lang="pl-PL" dirty="0"/>
            <a:t> </a:t>
          </a:r>
          <a:r>
            <a:rPr lang="pl-PL" dirty="0" err="1"/>
            <a:t>value</a:t>
          </a:r>
          <a:endParaRPr lang="en-GB" dirty="0"/>
        </a:p>
      </dgm:t>
    </dgm:pt>
    <dgm:pt modelId="{E96F6265-BF67-4976-9BFC-7C3961364DD3}" cxnId="{F97B0C97-22CE-4DF0-8DAC-27310A494A24}" type="parTrans">
      <dgm:prSet/>
      <dgm:spPr/>
      <dgm:t>
        <a:bodyPr/>
        <a:lstStyle/>
        <a:p>
          <a:endParaRPr lang="en-GB"/>
        </a:p>
      </dgm:t>
    </dgm:pt>
    <dgm:pt modelId="{4073731C-75C3-4A54-B7E5-C44EFB252EA9}" cxnId="{F97B0C97-22CE-4DF0-8DAC-27310A494A24}" type="sibTrans">
      <dgm:prSet/>
      <dgm:spPr/>
      <dgm:t>
        <a:bodyPr/>
        <a:lstStyle/>
        <a:p>
          <a:endParaRPr lang="en-GB"/>
        </a:p>
      </dgm:t>
    </dgm:pt>
    <dgm:pt modelId="{60A1CBAD-E80F-4CA4-AC70-1F36DED67263}">
      <dgm:prSet/>
      <dgm:spPr/>
      <dgm:t>
        <a:bodyPr/>
        <a:lstStyle/>
        <a:p>
          <a:r>
            <a:rPr lang="pl-PL" b="1" dirty="0" err="1"/>
            <a:t>Methods</a:t>
          </a:r>
          <a:r>
            <a:rPr lang="pl-PL" b="1" dirty="0"/>
            <a:t>:</a:t>
          </a:r>
          <a:r>
            <a:rPr lang="pl-PL" dirty="0"/>
            <a:t> </a:t>
          </a:r>
          <a:r>
            <a:rPr lang="pl-PL" dirty="0" err="1"/>
            <a:t>calling</a:t>
          </a:r>
          <a:r>
            <a:rPr lang="pl-PL" dirty="0"/>
            <a:t> </a:t>
          </a:r>
          <a:r>
            <a:rPr lang="pl-PL" dirty="0" err="1"/>
            <a:t>vertical</a:t>
          </a:r>
          <a:r>
            <a:rPr lang="pl-PL" dirty="0"/>
            <a:t> </a:t>
          </a:r>
          <a:r>
            <a:rPr lang="pl-PL" dirty="0" err="1"/>
            <a:t>load</a:t>
          </a:r>
          <a:r>
            <a:rPr lang="pl-PL" dirty="0"/>
            <a:t> </a:t>
          </a:r>
          <a:r>
            <a:rPr lang="pl-PL" dirty="0" err="1"/>
            <a:t>value</a:t>
          </a:r>
          <a:endParaRPr lang="en-GB" dirty="0"/>
        </a:p>
      </dgm:t>
    </dgm:pt>
    <dgm:pt modelId="{C6AD260C-5F36-41D9-846B-001F02EA7535}" cxnId="{4CCB3C8F-F89F-436A-8821-6D75DFB593F0}" type="parTrans">
      <dgm:prSet/>
      <dgm:spPr/>
      <dgm:t>
        <a:bodyPr/>
        <a:lstStyle/>
        <a:p>
          <a:endParaRPr lang="en-GB"/>
        </a:p>
      </dgm:t>
    </dgm:pt>
    <dgm:pt modelId="{7349AC99-0C08-4534-8273-960BCCF9D8E5}" cxnId="{4CCB3C8F-F89F-436A-8821-6D75DFB593F0}" type="sibTrans">
      <dgm:prSet/>
      <dgm:spPr/>
      <dgm:t>
        <a:bodyPr/>
        <a:lstStyle/>
        <a:p>
          <a:endParaRPr lang="en-GB"/>
        </a:p>
      </dgm:t>
    </dgm:pt>
    <dgm:pt modelId="{CF6F75C3-B8FB-4726-B4DB-04750A922E44}">
      <dgm:prSet phldrT="[Tekst]"/>
      <dgm:spPr/>
      <dgm:t>
        <a:bodyPr/>
        <a:lstStyle/>
        <a:p>
          <a:r>
            <a:rPr lang="pl-PL" i="0" dirty="0"/>
            <a:t>Wall</a:t>
          </a:r>
          <a:endParaRPr lang="en-GB" i="0" dirty="0"/>
        </a:p>
      </dgm:t>
    </dgm:pt>
    <dgm:pt modelId="{572F2ED0-F032-4AEE-AED3-98D12E0ADD0C}" cxnId="{22A76083-3953-45C1-AAB8-55DE1B8E41D6}" type="parTrans">
      <dgm:prSet/>
      <dgm:spPr/>
      <dgm:t>
        <a:bodyPr/>
        <a:lstStyle/>
        <a:p>
          <a:endParaRPr lang="en-GB"/>
        </a:p>
      </dgm:t>
    </dgm:pt>
    <dgm:pt modelId="{EC546BEC-2C8F-4206-A697-307D0C6A0045}" cxnId="{22A76083-3953-45C1-AAB8-55DE1B8E41D6}" type="sibTrans">
      <dgm:prSet/>
      <dgm:spPr/>
      <dgm:t>
        <a:bodyPr/>
        <a:lstStyle/>
        <a:p>
          <a:endParaRPr lang="en-GB"/>
        </a:p>
      </dgm:t>
    </dgm:pt>
    <dgm:pt modelId="{84084586-42F5-4508-A0AA-BAC31FF3D170}">
      <dgm:prSet phldrT="[Tekst]"/>
      <dgm:spPr/>
      <dgm:t>
        <a:bodyPr/>
        <a:lstStyle/>
        <a:p>
          <a:r>
            <a:rPr lang="pl-PL" b="1" dirty="0"/>
            <a:t>Fields:</a:t>
          </a:r>
          <a:br>
            <a:rPr lang="pl-PL" dirty="0"/>
          </a:br>
          <a:r>
            <a:rPr lang="pl-PL" dirty="0"/>
            <a:t>-</a:t>
          </a:r>
          <a:r>
            <a:rPr lang="pl-PL" dirty="0" err="1"/>
            <a:t>position</a:t>
          </a:r>
          <a:r>
            <a:rPr lang="pl-PL" dirty="0"/>
            <a:t> </a:t>
          </a:r>
          <a:r>
            <a:rPr lang="pl-PL" dirty="0" err="1"/>
            <a:t>coordinates</a:t>
          </a:r>
          <a:r>
            <a:rPr lang="pl-PL" dirty="0"/>
            <a:t>, </a:t>
          </a:r>
          <a:r>
            <a:rPr lang="pl-PL" dirty="0" err="1"/>
            <a:t>orientation</a:t>
          </a:r>
          <a:r>
            <a:rPr lang="pl-PL" dirty="0"/>
            <a:t>,  </a:t>
          </a:r>
          <a:r>
            <a:rPr lang="pl-PL" dirty="0" err="1"/>
            <a:t>physical</a:t>
          </a:r>
          <a:r>
            <a:rPr lang="pl-PL" dirty="0"/>
            <a:t> </a:t>
          </a:r>
          <a:r>
            <a:rPr lang="pl-PL" dirty="0" err="1"/>
            <a:t>parameters</a:t>
          </a:r>
          <a:endParaRPr lang="en-GB" dirty="0"/>
        </a:p>
      </dgm:t>
    </dgm:pt>
    <dgm:pt modelId="{286036A5-C65B-49AB-B52E-9B816050EBFF}" cxnId="{5EDC4162-BCC4-47A4-B17B-3C3890ACEA75}" type="parTrans">
      <dgm:prSet/>
      <dgm:spPr/>
      <dgm:t>
        <a:bodyPr/>
        <a:lstStyle/>
        <a:p>
          <a:endParaRPr lang="en-GB"/>
        </a:p>
      </dgm:t>
    </dgm:pt>
    <dgm:pt modelId="{8F241DB9-52D0-4C9A-AEFA-AE4AD2DE0139}" cxnId="{5EDC4162-BCC4-47A4-B17B-3C3890ACEA75}" type="sibTrans">
      <dgm:prSet/>
      <dgm:spPr/>
      <dgm:t>
        <a:bodyPr/>
        <a:lstStyle/>
        <a:p>
          <a:endParaRPr lang="en-GB"/>
        </a:p>
      </dgm:t>
    </dgm:pt>
    <dgm:pt modelId="{509B3EA8-B048-4DF8-8DBF-BA48E94183DC}">
      <dgm:prSet phldrT="[Tekst]"/>
      <dgm:spPr/>
      <dgm:t>
        <a:bodyPr/>
        <a:lstStyle/>
        <a:p>
          <a:r>
            <a:rPr lang="pl-PL" b="1" dirty="0" err="1"/>
            <a:t>Methods</a:t>
          </a:r>
          <a:r>
            <a:rPr lang="pl-PL" b="1" dirty="0"/>
            <a:t>:</a:t>
          </a:r>
          <a:br>
            <a:rPr lang="pl-PL" dirty="0"/>
          </a:br>
          <a:r>
            <a:rPr lang="pl-PL" dirty="0"/>
            <a:t>- </a:t>
          </a:r>
          <a:r>
            <a:rPr lang="pl-PL" dirty="0" err="1"/>
            <a:t>calculation</a:t>
          </a:r>
          <a:r>
            <a:rPr lang="pl-PL" dirty="0"/>
            <a:t> and </a:t>
          </a:r>
          <a:r>
            <a:rPr lang="pl-PL" dirty="0" err="1"/>
            <a:t>calling</a:t>
          </a:r>
          <a:r>
            <a:rPr lang="pl-PL" dirty="0"/>
            <a:t> </a:t>
          </a:r>
          <a:r>
            <a:rPr lang="pl-PL" dirty="0" err="1"/>
            <a:t>each</a:t>
          </a:r>
          <a:r>
            <a:rPr lang="pl-PL" dirty="0"/>
            <a:t> of </a:t>
          </a:r>
          <a:r>
            <a:rPr lang="pl-PL" dirty="0" err="1"/>
            <a:t>physical</a:t>
          </a:r>
          <a:r>
            <a:rPr lang="pl-PL" dirty="0"/>
            <a:t> </a:t>
          </a:r>
          <a:r>
            <a:rPr lang="pl-PL" dirty="0" err="1"/>
            <a:t>parameters</a:t>
          </a:r>
          <a:r>
            <a:rPr lang="pl-PL" dirty="0"/>
            <a:t> of a </a:t>
          </a:r>
          <a:r>
            <a:rPr lang="pl-PL" dirty="0" err="1"/>
            <a:t>wall</a:t>
          </a:r>
          <a:endParaRPr lang="en-GB" dirty="0"/>
        </a:p>
      </dgm:t>
    </dgm:pt>
    <dgm:pt modelId="{5DD171E4-E571-4C0B-8D33-F2F4093CC1A4}" cxnId="{5AAC831E-4CD3-4F2D-933B-2B373ACEDA1A}" type="parTrans">
      <dgm:prSet/>
      <dgm:spPr/>
      <dgm:t>
        <a:bodyPr/>
        <a:lstStyle/>
        <a:p>
          <a:endParaRPr lang="en-GB"/>
        </a:p>
      </dgm:t>
    </dgm:pt>
    <dgm:pt modelId="{87E6B1A8-B431-4F74-90C2-11F4605BB68B}" cxnId="{5AAC831E-4CD3-4F2D-933B-2B373ACEDA1A}" type="sibTrans">
      <dgm:prSet/>
      <dgm:spPr/>
      <dgm:t>
        <a:bodyPr/>
        <a:lstStyle/>
        <a:p>
          <a:endParaRPr lang="en-GB"/>
        </a:p>
      </dgm:t>
    </dgm:pt>
    <dgm:pt modelId="{DB26BE0C-BEB6-4281-900C-84F06C45D716}">
      <dgm:prSet phldrT="[Tekst]"/>
      <dgm:spPr/>
      <dgm:t>
        <a:bodyPr/>
        <a:lstStyle/>
        <a:p>
          <a:r>
            <a:rPr lang="pl-PL" dirty="0" err="1"/>
            <a:t>Grid</a:t>
          </a:r>
          <a:endParaRPr lang="en-GB" dirty="0"/>
        </a:p>
      </dgm:t>
    </dgm:pt>
    <dgm:pt modelId="{ECD67027-D3D1-4D2F-86A7-D99018C78765}" cxnId="{D7E27761-7F00-4B8F-AE33-1770905AFBD2}" type="parTrans">
      <dgm:prSet/>
      <dgm:spPr/>
      <dgm:t>
        <a:bodyPr/>
        <a:lstStyle/>
        <a:p>
          <a:endParaRPr lang="en-GB"/>
        </a:p>
      </dgm:t>
    </dgm:pt>
    <dgm:pt modelId="{74B4E126-903E-4AEB-BE5D-F5381442083D}" cxnId="{D7E27761-7F00-4B8F-AE33-1770905AFBD2}" type="sibTrans">
      <dgm:prSet/>
      <dgm:spPr/>
      <dgm:t>
        <a:bodyPr/>
        <a:lstStyle/>
        <a:p>
          <a:endParaRPr lang="en-GB"/>
        </a:p>
      </dgm:t>
    </dgm:pt>
    <dgm:pt modelId="{8F7B2054-DF76-4A85-B55F-662A600FB13B}">
      <dgm:prSet/>
      <dgm:spPr/>
      <dgm:t>
        <a:bodyPr/>
        <a:lstStyle/>
        <a:p>
          <a:r>
            <a:rPr lang="pl-PL" b="1" dirty="0"/>
            <a:t>Fields:</a:t>
          </a:r>
          <a:br>
            <a:rPr lang="pl-PL" dirty="0"/>
          </a:br>
          <a:r>
            <a:rPr lang="pl-PL" dirty="0"/>
            <a:t>- numer of </a:t>
          </a:r>
          <a:r>
            <a:rPr lang="pl-PL" dirty="0" err="1"/>
            <a:t>horizontal</a:t>
          </a:r>
          <a:r>
            <a:rPr lang="pl-PL" dirty="0"/>
            <a:t> and </a:t>
          </a:r>
          <a:r>
            <a:rPr lang="pl-PL" dirty="0" err="1"/>
            <a:t>vertical</a:t>
          </a:r>
          <a:r>
            <a:rPr lang="pl-PL" dirty="0"/>
            <a:t> </a:t>
          </a:r>
          <a:r>
            <a:rPr lang="pl-PL" dirty="0" err="1"/>
            <a:t>axes</a:t>
          </a:r>
          <a:r>
            <a:rPr lang="pl-PL" dirty="0"/>
            <a:t>, </a:t>
          </a:r>
          <a:r>
            <a:rPr lang="pl-PL" dirty="0" err="1"/>
            <a:t>spacing</a:t>
          </a:r>
          <a:r>
            <a:rPr lang="pl-PL" dirty="0"/>
            <a:t> </a:t>
          </a:r>
          <a:r>
            <a:rPr lang="pl-PL" dirty="0" err="1"/>
            <a:t>between</a:t>
          </a:r>
          <a:r>
            <a:rPr lang="pl-PL" dirty="0"/>
            <a:t> the </a:t>
          </a:r>
          <a:r>
            <a:rPr lang="pl-PL" dirty="0" err="1"/>
            <a:t>axes</a:t>
          </a:r>
          <a:endParaRPr lang="en-GB" dirty="0"/>
        </a:p>
      </dgm:t>
    </dgm:pt>
    <dgm:pt modelId="{B752C169-F71F-4CBD-A87F-AA64617599EE}" cxnId="{0B7D67F7-CDDB-4DA4-92F3-E501BF5BDE22}" type="parTrans">
      <dgm:prSet/>
      <dgm:spPr/>
      <dgm:t>
        <a:bodyPr/>
        <a:lstStyle/>
        <a:p>
          <a:endParaRPr lang="en-GB"/>
        </a:p>
      </dgm:t>
    </dgm:pt>
    <dgm:pt modelId="{81B111DB-F600-488B-840A-5E76C14E9755}" cxnId="{0B7D67F7-CDDB-4DA4-92F3-E501BF5BDE22}" type="sibTrans">
      <dgm:prSet/>
      <dgm:spPr/>
      <dgm:t>
        <a:bodyPr/>
        <a:lstStyle/>
        <a:p>
          <a:endParaRPr lang="en-GB"/>
        </a:p>
      </dgm:t>
    </dgm:pt>
    <dgm:pt modelId="{305DB113-7EB4-4807-9776-0879AE0182C2}">
      <dgm:prSet/>
      <dgm:spPr/>
      <dgm:t>
        <a:bodyPr/>
        <a:lstStyle/>
        <a:p>
          <a:r>
            <a:rPr lang="pl-PL" b="1" dirty="0" err="1"/>
            <a:t>Methods</a:t>
          </a:r>
          <a:r>
            <a:rPr lang="pl-PL" b="1" dirty="0"/>
            <a:t>:</a:t>
          </a:r>
          <a:br>
            <a:rPr lang="pl-PL" dirty="0"/>
          </a:br>
          <a:r>
            <a:rPr lang="pl-PL" dirty="0"/>
            <a:t>- </a:t>
          </a:r>
          <a:r>
            <a:rPr lang="pl-PL" dirty="0" err="1"/>
            <a:t>returning</a:t>
          </a:r>
          <a:r>
            <a:rPr lang="pl-PL" dirty="0"/>
            <a:t> list of </a:t>
          </a:r>
          <a:r>
            <a:rPr lang="pl-PL" dirty="0" err="1"/>
            <a:t>Points</a:t>
          </a:r>
          <a:r>
            <a:rPr lang="pl-PL" dirty="0"/>
            <a:t> </a:t>
          </a:r>
          <a:r>
            <a:rPr lang="pl-PL" dirty="0" err="1"/>
            <a:t>based</a:t>
          </a:r>
          <a:r>
            <a:rPr lang="pl-PL" dirty="0"/>
            <a:t> on the </a:t>
          </a:r>
          <a:r>
            <a:rPr lang="pl-PL" dirty="0" err="1"/>
            <a:t>axes</a:t>
          </a:r>
          <a:r>
            <a:rPr lang="pl-PL" dirty="0"/>
            <a:t> </a:t>
          </a:r>
          <a:r>
            <a:rPr lang="pl-PL" dirty="0" err="1"/>
            <a:t>dimensions</a:t>
          </a:r>
          <a:endParaRPr lang="en-GB" dirty="0"/>
        </a:p>
      </dgm:t>
    </dgm:pt>
    <dgm:pt modelId="{CF9FB1EB-ADF7-4591-966E-7A153E1CB2D4}" cxnId="{813D22E3-C9AF-488A-8F3D-26958B27B19E}" type="parTrans">
      <dgm:prSet/>
      <dgm:spPr/>
      <dgm:t>
        <a:bodyPr/>
        <a:lstStyle/>
        <a:p>
          <a:endParaRPr lang="en-GB"/>
        </a:p>
      </dgm:t>
    </dgm:pt>
    <dgm:pt modelId="{F4B6A595-4DC9-4290-B668-4F5A0AC70C14}" cxnId="{813D22E3-C9AF-488A-8F3D-26958B27B19E}" type="sibTrans">
      <dgm:prSet/>
      <dgm:spPr/>
      <dgm:t>
        <a:bodyPr/>
        <a:lstStyle/>
        <a:p>
          <a:endParaRPr lang="en-GB"/>
        </a:p>
      </dgm:t>
    </dgm:pt>
    <dgm:pt modelId="{14CAD8AC-5BF8-4E36-AEC9-2E77F052C326}">
      <dgm:prSet phldrT="[Tekst]"/>
      <dgm:spPr/>
      <dgm:t>
        <a:bodyPr/>
        <a:lstStyle/>
        <a:p>
          <a:r>
            <a:rPr lang="pl-PL" dirty="0"/>
            <a:t>Point</a:t>
          </a:r>
          <a:endParaRPr lang="en-GB" dirty="0"/>
        </a:p>
      </dgm:t>
    </dgm:pt>
    <dgm:pt modelId="{F638F84B-A888-41D4-BDAC-4EA64702A3A9}" cxnId="{060CCB26-1ADE-4928-8C7D-11671BAC5582}" type="parTrans">
      <dgm:prSet/>
      <dgm:spPr/>
      <dgm:t>
        <a:bodyPr/>
        <a:lstStyle/>
        <a:p>
          <a:endParaRPr lang="en-GB"/>
        </a:p>
      </dgm:t>
    </dgm:pt>
    <dgm:pt modelId="{A62FA818-4C52-4CEA-BB70-F0DDF4A11310}" cxnId="{060CCB26-1ADE-4928-8C7D-11671BAC5582}" type="sibTrans">
      <dgm:prSet/>
      <dgm:spPr/>
      <dgm:t>
        <a:bodyPr/>
        <a:lstStyle/>
        <a:p>
          <a:endParaRPr lang="en-GB"/>
        </a:p>
      </dgm:t>
    </dgm:pt>
    <dgm:pt modelId="{10323BC5-9105-40E0-97CB-CC9C38064742}">
      <dgm:prSet/>
      <dgm:spPr/>
      <dgm:t>
        <a:bodyPr/>
        <a:lstStyle/>
        <a:p>
          <a:r>
            <a:rPr lang="pl-PL" b="1" dirty="0"/>
            <a:t>Fields:</a:t>
          </a:r>
          <a:br>
            <a:rPr lang="pl-PL" dirty="0"/>
          </a:br>
          <a:r>
            <a:rPr lang="pl-PL" dirty="0"/>
            <a:t>- </a:t>
          </a:r>
          <a:r>
            <a:rPr lang="pl-PL" dirty="0" err="1"/>
            <a:t>coordinates</a:t>
          </a:r>
          <a:r>
            <a:rPr lang="pl-PL" dirty="0"/>
            <a:t> of the </a:t>
          </a:r>
          <a:r>
            <a:rPr lang="pl-PL" dirty="0" err="1"/>
            <a:t>grid</a:t>
          </a:r>
          <a:r>
            <a:rPr lang="pl-PL" dirty="0"/>
            <a:t> cross-</a:t>
          </a:r>
          <a:r>
            <a:rPr lang="pl-PL" dirty="0" err="1"/>
            <a:t>sections</a:t>
          </a:r>
          <a:endParaRPr lang="en-GB" dirty="0"/>
        </a:p>
      </dgm:t>
    </dgm:pt>
    <dgm:pt modelId="{63179CB7-ACB2-4E40-906E-C5D1954B88E6}" cxnId="{E2FA4BFE-FFCC-4A32-817D-C4F04C6CD202}" type="parTrans">
      <dgm:prSet/>
      <dgm:spPr/>
      <dgm:t>
        <a:bodyPr/>
        <a:lstStyle/>
        <a:p>
          <a:endParaRPr lang="en-GB"/>
        </a:p>
      </dgm:t>
    </dgm:pt>
    <dgm:pt modelId="{B9982745-9AD7-41F7-AF81-495D14020E6C}" cxnId="{E2FA4BFE-FFCC-4A32-817D-C4F04C6CD202}" type="sibTrans">
      <dgm:prSet/>
      <dgm:spPr/>
      <dgm:t>
        <a:bodyPr/>
        <a:lstStyle/>
        <a:p>
          <a:endParaRPr lang="en-GB"/>
        </a:p>
      </dgm:t>
    </dgm:pt>
    <dgm:pt modelId="{1C4F831B-0A16-4637-973C-0B5C2C61421F}">
      <dgm:prSet/>
      <dgm:spPr/>
      <dgm:t>
        <a:bodyPr/>
        <a:lstStyle/>
        <a:p>
          <a:r>
            <a:rPr lang="pl-PL" b="1" dirty="0" err="1"/>
            <a:t>Methods</a:t>
          </a:r>
          <a:r>
            <a:rPr lang="pl-PL" b="1" dirty="0"/>
            <a:t>:</a:t>
          </a:r>
          <a:br>
            <a:rPr lang="pl-PL" dirty="0"/>
          </a:br>
          <a:r>
            <a:rPr lang="pl-PL" dirty="0"/>
            <a:t>- </a:t>
          </a:r>
          <a:r>
            <a:rPr lang="pl-PL" dirty="0" err="1"/>
            <a:t>returning</a:t>
          </a:r>
          <a:r>
            <a:rPr lang="pl-PL" dirty="0"/>
            <a:t> of </a:t>
          </a:r>
          <a:r>
            <a:rPr lang="pl-PL" dirty="0" err="1"/>
            <a:t>points</a:t>
          </a:r>
          <a:r>
            <a:rPr lang="pl-PL" dirty="0"/>
            <a:t> </a:t>
          </a:r>
          <a:r>
            <a:rPr lang="pl-PL" dirty="0" err="1"/>
            <a:t>coordinates</a:t>
          </a:r>
          <a:endParaRPr lang="en-GB" dirty="0"/>
        </a:p>
      </dgm:t>
    </dgm:pt>
    <dgm:pt modelId="{7F4360A0-FBB8-47E8-8236-B997B145CB48}" cxnId="{E3DC4E5F-98F3-4F4F-B982-EBC600532A3E}" type="parTrans">
      <dgm:prSet/>
      <dgm:spPr/>
      <dgm:t>
        <a:bodyPr/>
        <a:lstStyle/>
        <a:p>
          <a:endParaRPr lang="en-GB"/>
        </a:p>
      </dgm:t>
    </dgm:pt>
    <dgm:pt modelId="{5EA5042C-A0DF-4121-9CED-0A617C84EF07}" cxnId="{E3DC4E5F-98F3-4F4F-B982-EBC600532A3E}" type="sibTrans">
      <dgm:prSet/>
      <dgm:spPr/>
      <dgm:t>
        <a:bodyPr/>
        <a:lstStyle/>
        <a:p>
          <a:endParaRPr lang="en-GB"/>
        </a:p>
      </dgm:t>
    </dgm:pt>
    <dgm:pt modelId="{B4D0EED7-4776-428E-9BC3-F3B3D11C5FA7}">
      <dgm:prSet phldrT="[Tekst]"/>
      <dgm:spPr/>
      <dgm:t>
        <a:bodyPr/>
        <a:lstStyle/>
        <a:p>
          <a:r>
            <a:rPr lang="pl-PL" dirty="0" err="1"/>
            <a:t>Building</a:t>
          </a:r>
          <a:endParaRPr lang="en-GB" dirty="0"/>
        </a:p>
      </dgm:t>
    </dgm:pt>
    <dgm:pt modelId="{91C5F98A-D629-4CD0-BFF8-85FA8329D111}" cxnId="{4A2AA64C-12C0-451F-9E0E-A4C3D12157EA}" type="parTrans">
      <dgm:prSet/>
      <dgm:spPr/>
      <dgm:t>
        <a:bodyPr/>
        <a:lstStyle/>
        <a:p>
          <a:endParaRPr lang="en-GB"/>
        </a:p>
      </dgm:t>
    </dgm:pt>
    <dgm:pt modelId="{EEA62A94-CFAE-4648-B1B6-CD99FF6F0314}" cxnId="{4A2AA64C-12C0-451F-9E0E-A4C3D12157EA}" type="sibTrans">
      <dgm:prSet/>
      <dgm:spPr/>
      <dgm:t>
        <a:bodyPr/>
        <a:lstStyle/>
        <a:p>
          <a:endParaRPr lang="en-GB"/>
        </a:p>
      </dgm:t>
    </dgm:pt>
    <dgm:pt modelId="{57A34612-F5A7-47EF-BFF7-99EDC219A9E9}">
      <dgm:prSet phldrT="[Tekst]"/>
      <dgm:spPr/>
      <dgm:t>
        <a:bodyPr/>
        <a:lstStyle/>
        <a:p>
          <a:r>
            <a:rPr lang="pl-PL" b="1" dirty="0"/>
            <a:t>Fields:</a:t>
          </a:r>
          <a:br>
            <a:rPr lang="pl-PL" dirty="0"/>
          </a:br>
          <a:r>
            <a:rPr lang="pl-PL" dirty="0"/>
            <a:t>- </a:t>
          </a:r>
          <a:r>
            <a:rPr lang="pl-PL" dirty="0" err="1"/>
            <a:t>combined</a:t>
          </a:r>
          <a:r>
            <a:rPr lang="pl-PL" dirty="0"/>
            <a:t> </a:t>
          </a:r>
          <a:r>
            <a:rPr lang="pl-PL" dirty="0" err="1"/>
            <a:t>values</a:t>
          </a:r>
          <a:r>
            <a:rPr lang="pl-PL" dirty="0"/>
            <a:t> of </a:t>
          </a:r>
          <a:r>
            <a:rPr lang="pl-PL" dirty="0" err="1"/>
            <a:t>walls</a:t>
          </a:r>
          <a:r>
            <a:rPr lang="pl-PL" dirty="0"/>
            <a:t>’ </a:t>
          </a:r>
          <a:r>
            <a:rPr lang="pl-PL" dirty="0" err="1"/>
            <a:t>physical</a:t>
          </a:r>
          <a:r>
            <a:rPr lang="pl-PL" dirty="0"/>
            <a:t> </a:t>
          </a:r>
          <a:r>
            <a:rPr lang="pl-PL" dirty="0" err="1"/>
            <a:t>parameters</a:t>
          </a:r>
          <a:endParaRPr lang="en-GB" dirty="0"/>
        </a:p>
      </dgm:t>
    </dgm:pt>
    <dgm:pt modelId="{65FB665C-F722-4D0E-BD3C-955209BBE5E7}" cxnId="{FE5EF7F2-7FF5-4831-8E5B-8D312D7BE091}" type="parTrans">
      <dgm:prSet/>
      <dgm:spPr/>
      <dgm:t>
        <a:bodyPr/>
        <a:lstStyle/>
        <a:p>
          <a:endParaRPr lang="en-GB"/>
        </a:p>
      </dgm:t>
    </dgm:pt>
    <dgm:pt modelId="{C6B8FC79-411C-471F-B7BA-A239D4D5AFA9}" cxnId="{FE5EF7F2-7FF5-4831-8E5B-8D312D7BE091}" type="sibTrans">
      <dgm:prSet/>
      <dgm:spPr/>
      <dgm:t>
        <a:bodyPr/>
        <a:lstStyle/>
        <a:p>
          <a:endParaRPr lang="en-GB"/>
        </a:p>
      </dgm:t>
    </dgm:pt>
    <dgm:pt modelId="{28B51A03-E844-4C78-BC19-C26393F9D452}">
      <dgm:prSet phldrT="[Tekst]"/>
      <dgm:spPr/>
      <dgm:t>
        <a:bodyPr/>
        <a:lstStyle/>
        <a:p>
          <a:r>
            <a:rPr lang="pl-PL" b="1" dirty="0" err="1"/>
            <a:t>Methods</a:t>
          </a:r>
          <a:r>
            <a:rPr lang="pl-PL" b="1" dirty="0"/>
            <a:t>:</a:t>
          </a:r>
          <a:br>
            <a:rPr lang="pl-PL" dirty="0"/>
          </a:br>
          <a:r>
            <a:rPr lang="pl-PL" dirty="0"/>
            <a:t>- </a:t>
          </a:r>
          <a:r>
            <a:rPr lang="pl-PL" dirty="0" err="1"/>
            <a:t>Combining</a:t>
          </a:r>
          <a:r>
            <a:rPr lang="pl-PL" dirty="0"/>
            <a:t> </a:t>
          </a:r>
          <a:r>
            <a:rPr lang="pl-PL" dirty="0" err="1"/>
            <a:t>parameters</a:t>
          </a:r>
          <a:r>
            <a:rPr lang="pl-PL" dirty="0"/>
            <a:t> of </a:t>
          </a:r>
          <a:r>
            <a:rPr lang="pl-PL" dirty="0" err="1"/>
            <a:t>all</a:t>
          </a:r>
          <a:r>
            <a:rPr lang="pl-PL" dirty="0"/>
            <a:t> </a:t>
          </a:r>
          <a:r>
            <a:rPr lang="pl-PL" dirty="0" err="1"/>
            <a:t>walls</a:t>
          </a:r>
          <a:r>
            <a:rPr lang="pl-PL" dirty="0"/>
            <a:t>  </a:t>
          </a:r>
          <a:endParaRPr lang="en-GB" dirty="0"/>
        </a:p>
      </dgm:t>
    </dgm:pt>
    <dgm:pt modelId="{735952BE-6F52-4EB2-8570-F017D5C529EB}" cxnId="{D730831F-2B8F-48F1-A0B5-CFC7F71BC82B}" type="parTrans">
      <dgm:prSet/>
      <dgm:spPr/>
      <dgm:t>
        <a:bodyPr/>
        <a:lstStyle/>
        <a:p>
          <a:endParaRPr lang="en-GB"/>
        </a:p>
      </dgm:t>
    </dgm:pt>
    <dgm:pt modelId="{EB8A9ACF-2A5A-4098-A0F9-79C6CEE828F2}" cxnId="{D730831F-2B8F-48F1-A0B5-CFC7F71BC82B}" type="sibTrans">
      <dgm:prSet/>
      <dgm:spPr/>
      <dgm:t>
        <a:bodyPr/>
        <a:lstStyle/>
        <a:p>
          <a:endParaRPr lang="en-GB"/>
        </a:p>
      </dgm:t>
    </dgm:pt>
    <dgm:pt modelId="{1B9CA558-699A-41A5-A9CB-BA9854F24C13}" type="pres">
      <dgm:prSet presAssocID="{8E61CB69-0BE1-4FD9-8A94-2152902D428A}" presName="Name0" presStyleCnt="0">
        <dgm:presLayoutVars>
          <dgm:dir val="rev"/>
          <dgm:animLvl val="lvl"/>
          <dgm:resizeHandles val="exact"/>
        </dgm:presLayoutVars>
      </dgm:prSet>
      <dgm:spPr/>
    </dgm:pt>
    <dgm:pt modelId="{3F2252D4-A17E-4F7F-A9D8-212022B61AF9}" type="pres">
      <dgm:prSet presAssocID="{68306F73-3702-4E44-95AC-BAB0B5DF9EB0}" presName="composite" presStyleCnt="0"/>
      <dgm:spPr/>
    </dgm:pt>
    <dgm:pt modelId="{AAA0FFC2-58AB-4926-9299-7528DD8C8836}" type="pres">
      <dgm:prSet presAssocID="{68306F73-3702-4E44-95AC-BAB0B5DF9EB0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6D8B3C99-F31A-46A0-90B9-A1053FBBB2A9}" type="pres">
      <dgm:prSet presAssocID="{68306F73-3702-4E44-95AC-BAB0B5DF9EB0}" presName="desTx" presStyleLbl="alignAccFollowNode1" presStyleIdx="0" presStyleCnt="5">
        <dgm:presLayoutVars>
          <dgm:bulletEnabled val="1"/>
        </dgm:presLayoutVars>
      </dgm:prSet>
      <dgm:spPr/>
    </dgm:pt>
    <dgm:pt modelId="{99CDF2F2-5B32-4C16-BEE8-5578772B9C34}" type="pres">
      <dgm:prSet presAssocID="{62BF3CD5-24FF-4EBD-8CA6-832DE44996C0}" presName="space" presStyleCnt="0"/>
      <dgm:spPr/>
    </dgm:pt>
    <dgm:pt modelId="{792AF4D3-1A69-47E1-94CB-42135ABC6012}" type="pres">
      <dgm:prSet presAssocID="{CF6F75C3-B8FB-4726-B4DB-04750A922E44}" presName="composite" presStyleCnt="0"/>
      <dgm:spPr/>
    </dgm:pt>
    <dgm:pt modelId="{B2C982E7-7E3C-4415-93AF-A32460ADD460}" type="pres">
      <dgm:prSet presAssocID="{CF6F75C3-B8FB-4726-B4DB-04750A922E44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2D99CF44-5F4E-4BEB-939C-45BB10CC64F7}" type="pres">
      <dgm:prSet presAssocID="{CF6F75C3-B8FB-4726-B4DB-04750A922E44}" presName="desTx" presStyleLbl="alignAccFollowNode1" presStyleIdx="1" presStyleCnt="5">
        <dgm:presLayoutVars>
          <dgm:bulletEnabled val="1"/>
        </dgm:presLayoutVars>
      </dgm:prSet>
      <dgm:spPr/>
    </dgm:pt>
    <dgm:pt modelId="{B8BCB7CE-67C9-4F39-BDE4-9134EB98F2B2}" type="pres">
      <dgm:prSet presAssocID="{EC546BEC-2C8F-4206-A697-307D0C6A0045}" presName="space" presStyleCnt="0"/>
      <dgm:spPr/>
    </dgm:pt>
    <dgm:pt modelId="{BFC9C0F0-215B-4F4F-A8AC-9673533AE5ED}" type="pres">
      <dgm:prSet presAssocID="{DB26BE0C-BEB6-4281-900C-84F06C45D716}" presName="composite" presStyleCnt="0"/>
      <dgm:spPr/>
    </dgm:pt>
    <dgm:pt modelId="{C1D92CF7-C7D3-4120-8A40-A5DF4371D15A}" type="pres">
      <dgm:prSet presAssocID="{DB26BE0C-BEB6-4281-900C-84F06C45D71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CED5B13B-8064-4F64-BAB2-CA77CE1644B6}" type="pres">
      <dgm:prSet presAssocID="{DB26BE0C-BEB6-4281-900C-84F06C45D716}" presName="desTx" presStyleLbl="alignAccFollowNode1" presStyleIdx="2" presStyleCnt="5">
        <dgm:presLayoutVars>
          <dgm:bulletEnabled val="1"/>
        </dgm:presLayoutVars>
      </dgm:prSet>
      <dgm:spPr/>
    </dgm:pt>
    <dgm:pt modelId="{C3692016-AE6F-45C0-AFD0-8531EECD15EB}" type="pres">
      <dgm:prSet presAssocID="{74B4E126-903E-4AEB-BE5D-F5381442083D}" presName="space" presStyleCnt="0"/>
      <dgm:spPr/>
    </dgm:pt>
    <dgm:pt modelId="{CC59FF0A-7489-46CE-95C8-94575A7EBBAF}" type="pres">
      <dgm:prSet presAssocID="{14CAD8AC-5BF8-4E36-AEC9-2E77F052C326}" presName="composite" presStyleCnt="0"/>
      <dgm:spPr/>
    </dgm:pt>
    <dgm:pt modelId="{A21D4B88-05CC-4258-9383-43669AD46641}" type="pres">
      <dgm:prSet presAssocID="{14CAD8AC-5BF8-4E36-AEC9-2E77F052C326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3803F101-C4B2-4ED4-BCE5-244F37C84187}" type="pres">
      <dgm:prSet presAssocID="{14CAD8AC-5BF8-4E36-AEC9-2E77F052C326}" presName="desTx" presStyleLbl="alignAccFollowNode1" presStyleIdx="3" presStyleCnt="5">
        <dgm:presLayoutVars>
          <dgm:bulletEnabled val="1"/>
        </dgm:presLayoutVars>
      </dgm:prSet>
      <dgm:spPr/>
    </dgm:pt>
    <dgm:pt modelId="{AAD04642-9872-4DFE-A554-D47383278465}" type="pres">
      <dgm:prSet presAssocID="{A62FA818-4C52-4CEA-BB70-F0DDF4A11310}" presName="space" presStyleCnt="0"/>
      <dgm:spPr/>
    </dgm:pt>
    <dgm:pt modelId="{0A9B40FD-F9D4-459B-8E56-6ABFA540B71E}" type="pres">
      <dgm:prSet presAssocID="{B4D0EED7-4776-428E-9BC3-F3B3D11C5FA7}" presName="composite" presStyleCnt="0"/>
      <dgm:spPr/>
    </dgm:pt>
    <dgm:pt modelId="{E2667760-9EFC-4EE8-9C8E-9DB22A6E27D1}" type="pres">
      <dgm:prSet presAssocID="{B4D0EED7-4776-428E-9BC3-F3B3D11C5FA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2A670409-BC18-4989-AFC4-34FD2D6A42EA}" type="pres">
      <dgm:prSet presAssocID="{B4D0EED7-4776-428E-9BC3-F3B3D11C5FA7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A47BDD5A-2AAA-449F-A518-A96FC014D328}" srcId="{8E61CB69-0BE1-4FD9-8A94-2152902D428A}" destId="{68306F73-3702-4E44-95AC-BAB0B5DF9EB0}" srcOrd="0" destOrd="0" parTransId="{961EADD5-9D78-4478-A4CF-98594D8A81DB}" sibTransId="{62BF3CD5-24FF-4EBD-8CA6-832DE44996C0}"/>
    <dgm:cxn modelId="{F97B0C97-22CE-4DF0-8DAC-27310A494A24}" srcId="{68306F73-3702-4E44-95AC-BAB0B5DF9EB0}" destId="{EC857F79-DD88-4D04-A19C-38FF5AAA7F0B}" srcOrd="0" destOrd="0" parTransId="{E96F6265-BF67-4976-9BFC-7C3961364DD3}" sibTransId="{4073731C-75C3-4A54-B7E5-C44EFB252EA9}"/>
    <dgm:cxn modelId="{4CCB3C8F-F89F-436A-8821-6D75DFB593F0}" srcId="{68306F73-3702-4E44-95AC-BAB0B5DF9EB0}" destId="{60A1CBAD-E80F-4CA4-AC70-1F36DED67263}" srcOrd="1" destOrd="0" parTransId="{C6AD260C-5F36-41D9-846B-001F02EA7535}" sibTransId="{7349AC99-0C08-4534-8273-960BCCF9D8E5}"/>
    <dgm:cxn modelId="{22A76083-3953-45C1-AAB8-55DE1B8E41D6}" srcId="{8E61CB69-0BE1-4FD9-8A94-2152902D428A}" destId="{CF6F75C3-B8FB-4726-B4DB-04750A922E44}" srcOrd="1" destOrd="0" parTransId="{572F2ED0-F032-4AEE-AED3-98D12E0ADD0C}" sibTransId="{EC546BEC-2C8F-4206-A697-307D0C6A0045}"/>
    <dgm:cxn modelId="{5EDC4162-BCC4-47A4-B17B-3C3890ACEA75}" srcId="{CF6F75C3-B8FB-4726-B4DB-04750A922E44}" destId="{84084586-42F5-4508-A0AA-BAC31FF3D170}" srcOrd="0" destOrd="1" parTransId="{286036A5-C65B-49AB-B52E-9B816050EBFF}" sibTransId="{8F241DB9-52D0-4C9A-AEFA-AE4AD2DE0139}"/>
    <dgm:cxn modelId="{5AAC831E-4CD3-4F2D-933B-2B373ACEDA1A}" srcId="{CF6F75C3-B8FB-4726-B4DB-04750A922E44}" destId="{509B3EA8-B048-4DF8-8DBF-BA48E94183DC}" srcOrd="1" destOrd="1" parTransId="{5DD171E4-E571-4C0B-8D33-F2F4093CC1A4}" sibTransId="{87E6B1A8-B431-4F74-90C2-11F4605BB68B}"/>
    <dgm:cxn modelId="{D7E27761-7F00-4B8F-AE33-1770905AFBD2}" srcId="{8E61CB69-0BE1-4FD9-8A94-2152902D428A}" destId="{DB26BE0C-BEB6-4281-900C-84F06C45D716}" srcOrd="2" destOrd="0" parTransId="{ECD67027-D3D1-4D2F-86A7-D99018C78765}" sibTransId="{74B4E126-903E-4AEB-BE5D-F5381442083D}"/>
    <dgm:cxn modelId="{0B7D67F7-CDDB-4DA4-92F3-E501BF5BDE22}" srcId="{DB26BE0C-BEB6-4281-900C-84F06C45D716}" destId="{8F7B2054-DF76-4A85-B55F-662A600FB13B}" srcOrd="0" destOrd="2" parTransId="{B752C169-F71F-4CBD-A87F-AA64617599EE}" sibTransId="{81B111DB-F600-488B-840A-5E76C14E9755}"/>
    <dgm:cxn modelId="{813D22E3-C9AF-488A-8F3D-26958B27B19E}" srcId="{DB26BE0C-BEB6-4281-900C-84F06C45D716}" destId="{305DB113-7EB4-4807-9776-0879AE0182C2}" srcOrd="1" destOrd="2" parTransId="{CF9FB1EB-ADF7-4591-966E-7A153E1CB2D4}" sibTransId="{F4B6A595-4DC9-4290-B668-4F5A0AC70C14}"/>
    <dgm:cxn modelId="{060CCB26-1ADE-4928-8C7D-11671BAC5582}" srcId="{8E61CB69-0BE1-4FD9-8A94-2152902D428A}" destId="{14CAD8AC-5BF8-4E36-AEC9-2E77F052C326}" srcOrd="3" destOrd="0" parTransId="{F638F84B-A888-41D4-BDAC-4EA64702A3A9}" sibTransId="{A62FA818-4C52-4CEA-BB70-F0DDF4A11310}"/>
    <dgm:cxn modelId="{E2FA4BFE-FFCC-4A32-817D-C4F04C6CD202}" srcId="{14CAD8AC-5BF8-4E36-AEC9-2E77F052C326}" destId="{10323BC5-9105-40E0-97CB-CC9C38064742}" srcOrd="0" destOrd="3" parTransId="{63179CB7-ACB2-4E40-906E-C5D1954B88E6}" sibTransId="{B9982745-9AD7-41F7-AF81-495D14020E6C}"/>
    <dgm:cxn modelId="{E3DC4E5F-98F3-4F4F-B982-EBC600532A3E}" srcId="{14CAD8AC-5BF8-4E36-AEC9-2E77F052C326}" destId="{1C4F831B-0A16-4637-973C-0B5C2C61421F}" srcOrd="1" destOrd="3" parTransId="{7F4360A0-FBB8-47E8-8236-B997B145CB48}" sibTransId="{5EA5042C-A0DF-4121-9CED-0A617C84EF07}"/>
    <dgm:cxn modelId="{4A2AA64C-12C0-451F-9E0E-A4C3D12157EA}" srcId="{8E61CB69-0BE1-4FD9-8A94-2152902D428A}" destId="{B4D0EED7-4776-428E-9BC3-F3B3D11C5FA7}" srcOrd="4" destOrd="0" parTransId="{91C5F98A-D629-4CD0-BFF8-85FA8329D111}" sibTransId="{EEA62A94-CFAE-4648-B1B6-CD99FF6F0314}"/>
    <dgm:cxn modelId="{FE5EF7F2-7FF5-4831-8E5B-8D312D7BE091}" srcId="{B4D0EED7-4776-428E-9BC3-F3B3D11C5FA7}" destId="{57A34612-F5A7-47EF-BFF7-99EDC219A9E9}" srcOrd="0" destOrd="4" parTransId="{65FB665C-F722-4D0E-BD3C-955209BBE5E7}" sibTransId="{C6B8FC79-411C-471F-B7BA-A239D4D5AFA9}"/>
    <dgm:cxn modelId="{D730831F-2B8F-48F1-A0B5-CFC7F71BC82B}" srcId="{B4D0EED7-4776-428E-9BC3-F3B3D11C5FA7}" destId="{28B51A03-E844-4C78-BC19-C26393F9D452}" srcOrd="1" destOrd="4" parTransId="{735952BE-6F52-4EB2-8570-F017D5C529EB}" sibTransId="{EB8A9ACF-2A5A-4098-A0F9-79C6CEE828F2}"/>
    <dgm:cxn modelId="{9F293EC4-E949-4B4A-B807-2F307287A06B}" type="presOf" srcId="{8E61CB69-0BE1-4FD9-8A94-2152902D428A}" destId="{1B9CA558-699A-41A5-A9CB-BA9854F24C13}" srcOrd="0" destOrd="0" presId="urn:microsoft.com/office/officeart/2005/8/layout/hList1"/>
    <dgm:cxn modelId="{06F78E8F-4754-4BE3-B4A6-ED555C87E0C5}" type="presParOf" srcId="{1B9CA558-699A-41A5-A9CB-BA9854F24C13}" destId="{3F2252D4-A17E-4F7F-A9D8-212022B61AF9}" srcOrd="0" destOrd="0" presId="urn:microsoft.com/office/officeart/2005/8/layout/hList1"/>
    <dgm:cxn modelId="{44750746-FBA1-45EC-9A98-5C5F5C369D9D}" type="presParOf" srcId="{3F2252D4-A17E-4F7F-A9D8-212022B61AF9}" destId="{AAA0FFC2-58AB-4926-9299-7528DD8C8836}" srcOrd="0" destOrd="0" presId="urn:microsoft.com/office/officeart/2005/8/layout/hList1"/>
    <dgm:cxn modelId="{9A3E2F76-CCCD-478D-A730-CCDCE010F326}" type="presOf" srcId="{68306F73-3702-4E44-95AC-BAB0B5DF9EB0}" destId="{AAA0FFC2-58AB-4926-9299-7528DD8C8836}" srcOrd="0" destOrd="0" presId="urn:microsoft.com/office/officeart/2005/8/layout/hList1"/>
    <dgm:cxn modelId="{22D3C411-58ED-474A-AECA-15031FFAA1B6}" type="presParOf" srcId="{3F2252D4-A17E-4F7F-A9D8-212022B61AF9}" destId="{6D8B3C99-F31A-46A0-90B9-A1053FBBB2A9}" srcOrd="1" destOrd="0" presId="urn:microsoft.com/office/officeart/2005/8/layout/hList1"/>
    <dgm:cxn modelId="{10E17D09-7563-4CD6-A228-FBB54A547D2E}" type="presOf" srcId="{EC857F79-DD88-4D04-A19C-38FF5AAA7F0B}" destId="{6D8B3C99-F31A-46A0-90B9-A1053FBBB2A9}" srcOrd="0" destOrd="0" presId="urn:microsoft.com/office/officeart/2005/8/layout/hList1"/>
    <dgm:cxn modelId="{C847B623-1649-42D9-BB66-1997C84D225E}" type="presOf" srcId="{60A1CBAD-E80F-4CA4-AC70-1F36DED67263}" destId="{6D8B3C99-F31A-46A0-90B9-A1053FBBB2A9}" srcOrd="0" destOrd="1" presId="urn:microsoft.com/office/officeart/2005/8/layout/hList1"/>
    <dgm:cxn modelId="{F6FBE346-E519-469E-B1BA-1627FAC34718}" type="presParOf" srcId="{1B9CA558-699A-41A5-A9CB-BA9854F24C13}" destId="{99CDF2F2-5B32-4C16-BEE8-5578772B9C34}" srcOrd="1" destOrd="0" presId="urn:microsoft.com/office/officeart/2005/8/layout/hList1"/>
    <dgm:cxn modelId="{82A3B604-29A0-418A-89DA-C2C0148C3769}" type="presParOf" srcId="{1B9CA558-699A-41A5-A9CB-BA9854F24C13}" destId="{792AF4D3-1A69-47E1-94CB-42135ABC6012}" srcOrd="2" destOrd="0" presId="urn:microsoft.com/office/officeart/2005/8/layout/hList1"/>
    <dgm:cxn modelId="{AC5F10FD-0B1C-4747-8F0B-987B3D86B797}" type="presParOf" srcId="{792AF4D3-1A69-47E1-94CB-42135ABC6012}" destId="{B2C982E7-7E3C-4415-93AF-A32460ADD460}" srcOrd="0" destOrd="2" presId="urn:microsoft.com/office/officeart/2005/8/layout/hList1"/>
    <dgm:cxn modelId="{144AD9D5-CE2A-45F9-BBC5-8A1618FD2A37}" type="presOf" srcId="{CF6F75C3-B8FB-4726-B4DB-04750A922E44}" destId="{B2C982E7-7E3C-4415-93AF-A32460ADD460}" srcOrd="0" destOrd="0" presId="urn:microsoft.com/office/officeart/2005/8/layout/hList1"/>
    <dgm:cxn modelId="{BF9A372F-5B46-4C59-860D-C019FB20D27C}" type="presParOf" srcId="{792AF4D3-1A69-47E1-94CB-42135ABC6012}" destId="{2D99CF44-5F4E-4BEB-939C-45BB10CC64F7}" srcOrd="1" destOrd="2" presId="urn:microsoft.com/office/officeart/2005/8/layout/hList1"/>
    <dgm:cxn modelId="{B34CFB1A-CD43-4B3C-8CC7-CBCBE4E7598E}" type="presOf" srcId="{84084586-42F5-4508-A0AA-BAC31FF3D170}" destId="{2D99CF44-5F4E-4BEB-939C-45BB10CC64F7}" srcOrd="0" destOrd="0" presId="urn:microsoft.com/office/officeart/2005/8/layout/hList1"/>
    <dgm:cxn modelId="{847FB5E1-C61F-4E94-A30A-72A6DC5AFF1A}" type="presOf" srcId="{509B3EA8-B048-4DF8-8DBF-BA48E94183DC}" destId="{2D99CF44-5F4E-4BEB-939C-45BB10CC64F7}" srcOrd="0" destOrd="1" presId="urn:microsoft.com/office/officeart/2005/8/layout/hList1"/>
    <dgm:cxn modelId="{C4436FAE-5F86-4F7C-AC7D-C3B7F262F670}" type="presParOf" srcId="{1B9CA558-699A-41A5-A9CB-BA9854F24C13}" destId="{B8BCB7CE-67C9-4F39-BDE4-9134EB98F2B2}" srcOrd="3" destOrd="0" presId="urn:microsoft.com/office/officeart/2005/8/layout/hList1"/>
    <dgm:cxn modelId="{F7E36011-EE10-4C41-B771-CB5245F83293}" type="presParOf" srcId="{1B9CA558-699A-41A5-A9CB-BA9854F24C13}" destId="{BFC9C0F0-215B-4F4F-A8AC-9673533AE5ED}" srcOrd="4" destOrd="0" presId="urn:microsoft.com/office/officeart/2005/8/layout/hList1"/>
    <dgm:cxn modelId="{84668FF4-6418-4FAF-94C1-C37A8454D3A4}" type="presParOf" srcId="{BFC9C0F0-215B-4F4F-A8AC-9673533AE5ED}" destId="{C1D92CF7-C7D3-4120-8A40-A5DF4371D15A}" srcOrd="0" destOrd="4" presId="urn:microsoft.com/office/officeart/2005/8/layout/hList1"/>
    <dgm:cxn modelId="{4A43AE85-10C4-44C4-BB51-00C15ACD892B}" type="presOf" srcId="{DB26BE0C-BEB6-4281-900C-84F06C45D716}" destId="{C1D92CF7-C7D3-4120-8A40-A5DF4371D15A}" srcOrd="0" destOrd="0" presId="urn:microsoft.com/office/officeart/2005/8/layout/hList1"/>
    <dgm:cxn modelId="{8139931D-C5B8-4916-A35E-68D91293881E}" type="presParOf" srcId="{BFC9C0F0-215B-4F4F-A8AC-9673533AE5ED}" destId="{CED5B13B-8064-4F64-BAB2-CA77CE1644B6}" srcOrd="1" destOrd="4" presId="urn:microsoft.com/office/officeart/2005/8/layout/hList1"/>
    <dgm:cxn modelId="{A08F1AE4-EFBE-4A65-8DF5-AAC0BC973772}" type="presOf" srcId="{8F7B2054-DF76-4A85-B55F-662A600FB13B}" destId="{CED5B13B-8064-4F64-BAB2-CA77CE1644B6}" srcOrd="0" destOrd="0" presId="urn:microsoft.com/office/officeart/2005/8/layout/hList1"/>
    <dgm:cxn modelId="{6800493C-F62F-4F02-805E-36D367CEA16D}" type="presOf" srcId="{305DB113-7EB4-4807-9776-0879AE0182C2}" destId="{CED5B13B-8064-4F64-BAB2-CA77CE1644B6}" srcOrd="0" destOrd="1" presId="urn:microsoft.com/office/officeart/2005/8/layout/hList1"/>
    <dgm:cxn modelId="{BE549D66-10B3-4AFC-BA39-B0E662194303}" type="presParOf" srcId="{1B9CA558-699A-41A5-A9CB-BA9854F24C13}" destId="{C3692016-AE6F-45C0-AFD0-8531EECD15EB}" srcOrd="5" destOrd="0" presId="urn:microsoft.com/office/officeart/2005/8/layout/hList1"/>
    <dgm:cxn modelId="{C0C4EA1B-91CA-4B89-B55A-7E57554478C1}" type="presParOf" srcId="{1B9CA558-699A-41A5-A9CB-BA9854F24C13}" destId="{CC59FF0A-7489-46CE-95C8-94575A7EBBAF}" srcOrd="6" destOrd="0" presId="urn:microsoft.com/office/officeart/2005/8/layout/hList1"/>
    <dgm:cxn modelId="{672C6850-BF0A-400B-9CD5-2DC69A34FBDA}" type="presParOf" srcId="{CC59FF0A-7489-46CE-95C8-94575A7EBBAF}" destId="{A21D4B88-05CC-4258-9383-43669AD46641}" srcOrd="0" destOrd="6" presId="urn:microsoft.com/office/officeart/2005/8/layout/hList1"/>
    <dgm:cxn modelId="{E86D0FE8-7843-4D51-B784-8F18C4BED6E8}" type="presOf" srcId="{14CAD8AC-5BF8-4E36-AEC9-2E77F052C326}" destId="{A21D4B88-05CC-4258-9383-43669AD46641}" srcOrd="0" destOrd="0" presId="urn:microsoft.com/office/officeart/2005/8/layout/hList1"/>
    <dgm:cxn modelId="{05F17C1E-2D38-42E0-8834-0F81738DE901}" type="presParOf" srcId="{CC59FF0A-7489-46CE-95C8-94575A7EBBAF}" destId="{3803F101-C4B2-4ED4-BCE5-244F37C84187}" srcOrd="1" destOrd="6" presId="urn:microsoft.com/office/officeart/2005/8/layout/hList1"/>
    <dgm:cxn modelId="{9D049B71-EC48-4CA0-B4D7-229857933981}" type="presOf" srcId="{10323BC5-9105-40E0-97CB-CC9C38064742}" destId="{3803F101-C4B2-4ED4-BCE5-244F37C84187}" srcOrd="0" destOrd="0" presId="urn:microsoft.com/office/officeart/2005/8/layout/hList1"/>
    <dgm:cxn modelId="{018608F6-70C4-4A5A-B615-3F585CE5C5B0}" type="presOf" srcId="{1C4F831B-0A16-4637-973C-0B5C2C61421F}" destId="{3803F101-C4B2-4ED4-BCE5-244F37C84187}" srcOrd="0" destOrd="1" presId="urn:microsoft.com/office/officeart/2005/8/layout/hList1"/>
    <dgm:cxn modelId="{83BC7D30-9BB7-4C7B-84C3-8AAD6A2C569B}" type="presParOf" srcId="{1B9CA558-699A-41A5-A9CB-BA9854F24C13}" destId="{AAD04642-9872-4DFE-A554-D47383278465}" srcOrd="7" destOrd="0" presId="urn:microsoft.com/office/officeart/2005/8/layout/hList1"/>
    <dgm:cxn modelId="{655A3E4E-5B07-4378-B05C-9238360F0024}" type="presParOf" srcId="{1B9CA558-699A-41A5-A9CB-BA9854F24C13}" destId="{0A9B40FD-F9D4-459B-8E56-6ABFA540B71E}" srcOrd="8" destOrd="0" presId="urn:microsoft.com/office/officeart/2005/8/layout/hList1"/>
    <dgm:cxn modelId="{DFB53B33-FA42-478A-9F88-B42CA89864AB}" type="presParOf" srcId="{0A9B40FD-F9D4-459B-8E56-6ABFA540B71E}" destId="{E2667760-9EFC-4EE8-9C8E-9DB22A6E27D1}" srcOrd="0" destOrd="8" presId="urn:microsoft.com/office/officeart/2005/8/layout/hList1"/>
    <dgm:cxn modelId="{7E3A768C-8883-46E9-9412-C73770B89A95}" type="presOf" srcId="{B4D0EED7-4776-428E-9BC3-F3B3D11C5FA7}" destId="{E2667760-9EFC-4EE8-9C8E-9DB22A6E27D1}" srcOrd="0" destOrd="0" presId="urn:microsoft.com/office/officeart/2005/8/layout/hList1"/>
    <dgm:cxn modelId="{5C8C57F5-E174-4CCB-934C-89FBC4BFBB09}" type="presParOf" srcId="{0A9B40FD-F9D4-459B-8E56-6ABFA540B71E}" destId="{2A670409-BC18-4989-AFC4-34FD2D6A42EA}" srcOrd="1" destOrd="8" presId="urn:microsoft.com/office/officeart/2005/8/layout/hList1"/>
    <dgm:cxn modelId="{320B7ECE-4C53-4B3E-99BC-364FAE100182}" type="presOf" srcId="{57A34612-F5A7-47EF-BFF7-99EDC219A9E9}" destId="{2A670409-BC18-4989-AFC4-34FD2D6A42EA}" srcOrd="0" destOrd="0" presId="urn:microsoft.com/office/officeart/2005/8/layout/hList1"/>
    <dgm:cxn modelId="{2810D79F-A5AE-4883-8AD2-10103FEF79F3}" type="presOf" srcId="{28B51A03-E844-4C78-BC19-C26393F9D452}" destId="{2A670409-BC18-4989-AFC4-34FD2D6A42EA}" srcOrd="0" destOrd="1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164236" cy="2533270"/>
        <a:chOff x="0" y="0"/>
        <a:chExt cx="11164236" cy="2533270"/>
      </a:xfrm>
    </dsp:grpSpPr>
    <dsp:sp modelId="{AAA0FFC2-58AB-4926-9299-7528DD8C8836}">
      <dsp:nvSpPr>
        <dsp:cNvPr id="17" name="Rectangles 16"/>
        <dsp:cNvSpPr/>
      </dsp:nvSpPr>
      <dsp:spPr bwMode="white">
        <a:xfrm>
          <a:off x="9156280" y="181228"/>
          <a:ext cx="2007956" cy="3744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2456" tIns="52832" rIns="92456" bIns="52832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dirty="0" err="1"/>
            <a:t>Vertical</a:t>
          </a:r>
          <a:r>
            <a:rPr lang="pl-PL" dirty="0"/>
            <a:t> </a:t>
          </a:r>
          <a:r>
            <a:rPr lang="pl-PL" dirty="0" err="1"/>
            <a:t>Load</a:t>
          </a:r>
          <a:endParaRPr lang="en-GB" dirty="0"/>
        </a:p>
      </dsp:txBody>
      <dsp:txXfrm>
        <a:off x="9156280" y="181228"/>
        <a:ext cx="2007956" cy="374400"/>
      </dsp:txXfrm>
    </dsp:sp>
    <dsp:sp modelId="{6D8B3C99-F31A-46A0-90B9-A1053FBBB2A9}">
      <dsp:nvSpPr>
        <dsp:cNvPr id="18" name="Rectangles 17"/>
        <dsp:cNvSpPr/>
      </dsp:nvSpPr>
      <dsp:spPr bwMode="white">
        <a:xfrm>
          <a:off x="9156280" y="555628"/>
          <a:ext cx="2007956" cy="179641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69342" tIns="69342" rIns="92456" bIns="104013" anchor="t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b="1" dirty="0">
              <a:solidFill>
                <a:schemeClr val="dk1"/>
              </a:solidFill>
            </a:rPr>
            <a:t>Fields:</a:t>
          </a:r>
          <a:r>
            <a:rPr lang="pl-PL" dirty="0">
              <a:solidFill>
                <a:schemeClr val="dk1"/>
              </a:solidFill>
            </a:rPr>
            <a:t> </a:t>
          </a:r>
          <a:r>
            <a:rPr lang="pl-PL" dirty="0" err="1">
              <a:solidFill>
                <a:schemeClr val="dk1"/>
              </a:solidFill>
            </a:rPr>
            <a:t>vertical</a:t>
          </a:r>
          <a:r>
            <a:rPr lang="pl-PL" dirty="0">
              <a:solidFill>
                <a:schemeClr val="dk1"/>
              </a:solidFill>
            </a:rPr>
            <a:t> </a:t>
          </a:r>
          <a:r>
            <a:rPr lang="pl-PL" dirty="0" err="1">
              <a:solidFill>
                <a:schemeClr val="dk1"/>
              </a:solidFill>
            </a:rPr>
            <a:t>load</a:t>
          </a:r>
          <a:r>
            <a:rPr lang="pl-PL" dirty="0">
              <a:solidFill>
                <a:schemeClr val="dk1"/>
              </a:solidFill>
            </a:rPr>
            <a:t> </a:t>
          </a:r>
          <a:r>
            <a:rPr lang="pl-PL" dirty="0" err="1">
              <a:solidFill>
                <a:schemeClr val="dk1"/>
              </a:solidFill>
            </a:rPr>
            <a:t>value</a:t>
          </a:r>
          <a:endParaRPr lang="en-GB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b="1" dirty="0" err="1">
              <a:solidFill>
                <a:schemeClr val="dk1"/>
              </a:solidFill>
            </a:rPr>
            <a:t>Methods</a:t>
          </a:r>
          <a:r>
            <a:rPr lang="pl-PL" b="1" dirty="0">
              <a:solidFill>
                <a:schemeClr val="dk1"/>
              </a:solidFill>
            </a:rPr>
            <a:t>:</a:t>
          </a:r>
          <a:r>
            <a:rPr lang="pl-PL" dirty="0">
              <a:solidFill>
                <a:schemeClr val="dk1"/>
              </a:solidFill>
            </a:rPr>
            <a:t> </a:t>
          </a:r>
          <a:r>
            <a:rPr lang="pl-PL" dirty="0" err="1">
              <a:solidFill>
                <a:schemeClr val="dk1"/>
              </a:solidFill>
            </a:rPr>
            <a:t>calling</a:t>
          </a:r>
          <a:r>
            <a:rPr lang="pl-PL" dirty="0">
              <a:solidFill>
                <a:schemeClr val="dk1"/>
              </a:solidFill>
            </a:rPr>
            <a:t> </a:t>
          </a:r>
          <a:r>
            <a:rPr lang="pl-PL" dirty="0" err="1">
              <a:solidFill>
                <a:schemeClr val="dk1"/>
              </a:solidFill>
            </a:rPr>
            <a:t>vertical</a:t>
          </a:r>
          <a:r>
            <a:rPr lang="pl-PL" dirty="0">
              <a:solidFill>
                <a:schemeClr val="dk1"/>
              </a:solidFill>
            </a:rPr>
            <a:t> </a:t>
          </a:r>
          <a:r>
            <a:rPr lang="pl-PL" dirty="0" err="1">
              <a:solidFill>
                <a:schemeClr val="dk1"/>
              </a:solidFill>
            </a:rPr>
            <a:t>load</a:t>
          </a:r>
          <a:r>
            <a:rPr lang="pl-PL" dirty="0">
              <a:solidFill>
                <a:schemeClr val="dk1"/>
              </a:solidFill>
            </a:rPr>
            <a:t> </a:t>
          </a:r>
          <a:r>
            <a:rPr lang="pl-PL" dirty="0" err="1">
              <a:solidFill>
                <a:schemeClr val="dk1"/>
              </a:solidFill>
            </a:rPr>
            <a:t>value</a:t>
          </a:r>
          <a:endParaRPr lang="en-GB" dirty="0">
            <a:solidFill>
              <a:schemeClr val="dk1"/>
            </a:solidFill>
          </a:endParaRPr>
        </a:p>
      </dsp:txBody>
      <dsp:txXfrm>
        <a:off x="9156280" y="555628"/>
        <a:ext cx="2007956" cy="1796415"/>
      </dsp:txXfrm>
    </dsp:sp>
    <dsp:sp modelId="{B2C982E7-7E3C-4415-93AF-A32460ADD460}">
      <dsp:nvSpPr>
        <dsp:cNvPr id="13" name="Rectangles 12"/>
        <dsp:cNvSpPr/>
      </dsp:nvSpPr>
      <dsp:spPr bwMode="white">
        <a:xfrm>
          <a:off x="6867210" y="181228"/>
          <a:ext cx="2007956" cy="3744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2456" tIns="52832" rIns="92456" bIns="52832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i="0" dirty="0"/>
            <a:t>Wall</a:t>
          </a:r>
          <a:endParaRPr lang="en-GB" i="0" dirty="0"/>
        </a:p>
      </dsp:txBody>
      <dsp:txXfrm>
        <a:off x="6867210" y="181228"/>
        <a:ext cx="2007956" cy="374400"/>
      </dsp:txXfrm>
    </dsp:sp>
    <dsp:sp modelId="{2D99CF44-5F4E-4BEB-939C-45BB10CC64F7}">
      <dsp:nvSpPr>
        <dsp:cNvPr id="14" name="Rectangles 13"/>
        <dsp:cNvSpPr/>
      </dsp:nvSpPr>
      <dsp:spPr bwMode="white">
        <a:xfrm>
          <a:off x="6867210" y="555628"/>
          <a:ext cx="2007956" cy="179641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69342" tIns="69342" rIns="92456" bIns="104013" anchor="t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b="1" dirty="0">
              <a:solidFill>
                <a:schemeClr val="dk1"/>
              </a:solidFill>
            </a:rPr>
            <a:t>Fields:</a:t>
          </a:r>
          <a:br>
            <a:rPr lang="pl-PL" dirty="0">
              <a:solidFill>
                <a:schemeClr val="dk1"/>
              </a:solidFill>
            </a:rPr>
          </a:br>
          <a:r>
            <a:rPr lang="pl-PL" dirty="0">
              <a:solidFill>
                <a:schemeClr val="dk1"/>
              </a:solidFill>
            </a:rPr>
            <a:t>-</a:t>
          </a:r>
          <a:r>
            <a:rPr lang="pl-PL" dirty="0" err="1">
              <a:solidFill>
                <a:schemeClr val="dk1"/>
              </a:solidFill>
            </a:rPr>
            <a:t>position</a:t>
          </a:r>
          <a:r>
            <a:rPr lang="pl-PL" dirty="0">
              <a:solidFill>
                <a:schemeClr val="dk1"/>
              </a:solidFill>
            </a:rPr>
            <a:t> </a:t>
          </a:r>
          <a:r>
            <a:rPr lang="pl-PL" dirty="0" err="1">
              <a:solidFill>
                <a:schemeClr val="dk1"/>
              </a:solidFill>
            </a:rPr>
            <a:t>coordinates</a:t>
          </a:r>
          <a:r>
            <a:rPr lang="pl-PL" dirty="0">
              <a:solidFill>
                <a:schemeClr val="dk1"/>
              </a:solidFill>
            </a:rPr>
            <a:t>, </a:t>
          </a:r>
          <a:r>
            <a:rPr lang="pl-PL" dirty="0" err="1">
              <a:solidFill>
                <a:schemeClr val="dk1"/>
              </a:solidFill>
            </a:rPr>
            <a:t>orientation</a:t>
          </a:r>
          <a:r>
            <a:rPr lang="pl-PL" dirty="0">
              <a:solidFill>
                <a:schemeClr val="dk1"/>
              </a:solidFill>
            </a:rPr>
            <a:t>,  </a:t>
          </a:r>
          <a:r>
            <a:rPr lang="pl-PL" dirty="0" err="1">
              <a:solidFill>
                <a:schemeClr val="dk1"/>
              </a:solidFill>
            </a:rPr>
            <a:t>physical</a:t>
          </a:r>
          <a:r>
            <a:rPr lang="pl-PL" dirty="0">
              <a:solidFill>
                <a:schemeClr val="dk1"/>
              </a:solidFill>
            </a:rPr>
            <a:t> </a:t>
          </a:r>
          <a:r>
            <a:rPr lang="pl-PL" dirty="0" err="1">
              <a:solidFill>
                <a:schemeClr val="dk1"/>
              </a:solidFill>
            </a:rPr>
            <a:t>parameters</a:t>
          </a:r>
          <a:endParaRPr lang="en-GB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b="1" dirty="0" err="1">
              <a:solidFill>
                <a:schemeClr val="dk1"/>
              </a:solidFill>
            </a:rPr>
            <a:t>Methods</a:t>
          </a:r>
          <a:r>
            <a:rPr lang="pl-PL" b="1" dirty="0">
              <a:solidFill>
                <a:schemeClr val="dk1"/>
              </a:solidFill>
            </a:rPr>
            <a:t>:</a:t>
          </a:r>
          <a:br>
            <a:rPr lang="pl-PL" dirty="0">
              <a:solidFill>
                <a:schemeClr val="dk1"/>
              </a:solidFill>
            </a:rPr>
          </a:br>
          <a:r>
            <a:rPr lang="pl-PL" dirty="0">
              <a:solidFill>
                <a:schemeClr val="dk1"/>
              </a:solidFill>
            </a:rPr>
            <a:t>- </a:t>
          </a:r>
          <a:r>
            <a:rPr lang="pl-PL" dirty="0" err="1">
              <a:solidFill>
                <a:schemeClr val="dk1"/>
              </a:solidFill>
            </a:rPr>
            <a:t>calculation</a:t>
          </a:r>
          <a:r>
            <a:rPr lang="pl-PL" dirty="0">
              <a:solidFill>
                <a:schemeClr val="dk1"/>
              </a:solidFill>
            </a:rPr>
            <a:t> and </a:t>
          </a:r>
          <a:r>
            <a:rPr lang="pl-PL" dirty="0" err="1">
              <a:solidFill>
                <a:schemeClr val="dk1"/>
              </a:solidFill>
            </a:rPr>
            <a:t>calling</a:t>
          </a:r>
          <a:r>
            <a:rPr lang="pl-PL" dirty="0">
              <a:solidFill>
                <a:schemeClr val="dk1"/>
              </a:solidFill>
            </a:rPr>
            <a:t> </a:t>
          </a:r>
          <a:r>
            <a:rPr lang="pl-PL" dirty="0" err="1">
              <a:solidFill>
                <a:schemeClr val="dk1"/>
              </a:solidFill>
            </a:rPr>
            <a:t>each</a:t>
          </a:r>
          <a:r>
            <a:rPr lang="pl-PL" dirty="0">
              <a:solidFill>
                <a:schemeClr val="dk1"/>
              </a:solidFill>
            </a:rPr>
            <a:t> of </a:t>
          </a:r>
          <a:r>
            <a:rPr lang="pl-PL" dirty="0" err="1">
              <a:solidFill>
                <a:schemeClr val="dk1"/>
              </a:solidFill>
            </a:rPr>
            <a:t>physical</a:t>
          </a:r>
          <a:r>
            <a:rPr lang="pl-PL" dirty="0">
              <a:solidFill>
                <a:schemeClr val="dk1"/>
              </a:solidFill>
            </a:rPr>
            <a:t> </a:t>
          </a:r>
          <a:r>
            <a:rPr lang="pl-PL" dirty="0" err="1">
              <a:solidFill>
                <a:schemeClr val="dk1"/>
              </a:solidFill>
            </a:rPr>
            <a:t>parameters</a:t>
          </a:r>
          <a:r>
            <a:rPr lang="pl-PL" dirty="0">
              <a:solidFill>
                <a:schemeClr val="dk1"/>
              </a:solidFill>
            </a:rPr>
            <a:t> of a </a:t>
          </a:r>
          <a:r>
            <a:rPr lang="pl-PL" dirty="0" err="1">
              <a:solidFill>
                <a:schemeClr val="dk1"/>
              </a:solidFill>
            </a:rPr>
            <a:t>wall</a:t>
          </a:r>
          <a:endParaRPr lang="en-GB" dirty="0">
            <a:solidFill>
              <a:schemeClr val="dk1"/>
            </a:solidFill>
          </a:endParaRPr>
        </a:p>
      </dsp:txBody>
      <dsp:txXfrm>
        <a:off x="6867210" y="555628"/>
        <a:ext cx="2007956" cy="1796415"/>
      </dsp:txXfrm>
    </dsp:sp>
    <dsp:sp modelId="{C1D92CF7-C7D3-4120-8A40-A5DF4371D15A}">
      <dsp:nvSpPr>
        <dsp:cNvPr id="7" name="Rectangles 6"/>
        <dsp:cNvSpPr/>
      </dsp:nvSpPr>
      <dsp:spPr bwMode="white">
        <a:xfrm>
          <a:off x="4578140" y="181228"/>
          <a:ext cx="2007956" cy="3744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2456" tIns="52832" rIns="92456" bIns="52832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dirty="0" err="1"/>
            <a:t>Grid</a:t>
          </a:r>
          <a:endParaRPr lang="en-GB" dirty="0"/>
        </a:p>
      </dsp:txBody>
      <dsp:txXfrm>
        <a:off x="4578140" y="181228"/>
        <a:ext cx="2007956" cy="374400"/>
      </dsp:txXfrm>
    </dsp:sp>
    <dsp:sp modelId="{CED5B13B-8064-4F64-BAB2-CA77CE1644B6}">
      <dsp:nvSpPr>
        <dsp:cNvPr id="8" name="Rectangles 7"/>
        <dsp:cNvSpPr/>
      </dsp:nvSpPr>
      <dsp:spPr bwMode="white">
        <a:xfrm>
          <a:off x="4578140" y="555628"/>
          <a:ext cx="2007956" cy="179641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69342" tIns="69342" rIns="92456" bIns="104013" anchor="t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b="1" dirty="0">
              <a:solidFill>
                <a:schemeClr val="dk1"/>
              </a:solidFill>
            </a:rPr>
            <a:t>Fields:</a:t>
          </a:r>
          <a:br>
            <a:rPr lang="pl-PL" dirty="0">
              <a:solidFill>
                <a:schemeClr val="dk1"/>
              </a:solidFill>
            </a:rPr>
          </a:br>
          <a:r>
            <a:rPr lang="pl-PL" dirty="0">
              <a:solidFill>
                <a:schemeClr val="dk1"/>
              </a:solidFill>
            </a:rPr>
            <a:t>- numer of </a:t>
          </a:r>
          <a:r>
            <a:rPr lang="pl-PL" dirty="0" err="1">
              <a:solidFill>
                <a:schemeClr val="dk1"/>
              </a:solidFill>
            </a:rPr>
            <a:t>horizontal</a:t>
          </a:r>
          <a:r>
            <a:rPr lang="pl-PL" dirty="0">
              <a:solidFill>
                <a:schemeClr val="dk1"/>
              </a:solidFill>
            </a:rPr>
            <a:t> and </a:t>
          </a:r>
          <a:r>
            <a:rPr lang="pl-PL" dirty="0" err="1">
              <a:solidFill>
                <a:schemeClr val="dk1"/>
              </a:solidFill>
            </a:rPr>
            <a:t>vertical</a:t>
          </a:r>
          <a:r>
            <a:rPr lang="pl-PL" dirty="0">
              <a:solidFill>
                <a:schemeClr val="dk1"/>
              </a:solidFill>
            </a:rPr>
            <a:t> </a:t>
          </a:r>
          <a:r>
            <a:rPr lang="pl-PL" dirty="0" err="1">
              <a:solidFill>
                <a:schemeClr val="dk1"/>
              </a:solidFill>
            </a:rPr>
            <a:t>axes</a:t>
          </a:r>
          <a:r>
            <a:rPr lang="pl-PL" dirty="0">
              <a:solidFill>
                <a:schemeClr val="dk1"/>
              </a:solidFill>
            </a:rPr>
            <a:t>, </a:t>
          </a:r>
          <a:r>
            <a:rPr lang="pl-PL" dirty="0" err="1">
              <a:solidFill>
                <a:schemeClr val="dk1"/>
              </a:solidFill>
            </a:rPr>
            <a:t>spacing</a:t>
          </a:r>
          <a:r>
            <a:rPr lang="pl-PL" dirty="0">
              <a:solidFill>
                <a:schemeClr val="dk1"/>
              </a:solidFill>
            </a:rPr>
            <a:t> </a:t>
          </a:r>
          <a:r>
            <a:rPr lang="pl-PL" dirty="0" err="1">
              <a:solidFill>
                <a:schemeClr val="dk1"/>
              </a:solidFill>
            </a:rPr>
            <a:t>between</a:t>
          </a:r>
          <a:r>
            <a:rPr lang="pl-PL" dirty="0">
              <a:solidFill>
                <a:schemeClr val="dk1"/>
              </a:solidFill>
            </a:rPr>
            <a:t> the </a:t>
          </a:r>
          <a:r>
            <a:rPr lang="pl-PL" dirty="0" err="1">
              <a:solidFill>
                <a:schemeClr val="dk1"/>
              </a:solidFill>
            </a:rPr>
            <a:t>axes</a:t>
          </a:r>
          <a:endParaRPr lang="en-GB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b="1" dirty="0" err="1">
              <a:solidFill>
                <a:schemeClr val="dk1"/>
              </a:solidFill>
            </a:rPr>
            <a:t>Methods</a:t>
          </a:r>
          <a:r>
            <a:rPr lang="pl-PL" b="1" dirty="0">
              <a:solidFill>
                <a:schemeClr val="dk1"/>
              </a:solidFill>
            </a:rPr>
            <a:t>:</a:t>
          </a:r>
          <a:br>
            <a:rPr lang="pl-PL" dirty="0">
              <a:solidFill>
                <a:schemeClr val="dk1"/>
              </a:solidFill>
            </a:rPr>
          </a:br>
          <a:r>
            <a:rPr lang="pl-PL" dirty="0">
              <a:solidFill>
                <a:schemeClr val="dk1"/>
              </a:solidFill>
            </a:rPr>
            <a:t>- </a:t>
          </a:r>
          <a:r>
            <a:rPr lang="pl-PL" dirty="0" err="1">
              <a:solidFill>
                <a:schemeClr val="dk1"/>
              </a:solidFill>
            </a:rPr>
            <a:t>returning</a:t>
          </a:r>
          <a:r>
            <a:rPr lang="pl-PL" dirty="0">
              <a:solidFill>
                <a:schemeClr val="dk1"/>
              </a:solidFill>
            </a:rPr>
            <a:t> list of </a:t>
          </a:r>
          <a:r>
            <a:rPr lang="pl-PL" dirty="0" err="1">
              <a:solidFill>
                <a:schemeClr val="dk1"/>
              </a:solidFill>
            </a:rPr>
            <a:t>Points</a:t>
          </a:r>
          <a:r>
            <a:rPr lang="pl-PL" dirty="0">
              <a:solidFill>
                <a:schemeClr val="dk1"/>
              </a:solidFill>
            </a:rPr>
            <a:t> </a:t>
          </a:r>
          <a:r>
            <a:rPr lang="pl-PL" dirty="0" err="1">
              <a:solidFill>
                <a:schemeClr val="dk1"/>
              </a:solidFill>
            </a:rPr>
            <a:t>based</a:t>
          </a:r>
          <a:r>
            <a:rPr lang="pl-PL" dirty="0">
              <a:solidFill>
                <a:schemeClr val="dk1"/>
              </a:solidFill>
            </a:rPr>
            <a:t> on the </a:t>
          </a:r>
          <a:r>
            <a:rPr lang="pl-PL" dirty="0" err="1">
              <a:solidFill>
                <a:schemeClr val="dk1"/>
              </a:solidFill>
            </a:rPr>
            <a:t>axes</a:t>
          </a:r>
          <a:r>
            <a:rPr lang="pl-PL" dirty="0">
              <a:solidFill>
                <a:schemeClr val="dk1"/>
              </a:solidFill>
            </a:rPr>
            <a:t> </a:t>
          </a:r>
          <a:r>
            <a:rPr lang="pl-PL" dirty="0" err="1">
              <a:solidFill>
                <a:schemeClr val="dk1"/>
              </a:solidFill>
            </a:rPr>
            <a:t>dimensions</a:t>
          </a:r>
          <a:endParaRPr lang="en-GB" dirty="0">
            <a:solidFill>
              <a:schemeClr val="dk1"/>
            </a:solidFill>
          </a:endParaRPr>
        </a:p>
      </dsp:txBody>
      <dsp:txXfrm>
        <a:off x="4578140" y="555628"/>
        <a:ext cx="2007956" cy="1796415"/>
      </dsp:txXfrm>
    </dsp:sp>
    <dsp:sp modelId="{A21D4B88-05CC-4258-9383-43669AD46641}">
      <dsp:nvSpPr>
        <dsp:cNvPr id="5" name="Rectangles 4"/>
        <dsp:cNvSpPr/>
      </dsp:nvSpPr>
      <dsp:spPr bwMode="white">
        <a:xfrm>
          <a:off x="2289070" y="181228"/>
          <a:ext cx="2007956" cy="3744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2456" tIns="52832" rIns="92456" bIns="52832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dirty="0"/>
            <a:t>Point</a:t>
          </a:r>
          <a:endParaRPr lang="en-GB" dirty="0"/>
        </a:p>
      </dsp:txBody>
      <dsp:txXfrm>
        <a:off x="2289070" y="181228"/>
        <a:ext cx="2007956" cy="374400"/>
      </dsp:txXfrm>
    </dsp:sp>
    <dsp:sp modelId="{3803F101-C4B2-4ED4-BCE5-244F37C84187}">
      <dsp:nvSpPr>
        <dsp:cNvPr id="6" name="Rectangles 5"/>
        <dsp:cNvSpPr/>
      </dsp:nvSpPr>
      <dsp:spPr bwMode="white">
        <a:xfrm>
          <a:off x="2289070" y="555628"/>
          <a:ext cx="2007956" cy="179641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69342" tIns="69342" rIns="92456" bIns="104013" anchor="t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b="1" dirty="0">
              <a:solidFill>
                <a:schemeClr val="dk1"/>
              </a:solidFill>
            </a:rPr>
            <a:t>Fields:</a:t>
          </a:r>
          <a:br>
            <a:rPr lang="pl-PL" dirty="0">
              <a:solidFill>
                <a:schemeClr val="dk1"/>
              </a:solidFill>
            </a:rPr>
          </a:br>
          <a:r>
            <a:rPr lang="pl-PL" dirty="0">
              <a:solidFill>
                <a:schemeClr val="dk1"/>
              </a:solidFill>
            </a:rPr>
            <a:t>- </a:t>
          </a:r>
          <a:r>
            <a:rPr lang="pl-PL" dirty="0" err="1">
              <a:solidFill>
                <a:schemeClr val="dk1"/>
              </a:solidFill>
            </a:rPr>
            <a:t>coordinates</a:t>
          </a:r>
          <a:r>
            <a:rPr lang="pl-PL" dirty="0">
              <a:solidFill>
                <a:schemeClr val="dk1"/>
              </a:solidFill>
            </a:rPr>
            <a:t> of the </a:t>
          </a:r>
          <a:r>
            <a:rPr lang="pl-PL" dirty="0" err="1">
              <a:solidFill>
                <a:schemeClr val="dk1"/>
              </a:solidFill>
            </a:rPr>
            <a:t>grid</a:t>
          </a:r>
          <a:r>
            <a:rPr lang="pl-PL" dirty="0">
              <a:solidFill>
                <a:schemeClr val="dk1"/>
              </a:solidFill>
            </a:rPr>
            <a:t> cross-</a:t>
          </a:r>
          <a:r>
            <a:rPr lang="pl-PL" dirty="0" err="1">
              <a:solidFill>
                <a:schemeClr val="dk1"/>
              </a:solidFill>
            </a:rPr>
            <a:t>sections</a:t>
          </a:r>
          <a:endParaRPr lang="en-GB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b="1" dirty="0" err="1">
              <a:solidFill>
                <a:schemeClr val="dk1"/>
              </a:solidFill>
            </a:rPr>
            <a:t>Methods</a:t>
          </a:r>
          <a:r>
            <a:rPr lang="pl-PL" b="1" dirty="0">
              <a:solidFill>
                <a:schemeClr val="dk1"/>
              </a:solidFill>
            </a:rPr>
            <a:t>:</a:t>
          </a:r>
          <a:br>
            <a:rPr lang="pl-PL" dirty="0">
              <a:solidFill>
                <a:schemeClr val="dk1"/>
              </a:solidFill>
            </a:rPr>
          </a:br>
          <a:r>
            <a:rPr lang="pl-PL" dirty="0">
              <a:solidFill>
                <a:schemeClr val="dk1"/>
              </a:solidFill>
            </a:rPr>
            <a:t>- </a:t>
          </a:r>
          <a:r>
            <a:rPr lang="pl-PL" dirty="0" err="1">
              <a:solidFill>
                <a:schemeClr val="dk1"/>
              </a:solidFill>
            </a:rPr>
            <a:t>returning</a:t>
          </a:r>
          <a:r>
            <a:rPr lang="pl-PL" dirty="0">
              <a:solidFill>
                <a:schemeClr val="dk1"/>
              </a:solidFill>
            </a:rPr>
            <a:t> of </a:t>
          </a:r>
          <a:r>
            <a:rPr lang="pl-PL" dirty="0" err="1">
              <a:solidFill>
                <a:schemeClr val="dk1"/>
              </a:solidFill>
            </a:rPr>
            <a:t>points</a:t>
          </a:r>
          <a:r>
            <a:rPr lang="pl-PL" dirty="0">
              <a:solidFill>
                <a:schemeClr val="dk1"/>
              </a:solidFill>
            </a:rPr>
            <a:t> </a:t>
          </a:r>
          <a:r>
            <a:rPr lang="pl-PL" dirty="0" err="1">
              <a:solidFill>
                <a:schemeClr val="dk1"/>
              </a:solidFill>
            </a:rPr>
            <a:t>coordinates</a:t>
          </a:r>
          <a:endParaRPr lang="en-GB" dirty="0">
            <a:solidFill>
              <a:schemeClr val="dk1"/>
            </a:solidFill>
          </a:endParaRPr>
        </a:p>
      </dsp:txBody>
      <dsp:txXfrm>
        <a:off x="2289070" y="555628"/>
        <a:ext cx="2007956" cy="1796415"/>
      </dsp:txXfrm>
    </dsp:sp>
    <dsp:sp modelId="{E2667760-9EFC-4EE8-9C8E-9DB22A6E27D1}">
      <dsp:nvSpPr>
        <dsp:cNvPr id="3" name="Rectangles 2"/>
        <dsp:cNvSpPr/>
      </dsp:nvSpPr>
      <dsp:spPr bwMode="white">
        <a:xfrm>
          <a:off x="0" y="181228"/>
          <a:ext cx="2007956" cy="3744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2456" tIns="52832" rIns="92456" bIns="52832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dirty="0" err="1"/>
            <a:t>Building</a:t>
          </a:r>
          <a:endParaRPr lang="en-GB" dirty="0"/>
        </a:p>
      </dsp:txBody>
      <dsp:txXfrm>
        <a:off x="0" y="181228"/>
        <a:ext cx="2007956" cy="374400"/>
      </dsp:txXfrm>
    </dsp:sp>
    <dsp:sp modelId="{2A670409-BC18-4989-AFC4-34FD2D6A42EA}">
      <dsp:nvSpPr>
        <dsp:cNvPr id="4" name="Rectangles 3"/>
        <dsp:cNvSpPr/>
      </dsp:nvSpPr>
      <dsp:spPr bwMode="white">
        <a:xfrm>
          <a:off x="0" y="555628"/>
          <a:ext cx="2007956" cy="179641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69342" tIns="69342" rIns="92456" bIns="104013" anchor="t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b="1" dirty="0">
              <a:solidFill>
                <a:schemeClr val="dk1"/>
              </a:solidFill>
            </a:rPr>
            <a:t>Fields:</a:t>
          </a:r>
          <a:br>
            <a:rPr lang="pl-PL" dirty="0">
              <a:solidFill>
                <a:schemeClr val="dk1"/>
              </a:solidFill>
            </a:rPr>
          </a:br>
          <a:r>
            <a:rPr lang="pl-PL" dirty="0">
              <a:solidFill>
                <a:schemeClr val="dk1"/>
              </a:solidFill>
            </a:rPr>
            <a:t>- </a:t>
          </a:r>
          <a:r>
            <a:rPr lang="pl-PL" dirty="0" err="1">
              <a:solidFill>
                <a:schemeClr val="dk1"/>
              </a:solidFill>
            </a:rPr>
            <a:t>combined</a:t>
          </a:r>
          <a:r>
            <a:rPr lang="pl-PL" dirty="0">
              <a:solidFill>
                <a:schemeClr val="dk1"/>
              </a:solidFill>
            </a:rPr>
            <a:t> </a:t>
          </a:r>
          <a:r>
            <a:rPr lang="pl-PL" dirty="0" err="1">
              <a:solidFill>
                <a:schemeClr val="dk1"/>
              </a:solidFill>
            </a:rPr>
            <a:t>values</a:t>
          </a:r>
          <a:r>
            <a:rPr lang="pl-PL" dirty="0">
              <a:solidFill>
                <a:schemeClr val="dk1"/>
              </a:solidFill>
            </a:rPr>
            <a:t> of </a:t>
          </a:r>
          <a:r>
            <a:rPr lang="pl-PL" dirty="0" err="1">
              <a:solidFill>
                <a:schemeClr val="dk1"/>
              </a:solidFill>
            </a:rPr>
            <a:t>walls</a:t>
          </a:r>
          <a:r>
            <a:rPr lang="pl-PL" dirty="0">
              <a:solidFill>
                <a:schemeClr val="dk1"/>
              </a:solidFill>
            </a:rPr>
            <a:t>’ </a:t>
          </a:r>
          <a:r>
            <a:rPr lang="pl-PL" dirty="0" err="1">
              <a:solidFill>
                <a:schemeClr val="dk1"/>
              </a:solidFill>
            </a:rPr>
            <a:t>physical</a:t>
          </a:r>
          <a:r>
            <a:rPr lang="pl-PL" dirty="0">
              <a:solidFill>
                <a:schemeClr val="dk1"/>
              </a:solidFill>
            </a:rPr>
            <a:t> </a:t>
          </a:r>
          <a:r>
            <a:rPr lang="pl-PL" dirty="0" err="1">
              <a:solidFill>
                <a:schemeClr val="dk1"/>
              </a:solidFill>
            </a:rPr>
            <a:t>parameters</a:t>
          </a:r>
          <a:endParaRPr lang="en-GB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b="1" dirty="0" err="1">
              <a:solidFill>
                <a:schemeClr val="dk1"/>
              </a:solidFill>
            </a:rPr>
            <a:t>Methods</a:t>
          </a:r>
          <a:r>
            <a:rPr lang="pl-PL" b="1" dirty="0">
              <a:solidFill>
                <a:schemeClr val="dk1"/>
              </a:solidFill>
            </a:rPr>
            <a:t>:</a:t>
          </a:r>
          <a:br>
            <a:rPr lang="pl-PL" dirty="0">
              <a:solidFill>
                <a:schemeClr val="dk1"/>
              </a:solidFill>
            </a:rPr>
          </a:br>
          <a:r>
            <a:rPr lang="pl-PL" dirty="0">
              <a:solidFill>
                <a:schemeClr val="dk1"/>
              </a:solidFill>
            </a:rPr>
            <a:t>- </a:t>
          </a:r>
          <a:r>
            <a:rPr lang="pl-PL" dirty="0" err="1">
              <a:solidFill>
                <a:schemeClr val="dk1"/>
              </a:solidFill>
            </a:rPr>
            <a:t>Combining</a:t>
          </a:r>
          <a:r>
            <a:rPr lang="pl-PL" dirty="0">
              <a:solidFill>
                <a:schemeClr val="dk1"/>
              </a:solidFill>
            </a:rPr>
            <a:t> </a:t>
          </a:r>
          <a:r>
            <a:rPr lang="pl-PL" dirty="0" err="1">
              <a:solidFill>
                <a:schemeClr val="dk1"/>
              </a:solidFill>
            </a:rPr>
            <a:t>parameters</a:t>
          </a:r>
          <a:r>
            <a:rPr lang="pl-PL" dirty="0">
              <a:solidFill>
                <a:schemeClr val="dk1"/>
              </a:solidFill>
            </a:rPr>
            <a:t> of </a:t>
          </a:r>
          <a:r>
            <a:rPr lang="pl-PL" dirty="0" err="1">
              <a:solidFill>
                <a:schemeClr val="dk1"/>
              </a:solidFill>
            </a:rPr>
            <a:t>all</a:t>
          </a:r>
          <a:r>
            <a:rPr lang="pl-PL" dirty="0">
              <a:solidFill>
                <a:schemeClr val="dk1"/>
              </a:solidFill>
            </a:rPr>
            <a:t> </a:t>
          </a:r>
          <a:r>
            <a:rPr lang="pl-PL" dirty="0" err="1">
              <a:solidFill>
                <a:schemeClr val="dk1"/>
              </a:solidFill>
            </a:rPr>
            <a:t>walls</a:t>
          </a:r>
          <a:r>
            <a:rPr lang="pl-PL" dirty="0">
              <a:solidFill>
                <a:schemeClr val="dk1"/>
              </a:solidFill>
            </a:rPr>
            <a:t>  </a:t>
          </a:r>
          <a:endParaRPr lang="en-GB" dirty="0">
            <a:solidFill>
              <a:schemeClr val="dk1"/>
            </a:solidFill>
          </a:endParaRPr>
        </a:p>
      </dsp:txBody>
      <dsp:txXfrm>
        <a:off x="0" y="555628"/>
        <a:ext cx="2007956" cy="1796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DB88-2A72-4DEF-AA1C-219AD0091D96}" type="datetimeFigureOut">
              <a:rPr lang="en-GB" smtClean="0"/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C2BB-5D17-4D80-8728-606FC534B280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DB88-2A72-4DEF-AA1C-219AD0091D96}" type="datetimeFigureOut">
              <a:rPr lang="en-GB" smtClean="0"/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C2BB-5D17-4D80-8728-606FC534B280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DB88-2A72-4DEF-AA1C-219AD0091D96}" type="datetimeFigureOut">
              <a:rPr lang="en-GB" smtClean="0"/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C2BB-5D17-4D80-8728-606FC534B280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DB88-2A72-4DEF-AA1C-219AD0091D96}" type="datetimeFigureOut">
              <a:rPr lang="en-GB" smtClean="0"/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C2BB-5D17-4D80-8728-606FC534B280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DB88-2A72-4DEF-AA1C-219AD0091D96}" type="datetimeFigureOut">
              <a:rPr lang="en-GB" smtClean="0"/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C2BB-5D17-4D80-8728-606FC534B280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DB88-2A72-4DEF-AA1C-219AD0091D96}" type="datetimeFigureOut">
              <a:rPr lang="en-GB" smtClean="0"/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C2BB-5D17-4D80-8728-606FC534B280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DB88-2A72-4DEF-AA1C-219AD0091D96}" type="datetimeFigureOut">
              <a:rPr lang="en-GB" smtClean="0"/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C2BB-5D17-4D80-8728-606FC534B280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DB88-2A72-4DEF-AA1C-219AD0091D96}" type="datetimeFigureOut">
              <a:rPr lang="en-GB" smtClean="0"/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C2BB-5D17-4D80-8728-606FC534B280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DB88-2A72-4DEF-AA1C-219AD0091D96}" type="datetimeFigureOut">
              <a:rPr lang="en-GB" smtClean="0"/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C2BB-5D17-4D80-8728-606FC534B280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DB88-2A72-4DEF-AA1C-219AD0091D96}" type="datetimeFigureOut">
              <a:rPr lang="en-GB" smtClean="0"/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C2BB-5D17-4D80-8728-606FC534B280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DB88-2A72-4DEF-AA1C-219AD0091D96}" type="datetimeFigureOut">
              <a:rPr lang="en-GB" smtClean="0"/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C2BB-5D17-4D80-8728-606FC534B280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BDB88-2A72-4DEF-AA1C-219AD0091D96}" type="datetimeFigureOut">
              <a:rPr lang="en-GB" smtClean="0"/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C2BB-5D17-4D80-8728-606FC534B280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Master </a:t>
            </a:r>
            <a:r>
              <a:rPr lang="pl-PL" dirty="0" err="1"/>
              <a:t>Thesis</a:t>
            </a:r>
            <a:br>
              <a:rPr lang="pl-PL" dirty="0"/>
            </a:br>
            <a:r>
              <a:rPr lang="pl-PL" dirty="0" err="1"/>
              <a:t>Algorythm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Search</a:t>
            </a:r>
            <a:r>
              <a:rPr lang="pl-PL" dirty="0"/>
              <a:t> for the </a:t>
            </a:r>
            <a:r>
              <a:rPr lang="pl-PL" dirty="0" err="1"/>
              <a:t>solution</a:t>
            </a:r>
            <a:endParaRPr lang="en-GB" dirty="0"/>
          </a:p>
        </p:txBody>
      </p:sp>
      <p:sp>
        <p:nvSpPr>
          <p:cNvPr id="8" name="Symbol zastępczy tekstu 7"/>
          <p:cNvSpPr>
            <a:spLocks noGrp="1"/>
          </p:cNvSpPr>
          <p:nvPr>
            <p:ph type="body" idx="1"/>
          </p:nvPr>
        </p:nvSpPr>
        <p:spPr>
          <a:xfrm>
            <a:off x="839788" y="1437882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pl-PL" sz="4000" dirty="0"/>
              <a:t>2 </a:t>
            </a:r>
            <a:r>
              <a:rPr lang="pl-PL" sz="4000" dirty="0" err="1"/>
              <a:t>walls</a:t>
            </a:r>
            <a:r>
              <a:rPr lang="pl-PL" sz="4000" dirty="0"/>
              <a:t> -</a:t>
            </a:r>
            <a:r>
              <a:rPr lang="pl-PL" sz="4000" dirty="0" err="1"/>
              <a:t>parallel</a:t>
            </a:r>
            <a:endParaRPr lang="en-GB" sz="400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err="1"/>
              <a:t>Failure</a:t>
            </a:r>
            <a:r>
              <a:rPr lang="pl-PL" dirty="0"/>
              <a:t> </a:t>
            </a:r>
            <a:r>
              <a:rPr lang="pl-PL" dirty="0" err="1"/>
              <a:t>due</a:t>
            </a:r>
            <a:r>
              <a:rPr lang="pl-PL" dirty="0"/>
              <a:t> to </a:t>
            </a:r>
            <a:r>
              <a:rPr lang="pl-PL" dirty="0" err="1"/>
              <a:t>translation</a:t>
            </a:r>
            <a:r>
              <a:rPr lang="pl-PL" dirty="0"/>
              <a:t> in </a:t>
            </a:r>
            <a:r>
              <a:rPr lang="pl-PL" dirty="0" err="1"/>
              <a:t>perpendicular</a:t>
            </a:r>
            <a:r>
              <a:rPr lang="pl-PL" dirty="0"/>
              <a:t> </a:t>
            </a:r>
            <a:r>
              <a:rPr lang="pl-PL" dirty="0" err="1"/>
              <a:t>direction</a:t>
            </a:r>
            <a:endParaRPr lang="en-GB" dirty="0"/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6334598" y="2505075"/>
            <a:ext cx="4858392" cy="368458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Search</a:t>
            </a:r>
            <a:r>
              <a:rPr lang="pl-PL" dirty="0"/>
              <a:t> for the </a:t>
            </a:r>
            <a:r>
              <a:rPr lang="pl-PL" dirty="0" err="1"/>
              <a:t>solution</a:t>
            </a:r>
            <a:endParaRPr lang="en-GB" dirty="0"/>
          </a:p>
        </p:txBody>
      </p:sp>
      <p:sp>
        <p:nvSpPr>
          <p:cNvPr id="8" name="Symbol zastępczy tekstu 7"/>
          <p:cNvSpPr>
            <a:spLocks noGrp="1"/>
          </p:cNvSpPr>
          <p:nvPr>
            <p:ph type="body" idx="1"/>
          </p:nvPr>
        </p:nvSpPr>
        <p:spPr>
          <a:xfrm>
            <a:off x="839788" y="1437882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pl-PL" sz="4000" dirty="0"/>
              <a:t>2 </a:t>
            </a:r>
            <a:r>
              <a:rPr lang="pl-PL" sz="4000" dirty="0" err="1"/>
              <a:t>walls</a:t>
            </a:r>
            <a:r>
              <a:rPr lang="pl-PL" sz="4000" dirty="0"/>
              <a:t> -</a:t>
            </a:r>
            <a:r>
              <a:rPr lang="pl-PL" sz="4000" dirty="0" err="1"/>
              <a:t>perpendicular</a:t>
            </a:r>
            <a:endParaRPr lang="en-GB" sz="400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Solution 1: </a:t>
            </a:r>
            <a:r>
              <a:rPr lang="pl-PL" dirty="0" err="1"/>
              <a:t>Walls</a:t>
            </a:r>
            <a:r>
              <a:rPr lang="pl-PL" dirty="0"/>
              <a:t> </a:t>
            </a:r>
            <a:r>
              <a:rPr lang="pl-PL" dirty="0" err="1"/>
              <a:t>distributed</a:t>
            </a:r>
            <a:r>
              <a:rPr lang="pl-PL" dirty="0"/>
              <a:t> </a:t>
            </a:r>
            <a:r>
              <a:rPr lang="pl-PL" dirty="0" err="1"/>
              <a:t>along</a:t>
            </a:r>
            <a:r>
              <a:rPr lang="pl-PL" dirty="0"/>
              <a:t> </a:t>
            </a:r>
            <a:r>
              <a:rPr lang="pl-PL" dirty="0" err="1"/>
              <a:t>perimeter</a:t>
            </a:r>
            <a:r>
              <a:rPr lang="pl-PL" dirty="0"/>
              <a:t>, </a:t>
            </a:r>
            <a:r>
              <a:rPr lang="pl-PL" dirty="0">
                <a:solidFill>
                  <a:srgbClr val="00B050"/>
                </a:solidFill>
              </a:rPr>
              <a:t>I</a:t>
            </a:r>
            <a:r>
              <a:rPr lang="el-GR" baseline="-25000" dirty="0">
                <a:solidFill>
                  <a:srgbClr val="00B050"/>
                </a:solidFill>
              </a:rPr>
              <a:t>ω</a:t>
            </a:r>
            <a:r>
              <a:rPr lang="pl-PL" baseline="-25000" dirty="0"/>
              <a:t> </a:t>
            </a:r>
            <a:r>
              <a:rPr lang="pl-PL" dirty="0">
                <a:solidFill>
                  <a:srgbClr val="FF0000"/>
                </a:solidFill>
              </a:rPr>
              <a:t>c</a:t>
            </a:r>
            <a:endParaRPr lang="pl-PL" dirty="0">
              <a:solidFill>
                <a:srgbClr val="FF0000"/>
              </a:solidFill>
            </a:endParaRPr>
          </a:p>
          <a:p>
            <a:r>
              <a:rPr lang="pl-PL" dirty="0"/>
              <a:t>Solution 2: </a:t>
            </a:r>
            <a:r>
              <a:rPr lang="pl-PL" dirty="0" err="1"/>
              <a:t>Walls</a:t>
            </a:r>
            <a:r>
              <a:rPr lang="pl-PL" dirty="0"/>
              <a:t> </a:t>
            </a:r>
            <a:r>
              <a:rPr lang="pl-PL" dirty="0" err="1"/>
              <a:t>located</a:t>
            </a:r>
            <a:r>
              <a:rPr lang="pl-PL" dirty="0"/>
              <a:t> </a:t>
            </a:r>
            <a:r>
              <a:rPr lang="pl-PL" dirty="0" err="1"/>
              <a:t>close</a:t>
            </a:r>
            <a:r>
              <a:rPr lang="pl-PL" dirty="0"/>
              <a:t> to the </a:t>
            </a:r>
            <a:r>
              <a:rPr lang="pl-PL" dirty="0" err="1"/>
              <a:t>buildings</a:t>
            </a:r>
            <a:r>
              <a:rPr lang="pl-PL" dirty="0"/>
              <a:t> </a:t>
            </a:r>
            <a:r>
              <a:rPr lang="pl-PL" dirty="0" err="1"/>
              <a:t>centre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I</a:t>
            </a:r>
            <a:r>
              <a:rPr lang="el-GR" baseline="-25000" dirty="0">
                <a:solidFill>
                  <a:srgbClr val="FF0000"/>
                </a:solidFill>
              </a:rPr>
              <a:t>ω</a:t>
            </a:r>
            <a:r>
              <a:rPr lang="pl-PL" baseline="-25000" dirty="0"/>
              <a:t> </a:t>
            </a:r>
            <a:r>
              <a:rPr lang="pl-PL" dirty="0">
                <a:solidFill>
                  <a:srgbClr val="00B050"/>
                </a:solidFill>
              </a:rPr>
              <a:t>c</a:t>
            </a:r>
            <a:endParaRPr lang="pl-PL" dirty="0">
              <a:solidFill>
                <a:srgbClr val="00B050"/>
              </a:solidFill>
            </a:endParaRPr>
          </a:p>
        </p:txBody>
      </p:sp>
      <p:pic>
        <p:nvPicPr>
          <p:cNvPr id="11" name="Symbol zastępczy zawartości 10"/>
          <p:cNvPicPr>
            <a:picLocks noGrp="1"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6169024" y="2789737"/>
            <a:ext cx="5183188" cy="192402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Search</a:t>
            </a:r>
            <a:r>
              <a:rPr lang="pl-PL" dirty="0"/>
              <a:t> for the </a:t>
            </a:r>
            <a:r>
              <a:rPr lang="pl-PL" dirty="0" err="1"/>
              <a:t>solution</a:t>
            </a:r>
            <a:endParaRPr lang="en-GB" dirty="0"/>
          </a:p>
        </p:txBody>
      </p:sp>
      <p:sp>
        <p:nvSpPr>
          <p:cNvPr id="8" name="Symbol zastępczy tekstu 7"/>
          <p:cNvSpPr>
            <a:spLocks noGrp="1"/>
          </p:cNvSpPr>
          <p:nvPr>
            <p:ph type="body" idx="1"/>
          </p:nvPr>
        </p:nvSpPr>
        <p:spPr>
          <a:xfrm>
            <a:off x="839788" y="1437882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pl-PL" sz="4000" dirty="0"/>
              <a:t>3 </a:t>
            </a:r>
            <a:r>
              <a:rPr lang="pl-PL" sz="4000" dirty="0" err="1"/>
              <a:t>walls</a:t>
            </a:r>
            <a:endParaRPr lang="en-GB" sz="400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Solution 1: </a:t>
            </a:r>
            <a:r>
              <a:rPr lang="pl-PL" dirty="0" err="1"/>
              <a:t>Walls</a:t>
            </a:r>
            <a:r>
              <a:rPr lang="pl-PL" dirty="0"/>
              <a:t> </a:t>
            </a:r>
            <a:r>
              <a:rPr lang="pl-PL" dirty="0" err="1"/>
              <a:t>distributed</a:t>
            </a:r>
            <a:r>
              <a:rPr lang="pl-PL" dirty="0"/>
              <a:t> </a:t>
            </a:r>
            <a:r>
              <a:rPr lang="pl-PL" dirty="0" err="1"/>
              <a:t>along</a:t>
            </a:r>
            <a:r>
              <a:rPr lang="pl-PL" dirty="0"/>
              <a:t> </a:t>
            </a:r>
            <a:r>
              <a:rPr lang="pl-PL" dirty="0" err="1"/>
              <a:t>perimeter</a:t>
            </a:r>
            <a:r>
              <a:rPr lang="pl-PL" dirty="0"/>
              <a:t>, </a:t>
            </a:r>
            <a:r>
              <a:rPr lang="pl-PL" dirty="0">
                <a:solidFill>
                  <a:srgbClr val="00B050"/>
                </a:solidFill>
              </a:rPr>
              <a:t>I</a:t>
            </a:r>
            <a:r>
              <a:rPr lang="el-GR" baseline="-25000" dirty="0">
                <a:solidFill>
                  <a:srgbClr val="00B050"/>
                </a:solidFill>
              </a:rPr>
              <a:t>ω</a:t>
            </a:r>
            <a:r>
              <a:rPr lang="pl-PL" baseline="-25000" dirty="0"/>
              <a:t> </a:t>
            </a:r>
            <a:r>
              <a:rPr lang="pl-PL" dirty="0">
                <a:solidFill>
                  <a:srgbClr val="FF0000"/>
                </a:solidFill>
              </a:rPr>
              <a:t>c</a:t>
            </a:r>
            <a:endParaRPr lang="pl-PL" dirty="0">
              <a:solidFill>
                <a:srgbClr val="FF0000"/>
              </a:solidFill>
            </a:endParaRPr>
          </a:p>
          <a:p>
            <a:r>
              <a:rPr lang="pl-PL" dirty="0"/>
              <a:t>Solution 2: </a:t>
            </a:r>
            <a:r>
              <a:rPr lang="pl-PL" dirty="0" err="1"/>
              <a:t>Walls</a:t>
            </a:r>
            <a:r>
              <a:rPr lang="pl-PL" dirty="0"/>
              <a:t> </a:t>
            </a:r>
            <a:r>
              <a:rPr lang="pl-PL" dirty="0" err="1"/>
              <a:t>located</a:t>
            </a:r>
            <a:r>
              <a:rPr lang="pl-PL" dirty="0"/>
              <a:t> </a:t>
            </a:r>
            <a:r>
              <a:rPr lang="pl-PL" dirty="0" err="1"/>
              <a:t>close</a:t>
            </a:r>
            <a:r>
              <a:rPr lang="pl-PL" dirty="0"/>
              <a:t> to the </a:t>
            </a:r>
            <a:r>
              <a:rPr lang="pl-PL" dirty="0" err="1"/>
              <a:t>buildings</a:t>
            </a:r>
            <a:r>
              <a:rPr lang="pl-PL" dirty="0"/>
              <a:t> </a:t>
            </a:r>
            <a:r>
              <a:rPr lang="pl-PL" dirty="0" err="1"/>
              <a:t>centre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I</a:t>
            </a:r>
            <a:r>
              <a:rPr lang="el-GR" baseline="-25000" dirty="0">
                <a:solidFill>
                  <a:srgbClr val="FF0000"/>
                </a:solidFill>
              </a:rPr>
              <a:t>ω</a:t>
            </a:r>
            <a:r>
              <a:rPr lang="pl-PL" baseline="-25000" dirty="0"/>
              <a:t> </a:t>
            </a:r>
            <a:r>
              <a:rPr lang="pl-PL" dirty="0">
                <a:solidFill>
                  <a:srgbClr val="00B050"/>
                </a:solidFill>
              </a:rPr>
              <a:t>c</a:t>
            </a:r>
            <a:endParaRPr lang="pl-PL" dirty="0">
              <a:solidFill>
                <a:srgbClr val="00B050"/>
              </a:solidFill>
            </a:endParaRPr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6227230" y="2505075"/>
            <a:ext cx="5073127" cy="368458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Search</a:t>
            </a:r>
            <a:r>
              <a:rPr lang="pl-PL" dirty="0"/>
              <a:t> for the </a:t>
            </a:r>
            <a:r>
              <a:rPr lang="pl-PL" dirty="0" err="1"/>
              <a:t>solution</a:t>
            </a:r>
            <a:endParaRPr lang="en-GB" dirty="0"/>
          </a:p>
        </p:txBody>
      </p:sp>
      <p:sp>
        <p:nvSpPr>
          <p:cNvPr id="8" name="Symbol zastępczy tekstu 7"/>
          <p:cNvSpPr>
            <a:spLocks noGrp="1"/>
          </p:cNvSpPr>
          <p:nvPr>
            <p:ph type="body" idx="1"/>
          </p:nvPr>
        </p:nvSpPr>
        <p:spPr>
          <a:xfrm>
            <a:off x="839788" y="1437882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pl-PL" sz="4000" dirty="0"/>
              <a:t>4 </a:t>
            </a:r>
            <a:r>
              <a:rPr lang="pl-PL" sz="4000" dirty="0" err="1"/>
              <a:t>walls</a:t>
            </a:r>
            <a:endParaRPr lang="en-GB" sz="400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One Solution: </a:t>
            </a:r>
            <a:r>
              <a:rPr lang="pl-PL" dirty="0" err="1"/>
              <a:t>Walls</a:t>
            </a:r>
            <a:r>
              <a:rPr lang="pl-PL" dirty="0"/>
              <a:t> </a:t>
            </a:r>
            <a:r>
              <a:rPr lang="pl-PL" dirty="0" err="1"/>
              <a:t>distributed</a:t>
            </a:r>
            <a:r>
              <a:rPr lang="pl-PL" dirty="0"/>
              <a:t> </a:t>
            </a:r>
            <a:r>
              <a:rPr lang="pl-PL" dirty="0" err="1"/>
              <a:t>along</a:t>
            </a:r>
            <a:r>
              <a:rPr lang="pl-PL" dirty="0"/>
              <a:t> </a:t>
            </a:r>
            <a:r>
              <a:rPr lang="pl-PL" dirty="0" err="1"/>
              <a:t>perimeter</a:t>
            </a:r>
            <a:r>
              <a:rPr lang="pl-PL" dirty="0"/>
              <a:t>, </a:t>
            </a:r>
            <a:r>
              <a:rPr lang="pl-PL" dirty="0" err="1"/>
              <a:t>symmetrical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 of </a:t>
            </a:r>
            <a:r>
              <a:rPr lang="pl-PL" dirty="0" err="1"/>
              <a:t>walls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I</a:t>
            </a:r>
            <a:r>
              <a:rPr lang="el-GR" baseline="-25000" dirty="0">
                <a:solidFill>
                  <a:srgbClr val="00B050"/>
                </a:solidFill>
              </a:rPr>
              <a:t>ω</a:t>
            </a:r>
            <a:r>
              <a:rPr lang="pl-PL" baseline="-25000" dirty="0"/>
              <a:t> </a:t>
            </a:r>
            <a:r>
              <a:rPr lang="pl-PL" dirty="0">
                <a:solidFill>
                  <a:srgbClr val="00B050"/>
                </a:solidFill>
              </a:rPr>
              <a:t>c</a:t>
            </a:r>
            <a:endParaRPr lang="pl-PL" dirty="0">
              <a:solidFill>
                <a:srgbClr val="00B050"/>
              </a:solidFill>
            </a:endParaRPr>
          </a:p>
        </p:txBody>
      </p:sp>
      <p:pic>
        <p:nvPicPr>
          <p:cNvPr id="9" name="Symbol zastępczy zawartości 8"/>
          <p:cNvPicPr>
            <a:picLocks noGrp="1"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6316289" y="2505075"/>
            <a:ext cx="4895009" cy="368458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Search</a:t>
            </a:r>
            <a:r>
              <a:rPr lang="pl-PL" dirty="0"/>
              <a:t> for the </a:t>
            </a:r>
            <a:r>
              <a:rPr lang="pl-PL" dirty="0" err="1"/>
              <a:t>solution</a:t>
            </a:r>
            <a:endParaRPr lang="en-GB" dirty="0"/>
          </a:p>
        </p:txBody>
      </p:sp>
      <p:sp>
        <p:nvSpPr>
          <p:cNvPr id="8" name="Symbol zastępczy tekstu 7"/>
          <p:cNvSpPr>
            <a:spLocks noGrp="1"/>
          </p:cNvSpPr>
          <p:nvPr>
            <p:ph type="body" idx="1"/>
          </p:nvPr>
        </p:nvSpPr>
        <p:spPr>
          <a:xfrm>
            <a:off x="839788" y="1437882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pl-PL" sz="4000" dirty="0"/>
              <a:t>5 </a:t>
            </a:r>
            <a:r>
              <a:rPr lang="pl-PL" sz="4000" dirty="0" err="1"/>
              <a:t>walls</a:t>
            </a:r>
            <a:r>
              <a:rPr lang="pl-PL" sz="4000" dirty="0"/>
              <a:t> and </a:t>
            </a:r>
            <a:r>
              <a:rPr lang="pl-PL" sz="4000" dirty="0" err="1"/>
              <a:t>more</a:t>
            </a:r>
            <a:r>
              <a:rPr lang="pl-PL" sz="4000" dirty="0"/>
              <a:t>…</a:t>
            </a:r>
            <a:endParaRPr lang="en-GB" sz="400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err="1"/>
              <a:t>Increasing</a:t>
            </a:r>
            <a:r>
              <a:rPr lang="pl-PL" dirty="0"/>
              <a:t> the numer of </a:t>
            </a:r>
            <a:r>
              <a:rPr lang="pl-PL" dirty="0" err="1"/>
              <a:t>walls</a:t>
            </a:r>
            <a:r>
              <a:rPr lang="pl-PL" dirty="0"/>
              <a:t> = </a:t>
            </a:r>
            <a:r>
              <a:rPr lang="pl-PL" dirty="0" err="1"/>
              <a:t>increasing</a:t>
            </a:r>
            <a:r>
              <a:rPr lang="pl-PL" dirty="0"/>
              <a:t> the </a:t>
            </a:r>
            <a:r>
              <a:rPr lang="pl-PL" dirty="0" err="1"/>
              <a:t>length</a:t>
            </a:r>
            <a:r>
              <a:rPr lang="pl-PL" dirty="0"/>
              <a:t> of 4 </a:t>
            </a:r>
            <a:r>
              <a:rPr lang="pl-PL" dirty="0" err="1"/>
              <a:t>walls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I</a:t>
            </a:r>
            <a:r>
              <a:rPr lang="el-GR" baseline="-25000" dirty="0">
                <a:solidFill>
                  <a:srgbClr val="00B050"/>
                </a:solidFill>
              </a:rPr>
              <a:t>ω</a:t>
            </a:r>
            <a:r>
              <a:rPr lang="pl-PL" baseline="-25000" dirty="0"/>
              <a:t> </a:t>
            </a:r>
            <a:r>
              <a:rPr lang="pl-PL" dirty="0">
                <a:solidFill>
                  <a:srgbClr val="00B050"/>
                </a:solidFill>
              </a:rPr>
              <a:t>c</a:t>
            </a:r>
            <a:endParaRPr lang="pl-PL" dirty="0">
              <a:solidFill>
                <a:srgbClr val="00B050"/>
              </a:solidFill>
            </a:endParaRPr>
          </a:p>
        </p:txBody>
      </p:sp>
      <p:pic>
        <p:nvPicPr>
          <p:cNvPr id="11" name="Symbol zastępczy zawartości 10"/>
          <p:cNvPicPr>
            <a:picLocks noGrp="1"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6325228" y="2505075"/>
            <a:ext cx="4877132" cy="368458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 anchor="t">
            <a:normAutofit fontScale="90000"/>
          </a:bodyPr>
          <a:lstStyle/>
          <a:p>
            <a:pPr algn="ctr"/>
            <a:r>
              <a:rPr lang="pl-PL" altLang="en-GB" dirty="0"/>
              <a:t>Struktur der Arbeit</a:t>
            </a:r>
            <a:endParaRPr lang="pl-PL" altLang="en-GB" dirty="0"/>
          </a:p>
        </p:txBody>
      </p:sp>
      <p:sp>
        <p:nvSpPr>
          <p:cNvPr id="5" name="Text Box 4"/>
          <p:cNvSpPr txBox="1"/>
          <p:nvPr/>
        </p:nvSpPr>
        <p:spPr>
          <a:xfrm>
            <a:off x="2066290" y="1030605"/>
            <a:ext cx="2070100" cy="588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en-GB" b="1"/>
              <a:t>Step 1:</a:t>
            </a:r>
            <a:endParaRPr lang="pl-PL" altLang="en-GB" b="1"/>
          </a:p>
          <a:p>
            <a:pPr algn="ctr"/>
            <a:r>
              <a:rPr lang="pl-PL" altLang="en-GB"/>
              <a:t>Check module</a:t>
            </a:r>
            <a:endParaRPr lang="pl-PL" altLang="en-GB"/>
          </a:p>
        </p:txBody>
      </p:sp>
      <p:sp>
        <p:nvSpPr>
          <p:cNvPr id="6" name="Text Box 5"/>
          <p:cNvSpPr txBox="1"/>
          <p:nvPr/>
        </p:nvSpPr>
        <p:spPr>
          <a:xfrm>
            <a:off x="7180294" y="1030605"/>
            <a:ext cx="3289935" cy="588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en-GB" b="1"/>
              <a:t>Step 2:</a:t>
            </a:r>
            <a:endParaRPr lang="pl-PL" altLang="en-GB" b="1"/>
          </a:p>
          <a:p>
            <a:pPr algn="ctr"/>
            <a:r>
              <a:rPr lang="pl-PL" altLang="en-GB"/>
              <a:t>Layout searching module</a:t>
            </a:r>
            <a:endParaRPr lang="pl-PL" altLang="en-GB"/>
          </a:p>
        </p:txBody>
      </p:sp>
      <p:pic>
        <p:nvPicPr>
          <p:cNvPr id="7" name="Content Placeholder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62589" y="4069080"/>
            <a:ext cx="2183765" cy="1524000"/>
          </a:xfrm>
          <a:prstGeom prst="rect">
            <a:avLst/>
          </a:prstGeom>
        </p:spPr>
      </p:pic>
      <p:pic>
        <p:nvPicPr>
          <p:cNvPr id="8" name="Picture Placehold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94815"/>
            <a:ext cx="2392680" cy="1659255"/>
          </a:xfrm>
          <a:prstGeom prst="rect">
            <a:avLst/>
          </a:prstGeom>
        </p:spPr>
      </p:pic>
      <p:sp>
        <p:nvSpPr>
          <p:cNvPr id="9" name="Down Arrow 13"/>
          <p:cNvSpPr/>
          <p:nvPr/>
        </p:nvSpPr>
        <p:spPr>
          <a:xfrm>
            <a:off x="2789555" y="3476625"/>
            <a:ext cx="439420" cy="468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pic>
        <p:nvPicPr>
          <p:cNvPr id="10" name="Content Placeholder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120" y="3987800"/>
            <a:ext cx="2576195" cy="679450"/>
          </a:xfrm>
          <a:prstGeom prst="rect">
            <a:avLst/>
          </a:prstGeom>
          <a:ln>
            <a:noFill/>
          </a:ln>
        </p:spPr>
      </p:pic>
      <p:sp>
        <p:nvSpPr>
          <p:cNvPr id="11" name="Down Arrow 24"/>
          <p:cNvSpPr/>
          <p:nvPr/>
        </p:nvSpPr>
        <p:spPr>
          <a:xfrm>
            <a:off x="2790190" y="4724400"/>
            <a:ext cx="439420" cy="468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2" name="Can 25"/>
          <p:cNvSpPr/>
          <p:nvPr/>
        </p:nvSpPr>
        <p:spPr>
          <a:xfrm>
            <a:off x="3372485" y="5001895"/>
            <a:ext cx="594360" cy="1060450"/>
          </a:xfrm>
          <a:prstGeom prst="can">
            <a:avLst>
              <a:gd name="adj" fmla="val 174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3" name="Can 26"/>
          <p:cNvSpPr/>
          <p:nvPr/>
        </p:nvSpPr>
        <p:spPr>
          <a:xfrm>
            <a:off x="3372485" y="5632450"/>
            <a:ext cx="594360" cy="429895"/>
          </a:xfrm>
          <a:prstGeom prst="can">
            <a:avLst>
              <a:gd name="adj" fmla="val 31109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4" name="Oval 27"/>
          <p:cNvSpPr/>
          <p:nvPr/>
        </p:nvSpPr>
        <p:spPr>
          <a:xfrm>
            <a:off x="3372485" y="5140325"/>
            <a:ext cx="59436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5" name="Text Box 29"/>
          <p:cNvSpPr txBox="1"/>
          <p:nvPr/>
        </p:nvSpPr>
        <p:spPr>
          <a:xfrm>
            <a:off x="1839595" y="5361940"/>
            <a:ext cx="132715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en-GB"/>
              <a:t>Ausnutzug: </a:t>
            </a:r>
            <a:endParaRPr lang="pl-PL" altLang="en-GB"/>
          </a:p>
        </p:txBody>
      </p:sp>
      <p:pic>
        <p:nvPicPr>
          <p:cNvPr id="16" name="Picture Placehold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589" y="1694815"/>
            <a:ext cx="2125980" cy="1474470"/>
          </a:xfrm>
          <a:prstGeom prst="rect">
            <a:avLst/>
          </a:prstGeom>
          <a:ln>
            <a:noFill/>
          </a:ln>
        </p:spPr>
      </p:pic>
      <p:sp>
        <p:nvSpPr>
          <p:cNvPr id="17" name="Down Arrow 32"/>
          <p:cNvSpPr/>
          <p:nvPr/>
        </p:nvSpPr>
        <p:spPr>
          <a:xfrm>
            <a:off x="8605234" y="3359785"/>
            <a:ext cx="439420" cy="468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8" name="Can 34"/>
          <p:cNvSpPr/>
          <p:nvPr/>
        </p:nvSpPr>
        <p:spPr>
          <a:xfrm>
            <a:off x="10366089" y="1866900"/>
            <a:ext cx="594360" cy="1060450"/>
          </a:xfrm>
          <a:prstGeom prst="can">
            <a:avLst>
              <a:gd name="adj" fmla="val 17489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9" name="Can 35"/>
          <p:cNvSpPr/>
          <p:nvPr/>
        </p:nvSpPr>
        <p:spPr>
          <a:xfrm>
            <a:off x="10366089" y="2497455"/>
            <a:ext cx="594360" cy="429895"/>
          </a:xfrm>
          <a:prstGeom prst="can">
            <a:avLst>
              <a:gd name="adj" fmla="val 31109"/>
            </a:avLst>
          </a:prstGeom>
          <a:solidFill>
            <a:schemeClr val="accent3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20" name="Oval 36"/>
          <p:cNvSpPr/>
          <p:nvPr/>
        </p:nvSpPr>
        <p:spPr>
          <a:xfrm>
            <a:off x="10366089" y="2005330"/>
            <a:ext cx="594360" cy="152400"/>
          </a:xfrm>
          <a:prstGeom prst="ellipse">
            <a:avLst/>
          </a:prstGeom>
          <a:noFill/>
          <a:ln>
            <a:solidFill>
              <a:srgbClr val="FF0000">
                <a:alpha val="50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21" name="Can 37"/>
          <p:cNvSpPr/>
          <p:nvPr/>
        </p:nvSpPr>
        <p:spPr>
          <a:xfrm>
            <a:off x="10366089" y="4370705"/>
            <a:ext cx="594360" cy="1060450"/>
          </a:xfrm>
          <a:prstGeom prst="can">
            <a:avLst>
              <a:gd name="adj" fmla="val 17489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22" name="Can 38"/>
          <p:cNvSpPr/>
          <p:nvPr/>
        </p:nvSpPr>
        <p:spPr>
          <a:xfrm>
            <a:off x="10366089" y="4661535"/>
            <a:ext cx="594360" cy="775335"/>
          </a:xfrm>
          <a:prstGeom prst="can">
            <a:avLst>
              <a:gd name="adj" fmla="val 31109"/>
            </a:avLst>
          </a:prstGeom>
          <a:solidFill>
            <a:schemeClr val="accent3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23" name="Oval 39"/>
          <p:cNvSpPr/>
          <p:nvPr/>
        </p:nvSpPr>
        <p:spPr>
          <a:xfrm>
            <a:off x="10366089" y="4509135"/>
            <a:ext cx="594360" cy="152400"/>
          </a:xfrm>
          <a:prstGeom prst="ellipse">
            <a:avLst/>
          </a:prstGeom>
          <a:noFill/>
          <a:ln>
            <a:solidFill>
              <a:srgbClr val="FF0000">
                <a:alpha val="50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69183"/>
            <a:ext cx="10515600" cy="1325563"/>
          </a:xfrm>
        </p:spPr>
        <p:txBody>
          <a:bodyPr/>
          <a:lstStyle/>
          <a:p>
            <a:pPr algn="ctr"/>
            <a:r>
              <a:rPr lang="pl-PL" dirty="0" err="1"/>
              <a:t>Calculational</a:t>
            </a:r>
            <a:r>
              <a:rPr lang="pl-PL" dirty="0"/>
              <a:t> </a:t>
            </a:r>
            <a:r>
              <a:rPr lang="pl-PL" dirty="0" err="1"/>
              <a:t>example</a:t>
            </a:r>
            <a:endParaRPr lang="en-GB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1676" y="1313666"/>
            <a:ext cx="7124797" cy="49800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Classes</a:t>
            </a:r>
            <a:endParaRPr lang="en-GB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513882" y="2340528"/>
          <a:ext cx="11164236" cy="2533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Step 1: </a:t>
            </a:r>
            <a:r>
              <a:rPr lang="pl-PL" dirty="0" err="1"/>
              <a:t>Main</a:t>
            </a:r>
            <a:r>
              <a:rPr lang="pl-PL" dirty="0"/>
              <a:t> Program</a:t>
            </a:r>
            <a:endParaRPr lang="en-GB" dirty="0"/>
          </a:p>
        </p:txBody>
      </p:sp>
      <p:sp>
        <p:nvSpPr>
          <p:cNvPr id="7" name="Prostokąt: zaokrąglone rogi 6"/>
          <p:cNvSpPr/>
          <p:nvPr/>
        </p:nvSpPr>
        <p:spPr>
          <a:xfrm>
            <a:off x="570452" y="1593599"/>
            <a:ext cx="1651932" cy="1090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Input data</a:t>
            </a:r>
            <a:endParaRPr lang="pl-PL" dirty="0"/>
          </a:p>
          <a:p>
            <a:pPr algn="ctr"/>
            <a:r>
              <a:rPr lang="pl-PL" dirty="0"/>
              <a:t>New </a:t>
            </a:r>
            <a:r>
              <a:rPr lang="pl-PL" dirty="0" err="1"/>
              <a:t>Building</a:t>
            </a:r>
            <a:r>
              <a:rPr lang="pl-PL" dirty="0"/>
              <a:t>()</a:t>
            </a:r>
            <a:endParaRPr lang="pl-PL" dirty="0"/>
          </a:p>
          <a:p>
            <a:pPr algn="ctr"/>
            <a:r>
              <a:rPr lang="pl-PL" dirty="0"/>
              <a:t>New </a:t>
            </a:r>
            <a:r>
              <a:rPr lang="pl-PL" dirty="0" err="1"/>
              <a:t>Grid</a:t>
            </a:r>
            <a:r>
              <a:rPr lang="pl-PL" dirty="0"/>
              <a:t>()</a:t>
            </a:r>
            <a:endParaRPr lang="en-GB" dirty="0"/>
          </a:p>
        </p:txBody>
      </p:sp>
      <p:sp>
        <p:nvSpPr>
          <p:cNvPr id="8" name="Prostokąt: zaokrąglone rogi 7"/>
          <p:cNvSpPr/>
          <p:nvPr/>
        </p:nvSpPr>
        <p:spPr>
          <a:xfrm>
            <a:off x="2983265" y="1593599"/>
            <a:ext cx="1651932" cy="1090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Grid</a:t>
            </a:r>
            <a:r>
              <a:rPr lang="pl-PL" dirty="0"/>
              <a:t> &gt; List of </a:t>
            </a:r>
            <a:r>
              <a:rPr lang="pl-PL" dirty="0" err="1"/>
              <a:t>Points</a:t>
            </a:r>
            <a:r>
              <a:rPr lang="pl-PL" dirty="0"/>
              <a:t> &gt; </a:t>
            </a:r>
            <a:r>
              <a:rPr lang="pl-PL" dirty="0" err="1"/>
              <a:t>Walls</a:t>
            </a:r>
            <a:r>
              <a:rPr lang="pl-PL" dirty="0"/>
              <a:t> </a:t>
            </a:r>
            <a:r>
              <a:rPr lang="pl-PL" dirty="0" err="1"/>
              <a:t>definition</a:t>
            </a:r>
            <a:endParaRPr lang="pl-PL" dirty="0"/>
          </a:p>
        </p:txBody>
      </p:sp>
      <p:sp>
        <p:nvSpPr>
          <p:cNvPr id="9" name="Prostokąt: zaokrąglone rogi 8"/>
          <p:cNvSpPr/>
          <p:nvPr/>
        </p:nvSpPr>
        <p:spPr>
          <a:xfrm>
            <a:off x="5554808" y="1510914"/>
            <a:ext cx="1688103" cy="1205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Parameters</a:t>
            </a:r>
            <a:r>
              <a:rPr lang="pl-PL" dirty="0"/>
              <a:t> for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wall</a:t>
            </a:r>
            <a:r>
              <a:rPr lang="pl-PL" dirty="0"/>
              <a:t> (</a:t>
            </a:r>
            <a:r>
              <a:rPr lang="pl-PL" dirty="0" err="1"/>
              <a:t>moments</a:t>
            </a:r>
            <a:r>
              <a:rPr lang="pl-PL" dirty="0"/>
              <a:t>, </a:t>
            </a:r>
            <a:r>
              <a:rPr lang="pl-PL" dirty="0" err="1"/>
              <a:t>stiffnesses</a:t>
            </a:r>
            <a:r>
              <a:rPr lang="pl-PL" dirty="0"/>
              <a:t>)</a:t>
            </a:r>
            <a:endParaRPr lang="pl-PL" dirty="0"/>
          </a:p>
        </p:txBody>
      </p:sp>
      <p:sp>
        <p:nvSpPr>
          <p:cNvPr id="10" name="Prostokąt: zaokrąglone rogi 9"/>
          <p:cNvSpPr/>
          <p:nvPr/>
        </p:nvSpPr>
        <p:spPr>
          <a:xfrm>
            <a:off x="8185832" y="1544554"/>
            <a:ext cx="1688103" cy="1122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Walls</a:t>
            </a:r>
            <a:r>
              <a:rPr lang="pl-PL" dirty="0"/>
              <a:t>’ </a:t>
            </a:r>
            <a:r>
              <a:rPr lang="pl-PL" dirty="0" err="1"/>
              <a:t>parameters</a:t>
            </a:r>
            <a:r>
              <a:rPr lang="pl-PL" dirty="0"/>
              <a:t> &gt; </a:t>
            </a:r>
            <a:r>
              <a:rPr lang="pl-PL" dirty="0" err="1"/>
              <a:t>Shear</a:t>
            </a:r>
            <a:r>
              <a:rPr lang="pl-PL" dirty="0"/>
              <a:t> Center of the system</a:t>
            </a:r>
            <a:endParaRPr lang="pl-PL" dirty="0"/>
          </a:p>
        </p:txBody>
      </p:sp>
      <p:sp>
        <p:nvSpPr>
          <p:cNvPr id="11" name="Prostokąt: zaokrąglone rogi 10"/>
          <p:cNvSpPr/>
          <p:nvPr/>
        </p:nvSpPr>
        <p:spPr>
          <a:xfrm>
            <a:off x="8107573" y="4324838"/>
            <a:ext cx="1808448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Global </a:t>
            </a:r>
            <a:r>
              <a:rPr lang="pl-PL" dirty="0" err="1"/>
              <a:t>parameters</a:t>
            </a:r>
            <a:r>
              <a:rPr lang="pl-PL" dirty="0"/>
              <a:t> (</a:t>
            </a:r>
            <a:r>
              <a:rPr lang="pl-PL" dirty="0" err="1"/>
              <a:t>warpingAreaMoment</a:t>
            </a:r>
            <a:r>
              <a:rPr lang="pl-PL" dirty="0"/>
              <a:t>, </a:t>
            </a:r>
            <a:r>
              <a:rPr lang="pl-PL" dirty="0" err="1"/>
              <a:t>sums</a:t>
            </a:r>
            <a:r>
              <a:rPr lang="pl-PL" dirty="0"/>
              <a:t> of </a:t>
            </a:r>
            <a:r>
              <a:rPr lang="pl-PL" dirty="0" err="1"/>
              <a:t>stiffnesses</a:t>
            </a:r>
            <a:r>
              <a:rPr lang="pl-PL" dirty="0"/>
              <a:t>…)</a:t>
            </a:r>
            <a:endParaRPr lang="pl-PL" dirty="0"/>
          </a:p>
        </p:txBody>
      </p:sp>
      <p:sp>
        <p:nvSpPr>
          <p:cNvPr id="12" name="Prostokąt: zaokrąglone rogi 11"/>
          <p:cNvSpPr/>
          <p:nvPr/>
        </p:nvSpPr>
        <p:spPr>
          <a:xfrm>
            <a:off x="5339342" y="4442334"/>
            <a:ext cx="1688104" cy="1090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Global </a:t>
            </a:r>
            <a:r>
              <a:rPr lang="pl-PL" dirty="0" err="1"/>
              <a:t>buckling</a:t>
            </a:r>
            <a:r>
              <a:rPr lang="pl-PL" dirty="0"/>
              <a:t> </a:t>
            </a:r>
            <a:r>
              <a:rPr lang="pl-PL" dirty="0" err="1"/>
              <a:t>loads</a:t>
            </a:r>
            <a:r>
              <a:rPr lang="pl-PL" dirty="0"/>
              <a:t>:</a:t>
            </a:r>
            <a:endParaRPr lang="pl-PL" dirty="0"/>
          </a:p>
          <a:p>
            <a:pPr algn="ctr"/>
            <a:r>
              <a:rPr lang="pl-PL" dirty="0" err="1"/>
              <a:t>FvBB</a:t>
            </a:r>
            <a:r>
              <a:rPr lang="pl-PL" dirty="0"/>
              <a:t>, </a:t>
            </a:r>
            <a:r>
              <a:rPr lang="pl-PL" dirty="0" err="1"/>
              <a:t>FvBS</a:t>
            </a:r>
            <a:r>
              <a:rPr lang="pl-PL" dirty="0"/>
              <a:t>…</a:t>
            </a:r>
            <a:endParaRPr lang="pl-PL" dirty="0"/>
          </a:p>
        </p:txBody>
      </p:sp>
      <p:sp>
        <p:nvSpPr>
          <p:cNvPr id="13" name="Strzałka: w prawo 12"/>
          <p:cNvSpPr/>
          <p:nvPr/>
        </p:nvSpPr>
        <p:spPr>
          <a:xfrm>
            <a:off x="2278226" y="1977857"/>
            <a:ext cx="649196" cy="3407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rzałka: w prawo 13"/>
          <p:cNvSpPr/>
          <p:nvPr/>
        </p:nvSpPr>
        <p:spPr>
          <a:xfrm>
            <a:off x="4788491" y="1968531"/>
            <a:ext cx="649196" cy="3407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rzałka: w prawo 14"/>
          <p:cNvSpPr/>
          <p:nvPr/>
        </p:nvSpPr>
        <p:spPr>
          <a:xfrm>
            <a:off x="7389775" y="1977857"/>
            <a:ext cx="649196" cy="3407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trzałka: w prawo 15"/>
          <p:cNvSpPr/>
          <p:nvPr/>
        </p:nvSpPr>
        <p:spPr>
          <a:xfrm rot="5400000">
            <a:off x="8409216" y="3253786"/>
            <a:ext cx="1205163" cy="3407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trzałka: w prawo 16"/>
          <p:cNvSpPr/>
          <p:nvPr/>
        </p:nvSpPr>
        <p:spPr>
          <a:xfrm rot="10800000">
            <a:off x="7242912" y="4817268"/>
            <a:ext cx="649196" cy="3407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trzałka: w prawo 17"/>
          <p:cNvSpPr/>
          <p:nvPr/>
        </p:nvSpPr>
        <p:spPr>
          <a:xfrm rot="12587318">
            <a:off x="7242912" y="4110957"/>
            <a:ext cx="649196" cy="3407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Prostokąt: zaokrąglone rogi 18"/>
          <p:cNvSpPr/>
          <p:nvPr/>
        </p:nvSpPr>
        <p:spPr>
          <a:xfrm>
            <a:off x="5339342" y="3234265"/>
            <a:ext cx="1688104" cy="1090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Rotation</a:t>
            </a:r>
            <a:r>
              <a:rPr lang="pl-PL" dirty="0"/>
              <a:t> </a:t>
            </a:r>
            <a:r>
              <a:rPr lang="pl-PL" dirty="0" err="1"/>
              <a:t>criteria</a:t>
            </a:r>
            <a:endParaRPr lang="pl-PL" dirty="0"/>
          </a:p>
        </p:txBody>
      </p:sp>
      <p:sp>
        <p:nvSpPr>
          <p:cNvPr id="21" name="Prostokąt: zaokrąglone rogi 20"/>
          <p:cNvSpPr/>
          <p:nvPr/>
        </p:nvSpPr>
        <p:spPr>
          <a:xfrm>
            <a:off x="5349428" y="5650401"/>
            <a:ext cx="1688104" cy="1090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Vertical</a:t>
            </a:r>
            <a:r>
              <a:rPr lang="pl-PL" dirty="0"/>
              <a:t> </a:t>
            </a:r>
            <a:r>
              <a:rPr lang="pl-PL" dirty="0" err="1"/>
              <a:t>load</a:t>
            </a:r>
            <a:endParaRPr lang="pl-PL" dirty="0"/>
          </a:p>
        </p:txBody>
      </p:sp>
      <p:sp>
        <p:nvSpPr>
          <p:cNvPr id="22" name="Strzałka: w prawo 21"/>
          <p:cNvSpPr/>
          <p:nvPr/>
        </p:nvSpPr>
        <p:spPr>
          <a:xfrm rot="10800000">
            <a:off x="4463893" y="4817269"/>
            <a:ext cx="649196" cy="3407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trzałka: w prawo 22"/>
          <p:cNvSpPr/>
          <p:nvPr/>
        </p:nvSpPr>
        <p:spPr>
          <a:xfrm rot="9156502">
            <a:off x="4505631" y="4154484"/>
            <a:ext cx="649196" cy="3407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trzałka: w prawo 24"/>
          <p:cNvSpPr/>
          <p:nvPr/>
        </p:nvSpPr>
        <p:spPr>
          <a:xfrm rot="12587318">
            <a:off x="4498354" y="5488568"/>
            <a:ext cx="649196" cy="3407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rostokąt: zaokrąglone rogi 25"/>
          <p:cNvSpPr/>
          <p:nvPr/>
        </p:nvSpPr>
        <p:spPr>
          <a:xfrm>
            <a:off x="2275979" y="4442334"/>
            <a:ext cx="1944560" cy="1090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Validation</a:t>
            </a:r>
            <a:r>
              <a:rPr lang="pl-PL" dirty="0"/>
              <a:t> of </a:t>
            </a:r>
            <a:r>
              <a:rPr lang="pl-PL" dirty="0" err="1"/>
              <a:t>translation</a:t>
            </a:r>
            <a:r>
              <a:rPr lang="pl-PL" dirty="0"/>
              <a:t> and </a:t>
            </a:r>
            <a:r>
              <a:rPr lang="pl-PL" dirty="0" err="1"/>
              <a:t>rotation</a:t>
            </a:r>
            <a:r>
              <a:rPr lang="pl-PL" dirty="0"/>
              <a:t> </a:t>
            </a:r>
            <a:r>
              <a:rPr lang="pl-PL" dirty="0" err="1"/>
              <a:t>criteria</a:t>
            </a:r>
            <a:endParaRPr lang="pl-PL" dirty="0"/>
          </a:p>
        </p:txBody>
      </p:sp>
      <p:sp>
        <p:nvSpPr>
          <p:cNvPr id="28" name="pole tekstowe 27"/>
          <p:cNvSpPr txBox="1"/>
          <p:nvPr/>
        </p:nvSpPr>
        <p:spPr>
          <a:xfrm>
            <a:off x="9095763" y="3230380"/>
            <a:ext cx="108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 err="1"/>
              <a:t>Building</a:t>
            </a:r>
            <a:r>
              <a:rPr lang="pl-PL" dirty="0"/>
              <a:t>()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Analysis of design </a:t>
            </a:r>
            <a:r>
              <a:rPr lang="pl-PL" dirty="0" err="1"/>
              <a:t>conditions</a:t>
            </a:r>
            <a:r>
              <a:rPr lang="pl-PL" dirty="0"/>
              <a:t> - </a:t>
            </a:r>
            <a:r>
              <a:rPr lang="pl-PL" dirty="0" err="1"/>
              <a:t>Translation</a:t>
            </a:r>
            <a:endParaRPr lang="en-GB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k</a:t>
            </a:r>
            <a:r>
              <a:rPr lang="pl-PL" sz="2000" dirty="0"/>
              <a:t>1</a:t>
            </a:r>
            <a:r>
              <a:rPr lang="pl-PL" dirty="0"/>
              <a:t>– </a:t>
            </a:r>
            <a:r>
              <a:rPr lang="pl-PL" dirty="0" err="1">
                <a:solidFill>
                  <a:srgbClr val="FF0000"/>
                </a:solidFill>
              </a:rPr>
              <a:t>constant</a:t>
            </a:r>
            <a:r>
              <a:rPr lang="pl-PL" dirty="0"/>
              <a:t> </a:t>
            </a:r>
            <a:r>
              <a:rPr lang="pl-PL" dirty="0" err="1"/>
              <a:t>parameters</a:t>
            </a:r>
            <a:endParaRPr lang="pl-PL" dirty="0"/>
          </a:p>
          <a:p>
            <a:r>
              <a:rPr lang="pl-PL" dirty="0"/>
              <a:t>L , </a:t>
            </a:r>
            <a:r>
              <a:rPr lang="pl-PL" dirty="0" err="1"/>
              <a:t>n</a:t>
            </a:r>
            <a:r>
              <a:rPr lang="pl-PL" sz="2000" dirty="0" err="1"/>
              <a:t>s</a:t>
            </a:r>
            <a:r>
              <a:rPr lang="pl-PL" dirty="0"/>
              <a:t> – </a:t>
            </a:r>
            <a:r>
              <a:rPr lang="pl-PL" dirty="0" err="1"/>
              <a:t>height</a:t>
            </a:r>
            <a:r>
              <a:rPr lang="pl-PL" dirty="0"/>
              <a:t> of the </a:t>
            </a:r>
            <a:r>
              <a:rPr lang="pl-PL" dirty="0" err="1"/>
              <a:t>building</a:t>
            </a:r>
            <a:r>
              <a:rPr lang="pl-PL" dirty="0"/>
              <a:t> (</a:t>
            </a:r>
            <a:r>
              <a:rPr lang="pl-PL" dirty="0">
                <a:solidFill>
                  <a:srgbClr val="FF0000"/>
                </a:solidFill>
              </a:rPr>
              <a:t>permanent</a:t>
            </a:r>
            <a:r>
              <a:rPr lang="pl-PL" dirty="0"/>
              <a:t>)</a:t>
            </a:r>
            <a:endParaRPr lang="pl-PL" dirty="0"/>
          </a:p>
          <a:p>
            <a:r>
              <a:rPr lang="pl-PL" dirty="0"/>
              <a:t>E – </a:t>
            </a:r>
            <a:r>
              <a:rPr lang="pl-PL" dirty="0" err="1"/>
              <a:t>Young’s</a:t>
            </a:r>
            <a:r>
              <a:rPr lang="pl-PL" dirty="0"/>
              <a:t> </a:t>
            </a:r>
            <a:r>
              <a:rPr lang="pl-PL" dirty="0" err="1"/>
              <a:t>Modulus</a:t>
            </a:r>
            <a:r>
              <a:rPr lang="pl-PL" dirty="0"/>
              <a:t> (</a:t>
            </a:r>
            <a:r>
              <a:rPr lang="pl-PL" dirty="0">
                <a:solidFill>
                  <a:srgbClr val="FF0000"/>
                </a:solidFill>
              </a:rPr>
              <a:t>permanent</a:t>
            </a:r>
            <a:r>
              <a:rPr lang="pl-PL" dirty="0"/>
              <a:t>)</a:t>
            </a:r>
            <a:endParaRPr lang="pl-PL" dirty="0"/>
          </a:p>
          <a:p>
            <a:r>
              <a:rPr lang="pl-PL" dirty="0" err="1"/>
              <a:t>I</a:t>
            </a:r>
            <a:r>
              <a:rPr lang="pl-PL" sz="2000" dirty="0" err="1"/>
              <a:t>c</a:t>
            </a:r>
            <a:r>
              <a:rPr lang="pl-PL" dirty="0"/>
              <a:t> – </a:t>
            </a:r>
            <a:r>
              <a:rPr lang="pl-PL" dirty="0" err="1"/>
              <a:t>second</a:t>
            </a:r>
            <a:r>
              <a:rPr lang="pl-PL" dirty="0"/>
              <a:t> moment of </a:t>
            </a:r>
            <a:r>
              <a:rPr lang="pl-PL" dirty="0" err="1"/>
              <a:t>inertia</a:t>
            </a:r>
            <a:r>
              <a:rPr lang="pl-PL" dirty="0"/>
              <a:t> – </a:t>
            </a:r>
            <a:r>
              <a:rPr lang="pl-PL" dirty="0" err="1">
                <a:solidFill>
                  <a:srgbClr val="00B050"/>
                </a:solidFill>
              </a:rPr>
              <a:t>affects</a:t>
            </a:r>
            <a:r>
              <a:rPr lang="pl-PL" dirty="0">
                <a:solidFill>
                  <a:srgbClr val="00B050"/>
                </a:solidFill>
              </a:rPr>
              <a:t> the </a:t>
            </a:r>
            <a:r>
              <a:rPr lang="pl-PL" dirty="0" err="1">
                <a:solidFill>
                  <a:srgbClr val="00B050"/>
                </a:solidFill>
              </a:rPr>
              <a:t>result</a:t>
            </a:r>
            <a:endParaRPr lang="pl-PL" dirty="0">
              <a:solidFill>
                <a:srgbClr val="00B050"/>
              </a:solidFill>
            </a:endParaRPr>
          </a:p>
          <a:p>
            <a:endParaRPr lang="en-GB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29375" y="3358356"/>
            <a:ext cx="4667250" cy="12858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Analysis of design </a:t>
            </a:r>
            <a:r>
              <a:rPr lang="pl-PL" dirty="0" err="1"/>
              <a:t>conditions</a:t>
            </a:r>
            <a:r>
              <a:rPr lang="pl-PL" dirty="0"/>
              <a:t> - </a:t>
            </a:r>
            <a:r>
              <a:rPr lang="pl-PL" dirty="0" err="1"/>
              <a:t>Rotation</a:t>
            </a:r>
            <a:endParaRPr lang="en-GB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K</a:t>
            </a:r>
            <a:r>
              <a:rPr lang="pl-PL" sz="2000" dirty="0"/>
              <a:t>1 </a:t>
            </a:r>
            <a:r>
              <a:rPr lang="pl-PL" dirty="0"/>
              <a:t>– </a:t>
            </a:r>
            <a:r>
              <a:rPr lang="pl-PL" dirty="0" err="1">
                <a:solidFill>
                  <a:srgbClr val="FF0000"/>
                </a:solidFill>
              </a:rPr>
              <a:t>constant</a:t>
            </a:r>
            <a:r>
              <a:rPr lang="pl-PL" dirty="0"/>
              <a:t> </a:t>
            </a:r>
            <a:r>
              <a:rPr lang="pl-PL" dirty="0" err="1"/>
              <a:t>parameters</a:t>
            </a:r>
            <a:endParaRPr lang="pl-PL" dirty="0"/>
          </a:p>
          <a:p>
            <a:r>
              <a:rPr lang="pl-PL" dirty="0"/>
              <a:t>L, </a:t>
            </a:r>
            <a:r>
              <a:rPr lang="pl-PL" dirty="0" err="1"/>
              <a:t>n</a:t>
            </a:r>
            <a:r>
              <a:rPr lang="pl-PL" sz="2000" dirty="0" err="1"/>
              <a:t>s</a:t>
            </a:r>
            <a:r>
              <a:rPr lang="pl-PL" sz="2000" dirty="0"/>
              <a:t>,</a:t>
            </a:r>
            <a:r>
              <a:rPr lang="pl-PL" dirty="0"/>
              <a:t> d – </a:t>
            </a:r>
            <a:r>
              <a:rPr lang="pl-PL" dirty="0" err="1"/>
              <a:t>building’s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(</a:t>
            </a:r>
            <a:r>
              <a:rPr lang="pl-PL" dirty="0">
                <a:solidFill>
                  <a:srgbClr val="FF0000"/>
                </a:solidFill>
              </a:rPr>
              <a:t>permanent</a:t>
            </a:r>
            <a:r>
              <a:rPr lang="pl-PL" dirty="0"/>
              <a:t>)</a:t>
            </a:r>
            <a:endParaRPr lang="pl-PL" dirty="0"/>
          </a:p>
          <a:p>
            <a:r>
              <a:rPr lang="pl-PL" dirty="0"/>
              <a:t>E, G – </a:t>
            </a:r>
            <a:r>
              <a:rPr lang="pl-PL" dirty="0" err="1"/>
              <a:t>material’s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(</a:t>
            </a:r>
            <a:r>
              <a:rPr lang="pl-PL" dirty="0">
                <a:solidFill>
                  <a:srgbClr val="FF0000"/>
                </a:solidFill>
              </a:rPr>
              <a:t>permanent</a:t>
            </a:r>
            <a:r>
              <a:rPr lang="pl-PL" dirty="0"/>
              <a:t>)</a:t>
            </a:r>
            <a:endParaRPr lang="pl-PL" dirty="0"/>
          </a:p>
          <a:p>
            <a:r>
              <a:rPr lang="pl-PL" dirty="0" err="1"/>
              <a:t>I</a:t>
            </a:r>
            <a:r>
              <a:rPr lang="pl-PL" sz="2000" dirty="0" err="1"/>
              <a:t>ω</a:t>
            </a:r>
            <a:r>
              <a:rPr lang="pl-PL" dirty="0"/>
              <a:t> – </a:t>
            </a:r>
            <a:r>
              <a:rPr lang="pl-PL" dirty="0" err="1"/>
              <a:t>warping</a:t>
            </a:r>
            <a:r>
              <a:rPr lang="pl-PL" dirty="0"/>
              <a:t> </a:t>
            </a:r>
            <a:r>
              <a:rPr lang="pl-PL" dirty="0" err="1"/>
              <a:t>area</a:t>
            </a:r>
            <a:r>
              <a:rPr lang="pl-PL" dirty="0"/>
              <a:t> moment - </a:t>
            </a:r>
            <a:r>
              <a:rPr lang="pl-PL" dirty="0" err="1">
                <a:solidFill>
                  <a:srgbClr val="00B050"/>
                </a:solidFill>
              </a:rPr>
              <a:t>affects</a:t>
            </a:r>
            <a:r>
              <a:rPr lang="pl-PL" dirty="0">
                <a:solidFill>
                  <a:srgbClr val="00B050"/>
                </a:solidFill>
              </a:rPr>
              <a:t> the </a:t>
            </a:r>
            <a:r>
              <a:rPr lang="pl-PL" dirty="0" err="1">
                <a:solidFill>
                  <a:srgbClr val="00B050"/>
                </a:solidFill>
              </a:rPr>
              <a:t>result</a:t>
            </a:r>
            <a:r>
              <a:rPr lang="pl-PL" dirty="0"/>
              <a:t> </a:t>
            </a:r>
            <a:endParaRPr lang="pl-PL" dirty="0"/>
          </a:p>
          <a:p>
            <a:r>
              <a:rPr lang="pl-PL" dirty="0"/>
              <a:t>I</a:t>
            </a:r>
            <a:r>
              <a:rPr lang="pl-PL" sz="2000" dirty="0"/>
              <a:t>T</a:t>
            </a:r>
            <a:r>
              <a:rPr lang="pl-PL" dirty="0"/>
              <a:t> – </a:t>
            </a:r>
            <a:r>
              <a:rPr lang="pl-PL" dirty="0" err="1"/>
              <a:t>torsion</a:t>
            </a:r>
            <a:r>
              <a:rPr lang="pl-PL" dirty="0"/>
              <a:t> </a:t>
            </a:r>
            <a:r>
              <a:rPr lang="pl-PL" dirty="0" err="1"/>
              <a:t>area</a:t>
            </a:r>
            <a:r>
              <a:rPr lang="pl-PL" dirty="0"/>
              <a:t> moment - </a:t>
            </a:r>
            <a:r>
              <a:rPr lang="pl-PL" dirty="0" err="1">
                <a:solidFill>
                  <a:srgbClr val="00B050"/>
                </a:solidFill>
              </a:rPr>
              <a:t>affects</a:t>
            </a:r>
            <a:r>
              <a:rPr lang="pl-PL" dirty="0">
                <a:solidFill>
                  <a:srgbClr val="00B050"/>
                </a:solidFill>
              </a:rPr>
              <a:t> the </a:t>
            </a:r>
            <a:r>
              <a:rPr lang="pl-PL" dirty="0" err="1">
                <a:solidFill>
                  <a:srgbClr val="00B050"/>
                </a:solidFill>
              </a:rPr>
              <a:t>result</a:t>
            </a:r>
            <a:endParaRPr lang="pl-PL" dirty="0"/>
          </a:p>
          <a:p>
            <a:r>
              <a:rPr lang="pl-PL" dirty="0"/>
              <a:t>c – </a:t>
            </a:r>
            <a:r>
              <a:rPr lang="pl-PL" dirty="0" err="1"/>
              <a:t>distance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geometrical</a:t>
            </a:r>
            <a:r>
              <a:rPr lang="pl-PL" dirty="0"/>
              <a:t> </a:t>
            </a:r>
            <a:r>
              <a:rPr lang="pl-PL" dirty="0" err="1"/>
              <a:t>centre</a:t>
            </a:r>
            <a:r>
              <a:rPr lang="pl-PL" dirty="0"/>
              <a:t> and </a:t>
            </a:r>
            <a:r>
              <a:rPr lang="pl-PL" dirty="0" err="1"/>
              <a:t>shear</a:t>
            </a:r>
            <a:r>
              <a:rPr lang="pl-PL" dirty="0"/>
              <a:t> </a:t>
            </a:r>
            <a:r>
              <a:rPr lang="pl-PL" dirty="0" err="1"/>
              <a:t>centre</a:t>
            </a:r>
            <a:r>
              <a:rPr lang="pl-PL" dirty="0"/>
              <a:t> of a </a:t>
            </a:r>
            <a:r>
              <a:rPr lang="pl-PL" dirty="0" err="1"/>
              <a:t>building</a:t>
            </a:r>
            <a:r>
              <a:rPr lang="pl-PL" dirty="0"/>
              <a:t> - </a:t>
            </a:r>
            <a:r>
              <a:rPr lang="pl-PL" dirty="0" err="1">
                <a:solidFill>
                  <a:srgbClr val="00B050"/>
                </a:solidFill>
              </a:rPr>
              <a:t>affects</a:t>
            </a:r>
            <a:r>
              <a:rPr lang="pl-PL" dirty="0">
                <a:solidFill>
                  <a:srgbClr val="00B050"/>
                </a:solidFill>
              </a:rPr>
              <a:t> the </a:t>
            </a:r>
            <a:r>
              <a:rPr lang="pl-PL" dirty="0" err="1">
                <a:solidFill>
                  <a:srgbClr val="00B050"/>
                </a:solidFill>
              </a:rPr>
              <a:t>result</a:t>
            </a:r>
            <a:endParaRPr lang="en-GB" dirty="0"/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3455375"/>
            <a:ext cx="5181600" cy="109183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Decisive</a:t>
            </a:r>
            <a:r>
              <a:rPr lang="pl-PL" dirty="0"/>
              <a:t> </a:t>
            </a:r>
            <a:r>
              <a:rPr lang="pl-PL" dirty="0" err="1"/>
              <a:t>parameters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I</a:t>
            </a:r>
            <a:r>
              <a:rPr lang="pl-PL" baseline="-25000" dirty="0" err="1"/>
              <a:t>c</a:t>
            </a:r>
            <a:r>
              <a:rPr lang="pl-PL" dirty="0"/>
              <a:t> – </a:t>
            </a:r>
            <a:r>
              <a:rPr lang="pl-PL" dirty="0" err="1"/>
              <a:t>second</a:t>
            </a:r>
            <a:r>
              <a:rPr lang="pl-PL" dirty="0"/>
              <a:t> moment of </a:t>
            </a:r>
            <a:r>
              <a:rPr lang="pl-PL" dirty="0" err="1"/>
              <a:t>inertia</a:t>
            </a:r>
            <a:r>
              <a:rPr lang="pl-PL" dirty="0"/>
              <a:t> (b*h</a:t>
            </a:r>
            <a:r>
              <a:rPr lang="pl-PL" baseline="30000" dirty="0"/>
              <a:t>3</a:t>
            </a:r>
            <a:r>
              <a:rPr lang="pl-PL" dirty="0"/>
              <a:t>/12): </a:t>
            </a:r>
            <a:r>
              <a:rPr lang="pl-PL" dirty="0" err="1">
                <a:solidFill>
                  <a:srgbClr val="00B050"/>
                </a:solidFill>
              </a:rPr>
              <a:t>few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long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walls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/>
              <a:t>&gt; </a:t>
            </a:r>
            <a:r>
              <a:rPr lang="pl-PL" dirty="0" err="1">
                <a:solidFill>
                  <a:srgbClr val="FF0000"/>
                </a:solidFill>
              </a:rPr>
              <a:t>many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short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walls</a:t>
            </a:r>
            <a:endParaRPr lang="pl-PL" dirty="0">
              <a:solidFill>
                <a:srgbClr val="FF0000"/>
              </a:solidFill>
            </a:endParaRPr>
          </a:p>
          <a:p>
            <a:r>
              <a:rPr lang="pl-PL" dirty="0"/>
              <a:t>I</a:t>
            </a:r>
            <a:r>
              <a:rPr lang="el-GR" baseline="-25000" dirty="0"/>
              <a:t>ω</a:t>
            </a:r>
            <a:r>
              <a:rPr lang="pl-PL" dirty="0"/>
              <a:t> – </a:t>
            </a:r>
            <a:r>
              <a:rPr lang="pl-PL" dirty="0" err="1"/>
              <a:t>warping</a:t>
            </a:r>
            <a:r>
              <a:rPr lang="pl-PL" dirty="0"/>
              <a:t> moment of </a:t>
            </a:r>
            <a:r>
              <a:rPr lang="pl-PL" dirty="0" err="1"/>
              <a:t>inertia</a:t>
            </a:r>
            <a:r>
              <a:rPr lang="pl-PL" dirty="0"/>
              <a:t> – </a:t>
            </a:r>
            <a:r>
              <a:rPr lang="pl-PL" dirty="0" err="1"/>
              <a:t>increases</a:t>
            </a:r>
            <a:r>
              <a:rPr lang="pl-PL" dirty="0"/>
              <a:t> with the </a:t>
            </a:r>
            <a:r>
              <a:rPr lang="pl-PL" dirty="0" err="1"/>
              <a:t>distance</a:t>
            </a:r>
            <a:r>
              <a:rPr lang="pl-PL" dirty="0"/>
              <a:t> from </a:t>
            </a:r>
            <a:r>
              <a:rPr lang="pl-PL" dirty="0" err="1"/>
              <a:t>shear</a:t>
            </a:r>
            <a:r>
              <a:rPr lang="pl-PL" dirty="0"/>
              <a:t> </a:t>
            </a:r>
            <a:r>
              <a:rPr lang="pl-PL" dirty="0" err="1"/>
              <a:t>center</a:t>
            </a:r>
            <a:r>
              <a:rPr lang="pl-PL" dirty="0"/>
              <a:t> of the </a:t>
            </a:r>
            <a:r>
              <a:rPr lang="pl-PL" dirty="0" err="1"/>
              <a:t>building</a:t>
            </a:r>
            <a:r>
              <a:rPr lang="pl-PL" dirty="0"/>
              <a:t> to the </a:t>
            </a:r>
            <a:r>
              <a:rPr lang="pl-PL" dirty="0" err="1"/>
              <a:t>center</a:t>
            </a:r>
            <a:r>
              <a:rPr lang="pl-PL" dirty="0"/>
              <a:t> of a </a:t>
            </a:r>
            <a:r>
              <a:rPr lang="pl-PL" dirty="0" err="1"/>
              <a:t>wall</a:t>
            </a:r>
            <a:r>
              <a:rPr lang="pl-PL" dirty="0"/>
              <a:t> : </a:t>
            </a:r>
            <a:r>
              <a:rPr lang="pl-PL" dirty="0" err="1">
                <a:solidFill>
                  <a:srgbClr val="00B050"/>
                </a:solidFill>
              </a:rPr>
              <a:t>walls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distributed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along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perimeter</a:t>
            </a:r>
            <a:r>
              <a:rPr lang="pl-PL" dirty="0">
                <a:solidFill>
                  <a:srgbClr val="00B050"/>
                </a:solidFill>
              </a:rPr>
              <a:t>, </a:t>
            </a:r>
            <a:r>
              <a:rPr lang="pl-PL" dirty="0" err="1">
                <a:solidFill>
                  <a:srgbClr val="00B050"/>
                </a:solidFill>
              </a:rPr>
              <a:t>external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walls</a:t>
            </a:r>
            <a:endParaRPr lang="pl-PL" dirty="0">
              <a:solidFill>
                <a:srgbClr val="00B050"/>
              </a:solidFill>
            </a:endParaRPr>
          </a:p>
          <a:p>
            <a:r>
              <a:rPr lang="pl-PL" dirty="0"/>
              <a:t>I</a:t>
            </a:r>
            <a:r>
              <a:rPr lang="pl-PL" baseline="-25000" dirty="0"/>
              <a:t>T</a:t>
            </a:r>
            <a:r>
              <a:rPr lang="pl-PL" dirty="0"/>
              <a:t> – </a:t>
            </a:r>
            <a:r>
              <a:rPr lang="pl-PL" dirty="0" err="1"/>
              <a:t>torsional</a:t>
            </a:r>
            <a:r>
              <a:rPr lang="pl-PL" dirty="0"/>
              <a:t> moment of </a:t>
            </a:r>
            <a:r>
              <a:rPr lang="pl-PL" dirty="0" err="1"/>
              <a:t>inertia</a:t>
            </a:r>
            <a:r>
              <a:rPr lang="pl-PL" dirty="0"/>
              <a:t> – for a </a:t>
            </a:r>
            <a:r>
              <a:rPr lang="pl-PL" dirty="0" err="1"/>
              <a:t>wall-like</a:t>
            </a:r>
            <a:r>
              <a:rPr lang="pl-PL" dirty="0"/>
              <a:t> element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taken</a:t>
            </a:r>
            <a:r>
              <a:rPr lang="pl-PL" dirty="0"/>
              <a:t> as : 0,323*b</a:t>
            </a:r>
            <a:r>
              <a:rPr lang="pl-PL" baseline="30000" dirty="0"/>
              <a:t>3</a:t>
            </a:r>
            <a:r>
              <a:rPr lang="pl-PL" dirty="0"/>
              <a:t>*h – </a:t>
            </a:r>
            <a:r>
              <a:rPr lang="pl-PL" dirty="0">
                <a:solidFill>
                  <a:schemeClr val="accent4"/>
                </a:solidFill>
              </a:rPr>
              <a:t>but </a:t>
            </a:r>
            <a:r>
              <a:rPr lang="pl-PL" dirty="0" err="1">
                <a:solidFill>
                  <a:schemeClr val="accent4"/>
                </a:solidFill>
              </a:rPr>
              <a:t>increasing</a:t>
            </a:r>
            <a:r>
              <a:rPr lang="pl-PL" dirty="0">
                <a:solidFill>
                  <a:schemeClr val="accent4"/>
                </a:solidFill>
              </a:rPr>
              <a:t> the </a:t>
            </a:r>
            <a:r>
              <a:rPr lang="pl-PL" dirty="0" err="1">
                <a:solidFill>
                  <a:schemeClr val="accent4"/>
                </a:solidFill>
              </a:rPr>
              <a:t>thickness</a:t>
            </a:r>
            <a:r>
              <a:rPr lang="pl-PL" dirty="0">
                <a:solidFill>
                  <a:schemeClr val="accent4"/>
                </a:solidFill>
              </a:rPr>
              <a:t> </a:t>
            </a:r>
            <a:r>
              <a:rPr lang="pl-PL" dirty="0" err="1">
                <a:solidFill>
                  <a:schemeClr val="accent4"/>
                </a:solidFill>
              </a:rPr>
              <a:t>is</a:t>
            </a:r>
            <a:r>
              <a:rPr lang="pl-PL" dirty="0">
                <a:solidFill>
                  <a:schemeClr val="accent4"/>
                </a:solidFill>
              </a:rPr>
              <a:t> not </a:t>
            </a:r>
            <a:r>
              <a:rPr lang="pl-PL" dirty="0" err="1">
                <a:solidFill>
                  <a:schemeClr val="accent4"/>
                </a:solidFill>
              </a:rPr>
              <a:t>reasonable</a:t>
            </a:r>
            <a:endParaRPr lang="pl-PL" dirty="0">
              <a:solidFill>
                <a:schemeClr val="accent4"/>
              </a:solidFill>
            </a:endParaRPr>
          </a:p>
          <a:p>
            <a:r>
              <a:rPr lang="pl-PL" dirty="0"/>
              <a:t>c - </a:t>
            </a:r>
            <a:r>
              <a:rPr lang="pl-PL" dirty="0" err="1"/>
              <a:t>distance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geometrical</a:t>
            </a:r>
            <a:r>
              <a:rPr lang="pl-PL" dirty="0"/>
              <a:t> </a:t>
            </a:r>
            <a:r>
              <a:rPr lang="pl-PL" dirty="0" err="1"/>
              <a:t>centre</a:t>
            </a:r>
            <a:r>
              <a:rPr lang="pl-PL" dirty="0"/>
              <a:t> and </a:t>
            </a:r>
            <a:r>
              <a:rPr lang="pl-PL" dirty="0" err="1"/>
              <a:t>shear</a:t>
            </a:r>
            <a:r>
              <a:rPr lang="pl-PL" dirty="0"/>
              <a:t> </a:t>
            </a:r>
            <a:r>
              <a:rPr lang="pl-PL" dirty="0" err="1"/>
              <a:t>centre</a:t>
            </a:r>
            <a:r>
              <a:rPr lang="pl-PL" dirty="0"/>
              <a:t> of a </a:t>
            </a:r>
            <a:r>
              <a:rPr lang="pl-PL" dirty="0" err="1"/>
              <a:t>building</a:t>
            </a:r>
            <a:r>
              <a:rPr lang="pl-PL" dirty="0"/>
              <a:t>: </a:t>
            </a:r>
            <a:r>
              <a:rPr lang="pl-PL" dirty="0" err="1">
                <a:solidFill>
                  <a:srgbClr val="00B050"/>
                </a:solidFill>
              </a:rPr>
              <a:t>symmetrical</a:t>
            </a:r>
            <a:r>
              <a:rPr lang="pl-PL" dirty="0">
                <a:solidFill>
                  <a:srgbClr val="00B050"/>
                </a:solidFill>
              </a:rPr>
              <a:t> layout of </a:t>
            </a:r>
            <a:r>
              <a:rPr lang="pl-PL" dirty="0" err="1">
                <a:solidFill>
                  <a:srgbClr val="00B050"/>
                </a:solidFill>
              </a:rPr>
              <a:t>walls</a:t>
            </a:r>
            <a:endParaRPr lang="en-GB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Search</a:t>
            </a:r>
            <a:r>
              <a:rPr lang="pl-PL" dirty="0"/>
              <a:t> for the </a:t>
            </a:r>
            <a:r>
              <a:rPr lang="pl-PL" dirty="0" err="1"/>
              <a:t>solution</a:t>
            </a:r>
            <a:endParaRPr lang="en-GB" dirty="0"/>
          </a:p>
        </p:txBody>
      </p:sp>
      <p:sp>
        <p:nvSpPr>
          <p:cNvPr id="8" name="Symbol zastępczy tekstu 7"/>
          <p:cNvSpPr>
            <a:spLocks noGrp="1"/>
          </p:cNvSpPr>
          <p:nvPr>
            <p:ph type="body" idx="1"/>
          </p:nvPr>
        </p:nvSpPr>
        <p:spPr>
          <a:xfrm>
            <a:off x="839788" y="1437882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pl-PL" sz="4000" dirty="0"/>
              <a:t>1 </a:t>
            </a:r>
            <a:r>
              <a:rPr lang="pl-PL" sz="4000" dirty="0" err="1"/>
              <a:t>wall</a:t>
            </a:r>
            <a:endParaRPr lang="en-GB" sz="400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err="1"/>
              <a:t>Failure</a:t>
            </a:r>
            <a:r>
              <a:rPr lang="pl-PL" dirty="0"/>
              <a:t> </a:t>
            </a:r>
            <a:r>
              <a:rPr lang="pl-PL" dirty="0" err="1"/>
              <a:t>due</a:t>
            </a:r>
            <a:r>
              <a:rPr lang="pl-PL" dirty="0"/>
              <a:t> to </a:t>
            </a:r>
            <a:r>
              <a:rPr lang="pl-PL" dirty="0" err="1"/>
              <a:t>translation</a:t>
            </a:r>
            <a:r>
              <a:rPr lang="pl-PL" dirty="0"/>
              <a:t> in </a:t>
            </a:r>
            <a:r>
              <a:rPr lang="pl-PL" dirty="0" err="1"/>
              <a:t>perpendicular</a:t>
            </a:r>
            <a:r>
              <a:rPr lang="pl-PL" dirty="0"/>
              <a:t> </a:t>
            </a:r>
            <a:r>
              <a:rPr lang="pl-PL" dirty="0" err="1"/>
              <a:t>direction</a:t>
            </a:r>
            <a:endParaRPr lang="en-GB" dirty="0"/>
          </a:p>
        </p:txBody>
      </p:sp>
      <p:pic>
        <p:nvPicPr>
          <p:cNvPr id="13" name="Symbol zastępczy zawartości 12"/>
          <p:cNvPicPr>
            <a:picLocks noGrp="1"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6349036" y="2505075"/>
            <a:ext cx="4829516" cy="368458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2210</Words>
  <Application>WPS Presentation</Application>
  <PresentationFormat>Panoramiczny</PresentationFormat>
  <Paragraphs>103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Motyw pakietu Office</vt:lpstr>
      <vt:lpstr>Master Thesis Algorythm</vt:lpstr>
      <vt:lpstr>Struktur der Arbeit</vt:lpstr>
      <vt:lpstr>Calculational example</vt:lpstr>
      <vt:lpstr>Classes</vt:lpstr>
      <vt:lpstr>Step 1: Main Program</vt:lpstr>
      <vt:lpstr>Analysis of design conditions - Translation</vt:lpstr>
      <vt:lpstr>Analysis of design conditions - Rotation</vt:lpstr>
      <vt:lpstr>Decisive parameters</vt:lpstr>
      <vt:lpstr>Search for the solution</vt:lpstr>
      <vt:lpstr>Search for the solution</vt:lpstr>
      <vt:lpstr>Search for the solution</vt:lpstr>
      <vt:lpstr>Search for the solution</vt:lpstr>
      <vt:lpstr>Search for the solution</vt:lpstr>
      <vt:lpstr>Search for the 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Thesis Algorythm</dc:title>
  <dc:creator>Filip Owca</dc:creator>
  <cp:lastModifiedBy>Filip</cp:lastModifiedBy>
  <cp:revision>2</cp:revision>
  <dcterms:created xsi:type="dcterms:W3CDTF">2022-06-12T09:36:00Z</dcterms:created>
  <dcterms:modified xsi:type="dcterms:W3CDTF">2022-06-16T06:19:49Z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D206CFA6D6F7482ABA735DA725D67817</vt:lpwstr>
  </property>
  <property fmtid="{D5CDD505-2E9C-101B-9397-08002B2CF9AE}" pid="3" name="KSOProductBuildVer">
    <vt:lpwstr>2057-11.2.0.11156</vt:lpwstr>
  </property>
</Properties>
</file>