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5F81270-7B32-4B7A-8F2E-A81D3CE9F0EA}">
          <p14:sldIdLst>
            <p14:sldId id="256"/>
            <p14:sldId id="257"/>
            <p14:sldId id="263"/>
            <p14:sldId id="264"/>
            <p14:sldId id="267"/>
            <p14:sldId id="266"/>
          </p14:sldIdLst>
        </p14:section>
        <p14:section name="Неозаглавена секция" id="{2475D7A6-5FDE-40B5-98BC-6636B8AB10C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370888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 experiment on the effects of the anti-anxiety drug on memory recovery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84212" y="3975101"/>
            <a:ext cx="6400800" cy="2351264"/>
          </a:xfrm>
        </p:spPr>
        <p:txBody>
          <a:bodyPr>
            <a:normAutofit/>
          </a:bodyPr>
          <a:lstStyle/>
          <a:p>
            <a:r>
              <a:rPr lang="en-US" dirty="0"/>
              <a:t>Module: Advanced Data </a:t>
            </a:r>
            <a:r>
              <a:rPr lang="en-US" dirty="0" smtClean="0"/>
              <a:t>Science</a:t>
            </a:r>
          </a:p>
          <a:p>
            <a:r>
              <a:rPr lang="en-US" dirty="0"/>
              <a:t>Code: </a:t>
            </a:r>
            <a:r>
              <a:rPr lang="en-US" dirty="0" smtClean="0"/>
              <a:t>CMP7161</a:t>
            </a:r>
          </a:p>
          <a:p>
            <a:r>
              <a:rPr lang="en-US" dirty="0"/>
              <a:t>Module Leader: </a:t>
            </a:r>
            <a:r>
              <a:rPr lang="en-US" dirty="0" err="1"/>
              <a:t>Yevgeniya</a:t>
            </a:r>
            <a:r>
              <a:rPr lang="en-US" dirty="0"/>
              <a:t> </a:t>
            </a:r>
            <a:r>
              <a:rPr lang="en-US" dirty="0" err="1"/>
              <a:t>Kovalchuk</a:t>
            </a:r>
            <a:endParaRPr lang="en-US" dirty="0" smtClean="0"/>
          </a:p>
          <a:p>
            <a:r>
              <a:rPr lang="en-US" dirty="0" smtClean="0"/>
              <a:t>Student</a:t>
            </a:r>
            <a:r>
              <a:rPr lang="en-US" dirty="0"/>
              <a:t>: Filip </a:t>
            </a:r>
            <a:r>
              <a:rPr lang="en-US" dirty="0" smtClean="0"/>
              <a:t>Paskalev</a:t>
            </a:r>
          </a:p>
          <a:p>
            <a:r>
              <a:rPr lang="en-US" dirty="0" smtClean="0"/>
              <a:t>Number: S19155623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991"/>
            <a:ext cx="2871787" cy="970938"/>
          </a:xfrm>
          <a:prstGeom prst="rect">
            <a:avLst/>
          </a:prstGeom>
        </p:spPr>
      </p:pic>
      <p:sp>
        <p:nvSpPr>
          <p:cNvPr id="5" name="Правоъгълник 4"/>
          <p:cNvSpPr/>
          <p:nvPr/>
        </p:nvSpPr>
        <p:spPr>
          <a:xfrm>
            <a:off x="2871786" y="42312"/>
            <a:ext cx="9320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Science Faculty </a:t>
            </a:r>
            <a:r>
              <a:rPr lang="en-US" dirty="0"/>
              <a:t>of computing engineering and the built </a:t>
            </a:r>
            <a:r>
              <a:rPr lang="en-US" dirty="0" smtClean="0"/>
              <a:t>environment</a:t>
            </a:r>
          </a:p>
          <a:p>
            <a:r>
              <a:rPr lang="en-US" dirty="0"/>
              <a:t>MSc. Advanced Computer Science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9052998" y="6488668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Academic year 2019/2020</a:t>
            </a:r>
          </a:p>
        </p:txBody>
      </p:sp>
    </p:spTree>
    <p:extLst>
      <p:ext uri="{BB962C8B-B14F-4D97-AF65-F5344CB8AC3E}">
        <p14:creationId xmlns:p14="http://schemas.microsoft.com/office/powerpoint/2010/main" val="404009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84212" y="2095501"/>
            <a:ext cx="6402388" cy="3695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report is over an experiment on the effects of anti-anxiety medicament on memory recall when being primed with happy or sad memories. The focus of the analysis is on the placebo effect and the effect of anti-anxiety medicine on memory recall.        Data set is created from the data of participants in the experiment, done on novel Islanders who mimic real-life humans in response to external factors.        The experiment was executed under the supervision of Mr. </a:t>
            </a:r>
            <a:r>
              <a:rPr lang="en-US" dirty="0" err="1"/>
              <a:t>Almohalwas</a:t>
            </a:r>
            <a:r>
              <a:rPr lang="en-US" dirty="0"/>
              <a:t> at UCLA. All aspects of the experiment such as experimental design, data collection, and preprocessing were done from Steve </a:t>
            </a:r>
            <a:r>
              <a:rPr lang="en-US" dirty="0" err="1"/>
              <a:t>Ahn</a:t>
            </a:r>
            <a:r>
              <a:rPr lang="en-US" dirty="0"/>
              <a:t>.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991"/>
            <a:ext cx="2871787" cy="970938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2871786" y="42312"/>
            <a:ext cx="9320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Science Faculty </a:t>
            </a:r>
            <a:r>
              <a:rPr lang="en-US" dirty="0"/>
              <a:t>of computing engineering and the built </a:t>
            </a:r>
            <a:r>
              <a:rPr lang="en-US" dirty="0" smtClean="0"/>
              <a:t>environment</a:t>
            </a:r>
          </a:p>
          <a:p>
            <a:r>
              <a:rPr lang="en-US" dirty="0"/>
              <a:t>MSc. Advanced Computer Science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9052999" y="6488668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Academic year 2019/2020</a:t>
            </a:r>
          </a:p>
        </p:txBody>
      </p:sp>
      <p:sp>
        <p:nvSpPr>
          <p:cNvPr id="11" name="Заглавие 1"/>
          <p:cNvSpPr txBox="1">
            <a:spLocks/>
          </p:cNvSpPr>
          <p:nvPr/>
        </p:nvSpPr>
        <p:spPr>
          <a:xfrm>
            <a:off x="684212" y="850946"/>
            <a:ext cx="10669588" cy="10822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/>
              <a:t>ABSTRACT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87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4212" y="850946"/>
            <a:ext cx="10669588" cy="108225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Dataset description and the problem to be addressed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84212" y="2095500"/>
            <a:ext cx="6402388" cy="43931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Data containing Islander general, drug, and test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first_name</a:t>
            </a:r>
            <a:r>
              <a:rPr lang="en-US" dirty="0"/>
              <a:t>: First name of Islander.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last_name</a:t>
            </a:r>
            <a:r>
              <a:rPr lang="en-US" dirty="0"/>
              <a:t>: Last name of Islander.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age: Age of Islander.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Happy_Sad_group</a:t>
            </a:r>
            <a:r>
              <a:rPr lang="en-US" dirty="0"/>
              <a:t>: Happy or Sad Memory priming block.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Dosage: 1-3 to indicate the level of dosage (low - medium - over recommended daily intake).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Drug: Type of Drug administered to Islander.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Mem_Score_Before</a:t>
            </a:r>
            <a:r>
              <a:rPr lang="en-US" dirty="0"/>
              <a:t>: Seconds - how long it took to finish a memory test before drug exposure.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Mem_Score_After</a:t>
            </a:r>
            <a:r>
              <a:rPr lang="en-US" dirty="0"/>
              <a:t>: Seconds - how long it took to finish a memory test after addiction achieved.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Diff: Seconds - difference between memory score before and after.</a:t>
            </a:r>
            <a:endParaRPr lang="en-US" dirty="0" smtClean="0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7086600" y="2095501"/>
            <a:ext cx="4267200" cy="439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991"/>
            <a:ext cx="2871787" cy="970938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2871786" y="42312"/>
            <a:ext cx="9320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Science Faculty </a:t>
            </a:r>
            <a:r>
              <a:rPr lang="en-US" dirty="0"/>
              <a:t>of computing engineering and the built </a:t>
            </a:r>
            <a:r>
              <a:rPr lang="en-US" dirty="0" smtClean="0"/>
              <a:t>environment</a:t>
            </a:r>
          </a:p>
          <a:p>
            <a:r>
              <a:rPr lang="en-US" dirty="0"/>
              <a:t>MSc. Advanced Computer Science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9052999" y="6488668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Academic year 2019/2020</a:t>
            </a:r>
          </a:p>
        </p:txBody>
      </p:sp>
    </p:spTree>
    <p:extLst>
      <p:ext uri="{BB962C8B-B14F-4D97-AF65-F5344CB8AC3E}">
        <p14:creationId xmlns:p14="http://schemas.microsoft.com/office/powerpoint/2010/main" val="101656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4212" y="850946"/>
            <a:ext cx="10669588" cy="108225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Dataset description and the problem to be addressed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84212" y="2095500"/>
            <a:ext cx="6402388" cy="43931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does anti-anxiety medicine affect you differently by 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there a level of plateauing in effectiveness of anti-anxiety medicine - if so, at what point?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Effect of anti-anxiety medicine on memory recall?</a:t>
            </a:r>
            <a:br>
              <a:rPr lang="en-US" sz="2400" dirty="0"/>
            </a:br>
            <a:r>
              <a:rPr lang="en-US" sz="2400" dirty="0"/>
              <a:t>Effectiveness of placebos in a test environment?</a:t>
            </a:r>
          </a:p>
          <a:p>
            <a:endParaRPr lang="en-US" dirty="0" smtClean="0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7086600" y="2095501"/>
            <a:ext cx="4267200" cy="439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991"/>
            <a:ext cx="2871787" cy="970938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2871786" y="42312"/>
            <a:ext cx="9320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Science Faculty </a:t>
            </a:r>
            <a:r>
              <a:rPr lang="en-US" dirty="0"/>
              <a:t>of computing engineering and the built </a:t>
            </a:r>
            <a:r>
              <a:rPr lang="en-US" dirty="0" smtClean="0"/>
              <a:t>environment</a:t>
            </a:r>
          </a:p>
          <a:p>
            <a:r>
              <a:rPr lang="en-US" dirty="0"/>
              <a:t>MSc. Advanced Computer Science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9052999" y="6488668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Academic year 2019/2020</a:t>
            </a:r>
          </a:p>
        </p:txBody>
      </p:sp>
    </p:spTree>
    <p:extLst>
      <p:ext uri="{BB962C8B-B14F-4D97-AF65-F5344CB8AC3E}">
        <p14:creationId xmlns:p14="http://schemas.microsoft.com/office/powerpoint/2010/main" val="64506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4212" y="850946"/>
            <a:ext cx="10669588" cy="108225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Summary of data pre-processing and/or feature selection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84212" y="2095500"/>
            <a:ext cx="6402388" cy="439316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</a:t>
            </a:r>
            <a:r>
              <a:rPr lang="en-US" dirty="0"/>
              <a:t>what type are the fields in the data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/>
              <a:t>o</a:t>
            </a:r>
            <a:r>
              <a:rPr lang="en-US" dirty="0" smtClean="0"/>
              <a:t>r handle attributes with empty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if data have any NULL values or missing values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Label all data 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Convert some of the fields in smaller units </a:t>
            </a:r>
            <a:r>
              <a:rPr lang="en-150" dirty="0" smtClean="0"/>
              <a:t>–</a:t>
            </a:r>
            <a:r>
              <a:rPr lang="en-US" dirty="0" smtClean="0"/>
              <a:t> int64 to int32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one more field with age category based on age of the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Encode all the fields</a:t>
            </a:r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7086600" y="2095501"/>
            <a:ext cx="4267200" cy="439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991"/>
            <a:ext cx="2871787" cy="970938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2871786" y="42312"/>
            <a:ext cx="9320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Science Faculty </a:t>
            </a:r>
            <a:r>
              <a:rPr lang="en-US" dirty="0"/>
              <a:t>of computing engineering and the built </a:t>
            </a:r>
            <a:r>
              <a:rPr lang="en-US" dirty="0" smtClean="0"/>
              <a:t>environment</a:t>
            </a:r>
          </a:p>
          <a:p>
            <a:r>
              <a:rPr lang="en-US" dirty="0"/>
              <a:t>MSc. Advanced Computer Science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9052999" y="6488668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Academic year 2019/2020</a:t>
            </a:r>
          </a:p>
        </p:txBody>
      </p:sp>
      <p:sp>
        <p:nvSpPr>
          <p:cNvPr id="10" name="Подзаглавие 2"/>
          <p:cNvSpPr txBox="1">
            <a:spLocks/>
          </p:cNvSpPr>
          <p:nvPr/>
        </p:nvSpPr>
        <p:spPr>
          <a:xfrm>
            <a:off x="7289800" y="2095499"/>
            <a:ext cx="4064000" cy="4393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Medicament field can be separate on three fields. Aim of that is to make deeper analysis of placebo effect.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Concatenate first name &amp; second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46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4212" y="850946"/>
            <a:ext cx="10669588" cy="108225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Description of the models built, their evaluation and comparison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84212" y="2095500"/>
            <a:ext cx="4776788" cy="43931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Simple linear regression</a:t>
            </a:r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7086600" y="2095501"/>
            <a:ext cx="4267200" cy="439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991"/>
            <a:ext cx="2871787" cy="970938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2871786" y="42312"/>
            <a:ext cx="9320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Science Faculty </a:t>
            </a:r>
            <a:r>
              <a:rPr lang="en-US" dirty="0"/>
              <a:t>of computing engineering and the built </a:t>
            </a:r>
            <a:r>
              <a:rPr lang="en-US" dirty="0" smtClean="0"/>
              <a:t>environment</a:t>
            </a:r>
          </a:p>
          <a:p>
            <a:r>
              <a:rPr lang="en-US" dirty="0"/>
              <a:t>MSc. Advanced Computer Science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9052999" y="6488668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Academic year 2019/2020</a:t>
            </a:r>
          </a:p>
        </p:txBody>
      </p:sp>
      <p:sp>
        <p:nvSpPr>
          <p:cNvPr id="10" name="Подзаглавие 2"/>
          <p:cNvSpPr txBox="1">
            <a:spLocks/>
          </p:cNvSpPr>
          <p:nvPr/>
        </p:nvSpPr>
        <p:spPr>
          <a:xfrm>
            <a:off x="7391400" y="2095499"/>
            <a:ext cx="3962400" cy="4393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1" name="Подзаглавие 2"/>
          <p:cNvSpPr txBox="1">
            <a:spLocks/>
          </p:cNvSpPr>
          <p:nvPr/>
        </p:nvSpPr>
        <p:spPr>
          <a:xfrm>
            <a:off x="6553200" y="2095499"/>
            <a:ext cx="4776788" cy="4393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Random forest regression</a:t>
            </a:r>
            <a:endParaRPr lang="en-US" dirty="0" smtClean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25" y="2910957"/>
            <a:ext cx="4171950" cy="276225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42" y="2787200"/>
            <a:ext cx="4523303" cy="30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8698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и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522</Words>
  <Application>Microsoft Office PowerPoint</Application>
  <PresentationFormat>Широк екран</PresentationFormat>
  <Paragraphs>55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Сектори</vt:lpstr>
      <vt:lpstr>An experiment on the effects of the anti-anxiety drug on memory recovery</vt:lpstr>
      <vt:lpstr>Презентация на PowerPoint</vt:lpstr>
      <vt:lpstr>Dataset description and the problem to be addressed</vt:lpstr>
      <vt:lpstr>Dataset description and the problem to be addressed</vt:lpstr>
      <vt:lpstr>Summary of data pre-processing and/or feature selection</vt:lpstr>
      <vt:lpstr>Description of the models built, their evaluation and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 on the effects of the anti-anxiety drug on memory recovery</dc:title>
  <dc:creator>Phillip Paskalev</dc:creator>
  <cp:lastModifiedBy>Phillip Paskalev</cp:lastModifiedBy>
  <cp:revision>5</cp:revision>
  <dcterms:created xsi:type="dcterms:W3CDTF">2020-05-12T10:07:32Z</dcterms:created>
  <dcterms:modified xsi:type="dcterms:W3CDTF">2020-05-12T10:52:47Z</dcterms:modified>
</cp:coreProperties>
</file>