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7:21:38.6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144 401 11365,'-87'249'4812,"70"-175"-4279,2 1 1,4 0-1,3 1 0,4 0 1,3 0-1,3 1 0,4 3-533,-1-40 200,1 0 0,2 0 0,2 0-1,1-1 1,2-1 0,2 0-1,2-1 1,1-1 0,2 0-1,6 7-199,-13-24 36,1 0-1,0 0 0,2-2 0,0 0 0,0 0 0,2-2 0,0 0 0,1-1 0,0-1 0,1-1 0,1 0 0,0-2 0,0 0 0,1-2 0,0 0 0,0-1 0,1-2 0,9 2-35,0-3 55,0-1 0,-1-2-1,1-1 1,0-1 0,0-2-1,0-1 1,-1-1 0,0-2 0,0-1-1,0-2 1,-1-1 0,11-6-55,5-6 64,-1-2 0,-2-1 0,0-3 0,-2-1 0,-1-2-1,-2-2 1,-1-1 0,-1-2 0,-3-2 0,-1-1 0,10-18-64,-21 26 77,-2 0-1,-1-2 0,-2 0 1,-1 0-1,-1-2 0,-2 0 1,-2 0-1,-1-1 0,-2 0 1,-2 0-1,-1-1 0,-2 1 1,-1-1-1,-3 0 0,-4-30-76,-3 24 102,-3 0-1,-1 0 0,-3 1 0,-1 0 0,-2 2 0,-1 0 0,-3 1 0,-1 2 0,-2 0 0,-2 1 0,-1 2 0,-1 1 0,-3 2 0,0 0 0,-2 3 0,-1 1 0,-1 1 1,-1 2-1,-2 2 0,0 2 0,-2 1 0,0 2 0,-1 2 0,0 2 0,-41-7-101,26 9-8,0 4-1,-1 1 1,1 4-1,-1 2 1,0 2 0,0 3-1,-1 3 9,47-6-90,0 0-1,1 1 0,-1 1 1,1 0-1,0 1 1,-1 0-1,2 0 0,-1 1 1,0 1-1,1 0 1,0 1-1,1 0 0,-1 1 1,1 0-1,1 0 1,0 1-1,0 0 0,0 1 1,1 0-1,1 0 1,0 1-1,0-1 0,1 2 1,0-1-1,1 1 1,-2 7 90,5 3-969,0-1 0,2 1 0,0 0 0,2 0 0,0 0 0,1 0 0,2-1 0,0 0 0,1 0 0,1 0 0,1 0 0,1-1 0,0-1 0,2 1 0,2 1 969,38 75-8972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7:21:45.9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1 297 11733,'0'0'2444,"0"0"-1897,5 33-128,67 385 2449,-57-351-2531,3-1 0,3-1-1,2-1 1,13 19-337,-35-80 25,-1-1 0,1 1 1,0-1-1,0 1 0,0-1 0,0 0 0,0 1 0,0-1 0,1 0 0,-1 0 0,1 0 1,-1 0-1,1 0 0,0 0 0,0-1 0,0 1 0,0 0 0,0-1 0,0 0 1,0 1-1,0-1 0,1 0 0,-1 0 0,1 0 0,-1-1 0,0 1 0,1 0 0,0-1 1,-1 0-1,1 1 0,-1-1 0,1 0 0,-1-1 0,1 1 0,-1 0 0,1-1 1,-1 1-1,1-1 0,-1 0 0,1 0 0,0 0-25,61-93 1289,-20 14-655,-5-2 0,-2-1 0,15-59-634,9-134-2345,-51 230-4250,-2 33-24</inkml:trace>
  <inkml:trace contextRef="#ctx0" brushRef="#br0" timeOffset="244.446">912 567 9396,'0'0'2209,"26"189"-704,-14-94 112,-4-10 160,0-9-1329,2-1-448,2-12-176,3-19-2001,-7-24-3010,-6-20-3169</inkml:trace>
  <inkml:trace contextRef="#ctx0" brushRef="#br0" timeOffset="392.508">984 1 13990,'0'0'2434,"0"0"-1762,0 0 208,0 0-464,0 0-416,0 0-224,-80 80-1056,106-44-1506,14-5-2544,17-9-3074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7:21:45.1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13 171 7908,'0'0'984,"0"0"-474,0 0 680,0 0 394,0 0-114,0 0-248,0 0-534,-2-15-309,-6-45-13,6 44 26,2 16-48,0 0-184,0 5-104,6 131 32,6 0 0,6-1 0,27 96-88,-33-169 10,3 0 0,3-2-1,2 0 1,3-1-1,25 46-9,-46-99 1,0-1 0,0 0 0,0 0 0,0 0 0,1 0-1,0 0 1,0-1 0,0 1 0,1-1 0,-1 0 0,1 0-1,0 0 1,0 0 0,1-1 0,-1 1 0,1-1 0,-1-1-1,1 1 1,0 0 0,0-1 0,1 0 0,-1 0 0,0-1-1,1 0 1,-1 1 0,0-2 0,1 1 0,0-1 0,-1 1 0,1-2-1,-1 1 1,1-1 0,-1 1 0,1-2 0,2 0-1,84-107 653,-36 10-160,-4-2 0,-4-2 0,-5-2 0,-5-1 0,-3-8-493,-24 80 58,10-27 49,-2 0 0,-2-2 0,-4 0 0,-2-1 0,1-59-107,-12 122-88,-1 0 0,0 0 0,1 0 0,-1 0 0,0 1 0,0-1 1,0 0-1,0 0 0,0 1 0,0-1 0,0 0 0,0 1 0,0-1 0,-1 1 1,1-1-1,0 1 0,0 0 0,0-1 0,0 1 0,-1 0 0,1 0 0,0 0 1,0 0-1,-1 0 0,1 0 0,0 0 0,0 0 0,0 1 0,-1-1 0,1 0 0,0 1 1,0-1-1,0 1 0,0 0 0,0-1 0,0 1 0,0 0 0,0-1 0,0 1 1,0 0-1,0 0 0,0 0 0,0 0 0,1 0 0,-1 0 0,0 0 0,1 0 1,-1 0-1,1 0 0,-1 1 88,-37 37-6390,-3 13-4132</inkml:trace>
  <inkml:trace contextRef="#ctx0" brushRef="#br0" timeOffset="312.524">1317 697 9444,'8'-24'673,"51"-169"-105,-47 62 1249,-12 127-1751,0 0 0,0 1 0,0-1 0,0 0 0,0 0 1,-1 1-1,0-1 0,0 0 0,0 1 0,0-1 0,-1 1 0,1-1 1,-1 1-1,0 0 0,0 0 0,0 0 0,0 0 0,0 0 0,-1 0 0,0 0 1,1 1-1,-1-1 0,0 1 0,0 0 0,0 0 0,-1 0 0,1 0 1,0 0-1,-1 1 0,1 0 0,-1-1 0,1 1 0,-1 0 0,0 1 1,1-1-1,-1 1 0,0 0 0,0 0 0,1 0 0,-1 0 0,0 1 1,0-1-1,-3 2-66,-3 3 114,0 1 1,0 1-1,0-1 1,1 2-1,0-1 1,1 1-1,0 1 1,0-1-1,0 1 0,1 1 1,1-1-1,-1 1 1,2 0-1,-1 1 1,1 0-1,1-1 1,0 2-1,1-1 1,0 0-1,0 1 1,1-1-1,0 10-114,-5 17 338,1 1 0,3 0 0,0 0 0,3 0 0,1 0 0,5 21-338,-3-42 23,0 0 0,2 0 0,0 0 0,1-1 0,1 1 0,0-1 0,2-1 0,0 0 1,0 0-1,2 0 0,0-2 0,1 1 0,0-1 0,1-1 0,0 0 0,1-1 0,1 0 0,0-1 0,0-1 1,1-1-1,0 0 0,1-1 0,0 0 0,0-2 0,1 0 0,9 2-23,10-1-605,1-1 0,-1-1-1,1-3 1,0-1 0,0-1 0,0-2-1,23-6 606,48-24-4618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7:21:54.5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174 0 13334,'0'0'3266,"0"0"-3250,-24 168 1024,-2-37 1473,-5 14-1008,3 10-481,4-6-447,6-4-369,2-6-208,10-12-112,6-10-1025,2-12-1136,26-18-1601,12-27-4193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7:21:58.9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1 886 11749,'0'0'1969,"117"-186"-1168,-59 87-97,-3-3-576,-3-7-128,1-2-624,-9 2-1425,-12 16-881,-22 17-5265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7:21:59.5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347 0 11813,'-19'8'2055,"4"-3"-1789,7-3-233,-1 1 0,1 0-1,0 0 1,0 1-1,0-1 1,1 2-1,-1-1 1,1 1-1,0 0 1,1 1-1,-1 0 1,1 0 0,0 0-1,0 1 1,0 1-33,2 4 38,0 1 1,2-1-1,-1 1 1,1 0-1,1-1 1,0 1-1,1 0 1,1 0-1,0 0 1,0 0-1,1 0 1,1-1-1,0 1 1,1-1-1,0 0 1,1 0-1,0 0 1,1 0-1,0-1 1,1 0-1,0 0 1,1-1-1,1 0-38,183 213 325,-123-153-212,-68-69-71,0 0-1,0 0 1,-1 0 0,1 0 0,0 0 0,-1 0-1,1 0 1,-1 0 0,1 0 0,-1 0-1,1 0 1,-1 0 0,0 0 0,0 0-1,0 0 1,1 1 0,-1-1 0,0 0 0,0 0-1,-1 0 1,1 0 0,0 0 0,0 1-1,0-1 1,-1 0 0,1 0 0,-1 0-1,1 0 1,-1 0 0,1 0 0,-1 0 0,1 0-1,-1 0 1,0 0 0,0 0 0,1-1-1,-1 1 1,0 0 0,0 0 0,0-1-1,0 1 1,0-1 0,0 1 0,0-1 0,0 1-1,0-1 1,0 1 0,0-1 0,0 0-1,-1 0 1,1 1 0,0-1 0,0 0-1,0 0 1,0 0 0,0 0 0,-1-1 0,1 1-1,0 0 1,0 0 0,0-1 0,0 1-1,0-1 1,0 1 0,-1-1-42,0 2 28,-53 7 238,0-2 1,-1-2 0,1-3 0,-1-3-1,-5-2-266,-44-29-1273,70-29-2989,33 11-1645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7:21:59.9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101 1151 12038,'-12'28'1968,"4"-11"-1777,-5 12-46,1 0-1,1 1 0,1 0 0,2 1 1,1 0-1,1 0-144,5-17 126,-2-8-105,1-1-1,0 1 1,1 1-1,-1-1 1,1 0-1,0 0 1,1 1-1,0-1 1,0 0 0,0 0-1,0 1 1,1-1-1,0 0 1,1 0-1,-1 1 1,1-1-1,1-1 1,-1 1-1,1 0 1,0 0 0,0-1-1,0 0 1,1 1-1,0-1 1,0-1-1,0 1 1,0 0-1,1-1 1,0 0-1,0 0 1,2 0-21,1-2-6,0 0-1,0-1 1,0 0 0,0-1 0,1 1 0,-1-2-1,0 1 1,0-1 0,1 0 0,-1-1 0,0 0-1,0 0 1,0-1 0,-1 0 0,1-1-1,-1 1 1,1-1 0,-1-1 0,-1 1 0,1-1-1,3-3 7,114-137-29,-99 102 81,0-1 1,-3-2 0,-2 0-1,-2-1 1,-2-1 0,-2-1-1,-3 0 1,-1 0 0,-3-1-1,0-15-52,-2-27 42,-3-1-1,-5 0 1,-3 1-1,-5 0 1,-6-13-42,11 71 62,-59-224 1284,44 240 853,10 52-1749,-11 145 251,8 1 0,8 0 0,12 106-701,-5-248 29,2 57-268,4 0 0,3-1 1,5 0-1,14 38 239,-28-126-227,24 59-2187,8-38-3837,-10-25-1145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7:22:01.8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206 0 15719,'0'0'608,"-85"117"-287,41-65 847,10-5-303,13-13-849,9-10-16,8-4-945,0-14-2112,2-6-4067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7:22:01.9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1 605 4578,'0'0'9685,"129"-177"-8277,-65 92-271,-7 5-129,-5 7-608,-8 15-400,-9 17 0,-13 9-544,-16 12-64,-6 2-1377,-10 6-3041,-30 4-4307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7:22:00.7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108 402 5715,'0'0'4226,"0"0"-1409,50 103-448,-42-67-208,-4-2-1201,-4 5-239,0 3 143,0 4-368,-18 5-272,-6-5 17,-2-2-209,-1-5-32,5-11-529,4-12-1183,0-16-1826,2-4-3938</inkml:trace>
  <inkml:trace contextRef="#ctx0" brushRef="#br0" timeOffset="183.012">35 1 12886,'0'0'3377,"0"0"-3345,0 0-32,0 0 609,125 0 63,-62 0-448,3 8-224,-3 14-912,-11 20-2002,-14 21-1872,-22 15-192</inkml:trace>
  <inkml:trace contextRef="#ctx0" brushRef="#br0" timeOffset="436.153">864 331 144,'1'-17'3631,"0"-61"-942,-1 74-2454,0 1 1,-1-1-1,1 0 0,-1 1 0,0-1 0,0 0 0,0 1 0,-1-1 0,1 1 0,-1 0 0,0-1 1,0 1-1,0 0 0,0 0 0,0 0 0,-1 1 0,1-1 0,-1 0 0,0 1 0,0 0 1,0-1-1,0 1 0,0 0 0,0 1 0,-1-1 0,1 1 0,0-1 0,-1 1 0,1 0 1,-1 0-1,0 1 0,1-1 0,-1 1 0,0-1 0,0 1 0,1 0 0,-1 1 0,0-1 1,1 1-1,-1-1 0,0 1 0,1 0 0,-1 1 0,1-1 0,0 0 0,-1 1 0,1 0 0,-1 0-235,-10 12 271,1-1-1,1 2 0,0-1 1,1 2-1,0-1 1,2 2-1,0-1 0,0 1 1,-3 12-271,-2 4 157,0 1 0,2 1 1,2 0-1,1 0 1,2 1-1,2 0 0,1 1 1,1-1-1,3 32-157,0-63-140,0 0 1,1 0-1,-1 0 0,1 0 1,0 0-1,1 0 0,-1-1 0,1 1 1,0 0-1,0-1 0,1 1 0,-1-1 1,1 0-1,0 0 0,0 0 0,1 0 1,-1 0-1,1-1 0,0 1 0,-1-1 1,1 0-1,1 0 0,-1-1 0,0 1 1,1-1-1,0 0 0,-1 0 1,1 0-1,0-1 0,0 0 0,0 1 1,0-2-1,0 1 0,0-1 0,0 0 1,0 0-1,1 0 140,58 0-3949,7-5-1120</inkml:trace>
  <inkml:trace contextRef="#ctx0" brushRef="#br0" timeOffset="782.589">1281 418 11013,'-12'20'1625,"-190"323"4674,190-318-5648,12-25-653,0-1 0,0 1 0,1 0 0,-1 0 0,0-1 0,0 1 0,0 0 0,1 0 0,-1-1 0,0 1 0,1 0 1,-1 0-1,0 0 0,1 0 0,-1-1 0,0 1 0,0 0 0,1 0 0,-1 0 0,1 0 0,-1 0 0,0 0 0,1 0 0,-1 0 1,0 0-1,1 0 0,-1 0 0,0 0 0,1 0 0,-1 0 0,0 0 0,1 0 0,-1 0 0,0 1 0,1-1 0,-1 0 0,0 0 1,1 0-1,-1 0 0,0 1 0,0-1 0,1 0 0,-1 0 0,0 1 0,0-1 0,1 0 0,-1 1 0,0-1 0,0 0 0,0 0 1,0 1-1,0-1 0,1 0 0,-1 1 0,0-1 0,0 0 0,0 1 0,0-1 0,0 1 0,0-1 0,0 0 0,0 1 0,0-1 1,0 0-1,0 1 0,0-1 2,0 0-4,246-189-922,-239 184 884,16-14-28,0 1 1,1 2 0,1 0-1,0 2 1,1 0-1,3 1 70,-20 40 785,-6 215 2041,-4-140-6869,3-101 9,12-1-2929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7:22:00.2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59 106 6355,'-2'24'5763,"-39"268"-2506,26-141-549,24-150-2321,4-9-87,-1-1 0,0 1 0,0-2 0,-1 0 0,0 0 0,-1-1-1,0 0 1,-1 0 0,0-1 0,-1-1 0,0 0-300,1 0 134,21-29 369,-6 7-235,0 1 0,3 1 0,0 1 0,2 2 0,2 0 0,4-1-268,85-59-1012,-40 34-5121,-47 35 133</inkml:trace>
  <inkml:trace contextRef="#ctx0" brushRef="#br0" timeOffset="280.397">908 301 8932,'-5'18'2081,"-37"129"1499,59-158-3179,195-243 492,-210 251 268,-2 9 335,-34 353 1645,33-335-3308,7 86 291,-6-107-297,0 0-1,1 0 1,0 0 0,0 0 0,0 0 0,0 0 0,1 0 0,-1 0-1,1 0 1,-1 0 0,1-1 0,0 1 0,0-1 0,0 1 0,1-1-1,-1 0 1,0 0 0,1 0 0,-1 0 0,1 0 0,0-1 0,0 1-1,0-1 1,0 0 0,0 0 0,0 0 0,0 0 0,0 0 0,0-1 0,1 1 173,21-6-4144,-4-22-1853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7:21:39.3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2377 12118,'6'-31'2523,"31"-264"503,-46-379 2058,-2 280-4069,7 342-891,2 0 0,2 0 0,2 0 0,2 0 0,3 0 0,2 0 0,3 1 0,1 1 0,3 0 0,2 1 0,2 1 0,17-29-124,-22 55 16,0 0 0,2 0 0,0 2 0,2 0 0,0 1-1,1 1 1,1 1 0,0 0 0,1 2 0,1 0 0,1 2 0,0 1 0,0 1-1,1 0 1,1 2 0,-1 1 0,2 1 0,-1 2 0,1 0 0,22 0-16,9 7 13,0 2 0,-1 3 1,1 3-1,-1 1 0,-1 4 1,0 2-1,-2 2 0,0 3 1,-1 1-1,-1 4 0,11 8-13,130 82 6,-188-113-13,0 0 1,0 1 0,0 0 0,0-1-1,-1 1 1,0 1 0,0-1-1,-1 1 1,1 0 0,-1-1 0,0 1-1,-1 1 1,1-1 0,-1 0-1,-1 1 1,1-1 0,-1 1 0,0-1-1,0 1 1,-1 0 0,0-1-1,0 1 1,-1 0 0,0-1 0,0 1-1,0-1 1,-1 1 0,-1 3 6,-10 13-7,-1-1 1,-1 0-1,-1-1 1,0-1-1,-2-1 0,0 0 1,-1-1-1,-1-1 1,-1-1-1,0-1 1,-19 10 6,-258 155-307,208-131 222,3 3 0,2 4 1,3 4-1,-17 19 85,86-68 21,0 1-1,1-1 1,0 2 0,1 0 0,0 0-1,1 1 1,1 1 0,0-1-1,1 1 1,1 1 0,0-1 0,1 1-1,0 1 1,2-1 0,0 1-1,1-1 1,-1 15-21,4-8 56,1-1 0,1 1-1,1 0 1,1-1 0,1 0 0,1 0-1,1 0 1,1-1 0,1 0-1,1 0 1,0-1 0,2 0 0,0-1-1,1-1 1,1 0 0,1 0-56,23 24 225,1-1 1,2-3 0,2-1-1,2-2 1,45 28-226,50 13 590,3-5 0,3-6 0,3-7 0,2-7 0,2-6 0,116 16-590,-53-6 83,-116-24-446,-96-26-1210,-9-3-7376,-15-2 2375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7:21:58.5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1 5539,'0'18'6507,"4"274"-393,-4-285-6003,-1-5-83,0 0 1,0 0-1,1 0 1,-1 0 0,1 0-1,-1 0 1,1 0-1,0 0 1,0 1 0,0-1-1,0 0 1,0 0-1,0 0 1,1 0-1,-1 0 1,1 0 0,0 0-1,-1 0 1,1 0-1,0 0 1,0 0 0,0 0-1,0 0 1,1 0-1,-1-1 1,0 1 0,1 0-1,-1-1 1,1 1-1,0-1 1,-1 0-1,1 0 1,0 1 0,0-1-1,0 0 1,0-1-1,0 1 1,0 0 0,0 0-1,0-1 1,0 1-1,0-1 1,0 0 0,0 0-1,1 0 1,-1 0-1,0 0-28,9-3-22,0-1 0,-1 0 0,1-1-1,-1 0 1,0 0 0,0-1 0,-1-1-1,0 1 1,0-2 0,0 1 0,-1-1-1,6-7 23,17-14-53,199-153-128,-202 167 210,-27 19 201,-3 42 359,-2-1 0,-2 1 0,-2-1 0,-2-1 0,-1 0 0,-12 25-589,-29 111 67,52-180-134,0 1-1,0-1 0,0 0 1,-1 1-1,1-1 0,0 1 1,0-1-1,0 1 0,0-1 1,0 1-1,0-1 0,0 1 1,0-1-1,0 1 0,0-1 1,0 1-1,0-1 0,1 1 1,-1-1-1,0 1 0,0-1 1,0 1-1,1-1 0,-1 1 1,0-1-1,1 0 0,-1 1 1,0-1-1,1 0 0,-1 1 1,0-1-1,1 0 0,-1 1 1,1-1-1,-1 0 0,0 0 1,1 1-1,-1-1 0,1 0 1,-1 0-1,1 0 0,-1 0 1,1 0-1,-1 1 0,1-1 1,-1 0-1,1 0 0,-1 0 1,1 0-1,-1-1 0,1 1 1,-1 0-1,1 0 0,-1 0 1,1 0-1,-1 0 0,1-1 1,-1 1-1,1 0 0,-1 0 1,0-1-1,1 1 0,-1 0 1,0-1-1,1 1 0,-1 0 1,1-1-1,-1 1 1,0-1-1,0 1 68,38-31-3015,-32 26 2453,62-61-4686</inkml:trace>
  <inkml:trace contextRef="#ctx0" brushRef="#br0" timeOffset="153.457">909 355 3458,'0'0'7795,"-89"178"-7795,57-106-592,14-29-769,12-25-3633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7:21:57.5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259 1 14407,'0'0'3089,"-111"149"-2369,60-38 1089,9 14-272,8 2-321,18-16-767,12-15-449,4-15-288,0-13-369,4-3-735,18-9-865,12 1-769,10-7-1904,7-7-1073,-3-9 2786</inkml:trace>
  <inkml:trace contextRef="#ctx0" brushRef="#br0" timeOffset="261.225">678 908 3490,'22'-33'1798,"133"-217"3860,-121 131-946,-34 117-4579,0 1 1,1-1 0,-1 1-1,0-1 1,0 0 0,0 1-1,0-1 1,0 1 0,-1-1-1,1 0 1,0 1 0,-1-1-1,1 1 1,-1-1 0,1 1-1,-1-1 1,0 1 0,0-1-1,1 1 1,-1 0 0,0 0-1,0-1 1,0 1 0,-1 0-1,1 0 1,0 0 0,0 0-1,-1 0 1,1 0 0,0 0-1,-1 1 1,1-1-1,-1 0 1,1 1 0,-1-1-1,1 1 1,-1 0 0,0-1-1,1 1 1,-1 0 0,1 0-1,-1 0 1,0 0 0,1 0-1,-1 0 1,1 1 0,-1-1-1,0 0 1,1 1 0,-1-1-1,0 1-133,-10 3 138,-1 0-1,1 1 0,0 0 1,0 1-1,1 0 0,-1 0 1,2 2-1,-1-1 0,1 1 1,0 1-1,0 0 0,1 0 1,0 1-1,1 0 0,0 1 1,1 0-1,0 0 0,0 0 0,-2 10-137,-5 2 7,2 1-1,1 1 0,1 0 0,1 1 0,1 0 0,2 0 0,0 1 0,2-1 0,0 1 0,2 0 1,2 0-1,0 1 0,2-1 0,3 17-6,-3-34-116,0 0 1,1 0-1,1-1 1,-1 1 0,2-1-1,-1 0 1,1 0-1,1 0 1,-1-1-1,2 1 1,-1-1-1,1-1 1,0 1-1,1-1 1,-1-1 0,1 1-1,1-1 1,-1-1-1,1 1 1,0-2-1,0 1 1,1-1-1,-1 0 1,1-1-1,5 1 116,-3-1-445,-1 0-1,0-1 1,1 0-1,0 0 1,-1-2-1,1 1 1,0-2-1,-1 1 0,1-1 1,0-1-1,-1 0 1,0-1-1,1 0 1,-1-1-1,0 0 1,-1-1-1,1 0 1,-1 0-1,0-1 0,0-1 1,-1 0-1,3-2 446,35-44-7230</inkml:trace>
  <inkml:trace contextRef="#ctx0" brushRef="#br0" timeOffset="480.417">1529 533 13398,'0'0'2849,"0"0"-2817,28 139 1521,-8-73-352,8 7-49,4 2-624,7-3-207,-7-9-321,-8-9-48,-16-8-1153,-8-5-1648,-24-1-465,-30-6-3361</inkml:trace>
  <inkml:trace contextRef="#ctx0" brushRef="#br0" timeOffset="644.195">1283 1170 9732,'0'0'2866,"16"-105"-2210,22 53 529,14-1-641,11 3-432,8 1-112,5 3-272,-1 6-1105,-7 1-1664,-3 5-5603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7:21:56.9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48 119 15639,'-5'29'785,"-33"207"-127,33-78 1434,5-157-2096,0 0-1,0 0 1,1 0 0,-1 0-1,0 0 1,0 0 0,0 0-1,1 0 1,-1 0 0,0 0-1,1 0 1,-1 0 0,1 0-1,0 0 1,-1 0 0,1 0-1,-1 0 1,1-1 0,0 1-1,0 0 1,0 0-1,-1-1 1,1 1 0,0 0-1,0-1 1,0 1 0,0-1-1,0 0 1,0 1 0,0-1-1,0 0 1,0 1 0,0-1-1,0 0 1,0 0 0,0 0-1,1 0 1,-1 0 0,0 0-1,0 0 1,0 0 0,0-1-1,0 1 1,0 0-1,0-1 1,0 1 0,0 0-1,0-1 1,0 1 0,0-1-1,0 0 1,-1 1 0,1-1-1,0 0 5,79-92-82,13-62 116,-65 104-15,2 0 0,2 3-1,3 0 1,1 2 0,3 1-19,-7 22 74,-27 41 423,-5 331 794,28-348-1923,66-91-161,68-76 684,-156 179 1686,-70 334 50,63-345-1784,1 1 0,-1-1 1,1 1-1,0 0 0,0-1 1,-1 1-1,2 0 0,-1-1 0,0 1 1,1 0-1,-1-1 0,1 1 0,0 0 1,0-1-1,0 1 0,0-1 0,0 0 1,0 1-1,1-1 0,-1 0 0,1 0 1,-1 0-1,1 0 0,0 0 0,0 0 1,0 0-1,0 0 0,0-1 1,1 1-1,-1-1 0,0 0 0,1 0 1,-1 0-1,1 0 0,-1 0 0,1 0 1,0 0-1,-1-1 0,1 0 0,0 1 1,-1-1-1,1 0 0,0 0 0,2-1 157,47 2-5247</inkml:trace>
  <inkml:trace contextRef="#ctx0" brushRef="#br0" timeOffset="383.024">1189 347 14295,'-2'33'963,"-35"265"2251,-82 299 922,118-598-4176,1 1 0,0 0 0,-1 0 0,1 0 0,-1 0 0,1 0 0,0 0 0,-1 0 0,1 0 0,-1 0-1,1 0 1,0 0 0,-1 0 0,1 0 0,-1 0 0,1 0 0,0 0 0,-1 0 0,1 1 0,-1-1 40,6-60-444,2 1-1,3 0 1,2 0-1,18-50 445,-12 45-271,6-28-31,0-12-65,5 3 0,5 0-1,4 2 1,20-32 367,-54 120 65,0 0 1,1 0-1,1 1 0,0 0 1,0 0-1,1 0 0,1 1 1,-1 0-1,1 0 1,1 1-1,-1 0 0,2 1 1,-1-1-1,1 2 0,0 0 1,0 0-1,0 0 0,1 2 1,0-1-1,7-1-65,-17 6 46,0 0-1,0 1 1,0-1 0,1 0-1,-1 1 1,0-1 0,0 0-1,0 1 1,0-1 0,0 1-1,0 0 1,0-1 0,0 1-1,0 0 1,0 0 0,0 0-1,0-1 1,-1 1 0,1 0-1,0 0 1,-1 0 0,1 0-1,0 0 1,-1 1 0,1-1-1,-1 0 1,0 0 0,1 0-1,-1 0 1,0 0 0,0 1-1,0-1 1,0 0 0,0 0-1,0 0 1,0 1 0,0-1-1,0 0 1,0 0 0,-1 0-1,1 1 1,0-1 0,-1 0-1,0 1-45,1 8 206,-5 14 33,-1 0 1,-1 0 0,0-1-1,-2 0 1,-1-1 0,-1 0-1,-1 0 1,-1-1 0,0-1-1,-2 0 1,0-1 0,-1-1-1,-8 7-239,9-7 57,-21 26-136,-1-1 0,-3-1 1,-1-3-1,-7 3 79,48-42-21,-50 27-1992,27-53-3869,18-27-2324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7:21:56.0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130 1 11717,'-2'18'2140,"-76"550"877,48-236 284,11 196-3301,19-527 1,1 0 1,-1 0 0,1 1-1,-1-1 1,1 0-1,0 0 1,-1 0 0,1-1-1,0 1 1,0 0 0,0 0-1,0 0 1,-1 0 0,1-1-1,0 1 1,0 0 0,0-1-1,1 1 1,-1-1 0,0 1-1,0-1 1,0 0 0,0 1-1,0-1 1,1 0 0,-1 0-1,0 0 1,0 0 0,0 0-1,1 0 1,-1 0 0,0 0-1,0 0 1,0-1-1,0 1 1,0 0 0,1-1-1,-1 1 1,0-1 0,0 1-1,0-1 1,0 0 0,0 1-1,0-1 1,0 0 0,-1 0-1,1 0 1,0 0 0,0 1-1,0-2-1,118-107 689,119-125 199,41-17-888,-228 210-82,87-90-2237,-120 96-350,-23 14-2324,-25 9-4377</inkml:trace>
  <inkml:trace contextRef="#ctx0" brushRef="#br0" timeOffset="383.852">563 908 9220,'2'25'4810,"-1"0"-4535,30 222 1444,-28-235-1692,-1 0 0,2-1 0,-1 1 1,2-1-1,-1 0 0,2 0 0,-1-1 0,2 1 1,-1-1-1,1-1 0,1 1 0,-1-1 0,2 0 0,-1-1 1,1 0-1,1 0 0,-1-1 0,1 0 0,0-1 1,10 4-28,-8-5-105,1-2 0,-1 0 0,1-1 0,0 0 0,0 0 1,0-2-1,0 0 0,-1 0 0,1-1 0,0 0 0,0-1 1,0-1-1,-1 0 0,0-1 0,1 0 0,-1-1 0,-1 0 1,5-3 104,14-9-477,0-2 1,-1-1-1,-1-1 0,-1-1 1,-1-2-1,0-2 477,3 0-1000,-28 27 1033,1 0 1,-1-1-1,0 1 0,1 0 1,-1 0-1,0 0 1,0 1-1,0-1 0,0 0 1,0 0-1,0 1 0,0-1 1,0 0-1,0 1 1,-1-1-1,1 1 0,-1-1 1,1 1-1,-1-1 0,1 1 1,-1-1-1,0 1 1,0 0-1,0-1 0,0 1 1,0-1-1,0 1 0,0 0 1,0-1-1,-1 1 0,1-1 1,-1 1-1,1-1 1,-1 1-1,0-1 0,0 2-33,1 5 154,-1 19 290,11 109 758,-9-131-1176,0 0 0,0-1 0,1 1 0,-1 0 0,1-1 0,0 1 0,1-1 0,-1 0 0,1 0 0,0 0 0,0 0 0,0 0 0,0 0 1,1-1-1,-1 0 0,1 0 0,0 0 0,0 0 0,0 0 0,1-1 0,-1 0 0,1 1 0,-1-2 0,1 1 0,2 0-26,1-1 96,-1 0 0,1 0-1,0-1 1,0 0 0,0-1-1,0 1 1,0-1 0,0-1-1,0 0 1,-1 0 0,1 0 0,-1-1-1,0 0 1,1-1 0,-1 0-1,-1 0 1,1 0 0,0-1-1,-1 0 1,0 0 0,0 0-1,-1-1 1,0 0 0,5-6-96,0-1 215,0 0-1,-1-1 1,0 0 0,-1-1-1,-1 0 1,0 0 0,-1 0-1,-1-1 1,0 0 0,-1 0-1,1-10-214,-4 20 115,0-1 0,0 1 0,-1-1-1,0 1 1,0 0 0,0-1-1,-1 1 1,0-1 0,0 1 0,-1 0-1,0 0 1,0 0 0,0 0-1,-1 0 1,0 0 0,0 0 0,0 1-1,-1-1 1,0 1 0,0 0 0,0 0-1,0 1 1,-1-1 0,0 1-1,0 0 1,0 0 0,-1 0-115,-10-5 85,0 0 0,-1 1 0,0 1 0,-1 1 1,1 0-1,-1 1 0,0 1 0,-14-2-85,-87-2-5361,115 9-321,4 2-5209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7:21:55.1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53 144 10293,'0'0'3153,"-3"18"-2267,-7 58-483,-30 337 3932,40-414-4335,1 1 0,-1 0-1,0-1 1,0 1 0,0 0 0,0-1 0,0 1 0,0 0-1,1-1 1,-1 1 0,0 0 0,0-1 0,1 1-1,-1 0 1,0 0 0,0-1 0,1 1 0,-1 0-1,0 0 1,1 0 0,-1-1 0,0 1 0,1 0 0,-1 0-1,0 0 1,1 0 0,-1 0 0,0 0 0,1-1-1,-1 1 1,0 0 0,1 0 0,-1 0 0,1 0-1,-1 0 1,0 1 0,1-1 0,-1 0 0,0 0-1,1 0 1,-1 0 0,0 0 0,1 0 0,-1 1 0,0-1-1,1 0 1,-1 0 0,0 0 0,1 1 0,-1-1-1,0 0 1,0 0 0,1 1 0,-1-1 0,0 0-1,0 1 1,0-1 0,1 0 0,-1 1 0,0-1 0,0 0-1,0 1 1,0-1 0,0 0 0,0 1 0,0-1-1,0 0 1,0 1 0,1-2 0,167-216 552,-157 201-507,28-40 138,3 2 1,2 2 0,2 1 0,2 3 0,2 1-1,3 3 1,8-3-184,-30 31 507,-30 16-490,-1 0 0,1 0-1,-1-1 1,0 1 0,1 0 0,-1 0-1,1 0 1,-1-1 0,1 1 0,-1 0-1,0 0 1,1 0 0,-1 0 0,1 0-1,-1 0 1,1 0 0,-1 0 0,1 0-1,-1 0 1,1 0 0,-1 0 0,1 0-1,-1 1 1,0-1 0,1 0 0,-1 0-1,1 0 1,-1 1 0,0-1 0,1 0-1,-1 0 1,1 1 0,-1-1 0,0 0-1,1 1 1,-1-1 0,0 0-1,0 1 1,1-1 0,-1 1 0,0-1-1,0 0 1,0 1 0,1-1 0,-1 1-1,0-1 1,0 1 0,0-1 0,0 0-1,0 1 1,0-1 0,0 1 0,0-1-1,0 1 1,0-1 0,0 1 0,0-1-1,0 1 1,-1-1 0,1 1 0,0-1-1,0 0 1,0 1 0,-1-1 0,1 1-17,2 53 603,-3 1 1,-2 0 0,-2-1 0,-3 0 0,-2 0 0,-3 3-604,-44 163-950,56-218 469,1 7-398,7-17-2969,22-39-1215,17-29-1631</inkml:trace>
  <inkml:trace contextRef="#ctx0" brushRef="#br0" timeOffset="299.697">980 410 11989,'4'24'897,"15"77"-217,15-30 903,-33-70-1577,0-1-1,0 1 1,1 0-1,-1 0 0,0-1 1,0 1-1,1-1 1,-1 1-1,1-1 1,-1 1-1,1-1 1,-1 0-1,0 0 0,1 0 1,-1 0-1,1 0 1,-1 0-1,1 0 1,-1 0-1,1 0 0,-1-1 1,0 1-1,1-1 1,-1 1-1,1-1 1,-1 1-1,0-1 1,0 0-1,1 0 0,-1 0 1,0 0-1,0 1 1,0-1-1,0-1 1,0 1-1,0 0 1,0 0-1,0 0 0,-1 0 1,1-1-1,0 1 1,0-1-6,8-14 22,1-1 0,-2 0 0,0 0 0,-2-1 1,1 1-1,-2-1 0,0-1 0,-2 1 0,0-1 0,-1 0 1,0 1-1,-2-1 0,-1-6-22,2 15 196,-2-1 0,1 1 0,-2 0 0,1 0 0,-1 0 0,-1 0 0,0 1 0,0-1 0,-1 1 0,0-1 0,0 1 0,-1 0 0,-1 1 0,1-1 0,-1 1 0,-1 0 0,1 1 0,-1-1 0,-4-1-196,-14 5 3714,25 39-3031,4-20-662,0 0 1,1 1-1,1-2 1,0 1-1,1-1 0,0 1 1,1-2-1,1 1 1,0-1-1,1-1 1,0 0-1,1 0 1,0-1-1,1 0 0,0-1 1,1 0-1,0-1 1,1-1-1,9 5-21,7 2-468,1-1 1,1-1-1,0-2 0,1-1 0,0-1 1,0-2-1,1-1 0,28 0 468,220 0-9372,-137-8-587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7:21:54.0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20 259 13190,'0'18'1934,"-10"236"1492,0-98-1791,10-154-1642,0-1 0,0 0 0,1 1 0,-1-1 1,0 1-1,1-1 0,-1 0 0,1 1 0,-1-1 0,1 0 0,0 1 0,0-1 0,-1 0 0,1 0 0,0 0 0,0 0 0,0 0 0,0 0 0,0 0 0,1 0 1,-1 0-1,0 0 0,0 0 0,1-1 0,-1 1 0,0-1 0,1 1 0,-1-1 0,0 1 0,1-1 0,-1 0 0,1 1 0,-1-1 0,1 0 0,-1 0 0,0 0 1,1 0-1,-1-1 0,1 1 0,-1 0 0,1-1 0,-1 1 0,0 0 0,1-1 0,-1 0 0,0 1 0,1-1 0,-1 0 0,0 0 0,0 0 0,0 1 1,0-1-1,0 0 0,0-1 0,1 0 7,14-11-7,-1 0 0,0-2 0,-1 1 0,0-2 0,-2 0 0,0-1 0,0 0 0,-2-1 7,9-9 18,81-122 105,-100 149-115,0-1 1,0 1-1,0-1 1,0 1-1,1 0 0,-1-1 1,0 1-1,0-1 0,0 1 1,1-1-1,-1 1 1,0 0-1,0-1 0,1 1 1,-1 0-1,0-1 0,1 1 1,-1 0-1,0 0 1,1-1-1,-1 1 0,0 0 1,1 0-1,-1-1 0,1 1 1,-1 0-1,0 0 0,1 0 1,-1 0-1,1 0 1,-1 0-1,1 0 0,-1 0 1,1 0-1,-1 0 0,0 0 1,1 0-1,-1 0 1,1 0-1,-1 0 0,1 0 1,-1 0-1,0 1 0,1-1 1,-1 0-1,1 0 1,-1 0-1,0 1 0,1-1 1,-1 0-1,0 1 0,1-1 1,-1 0-1,0 1 1,1-1-1,-1 0 0,0 1 1,0-1-1,1 0 0,-1 1 1,0-1-1,0 1 0,0-1 1,0 1-1,0-1 1,0 1-9,8 40 110,-6-25 38,24 109 596,-25-124-763,-1 1-1,1-1 0,-1 1 1,1-1-1,0 1 0,-1-1 1,1 0-1,0 1 0,0-1 1,0 0-1,0 0 0,0 1 1,1-1-1,-1 0 0,0 0 1,0 0-1,1 0 0,-1-1 1,1 1-1,-1 0 0,1-1 1,-1 1-1,1 0 0,-1-1 1,1 0-1,-1 1 0,1-1 1,0 0-1,-1 0 0,1 0 1,-1 0-1,1 0 0,0 0 1,-1-1-1,1 1 0,-1 0 1,1-1-1,-1 1 0,1-1 0,-1 0 1,1 1-1,-1-1 0,1 0 1,-1 0-1,0 0 0,0 0 1,1 0 19,63-53-915,-62 51 943,136-134-268,-138 136 240,0 1 1,-1-1-1,1 0 1,0 0-1,0 1 0,-1-1 1,1 0-1,0 1 1,0-1-1,0 1 0,0-1 1,0 1-1,0 0 1,0-1-1,0 1 1,0 0-1,0 0 0,0-1 1,0 1-1,0 0 1,0 0-1,0 0 0,0 0 1,0 0-1,0 1 1,0-1-1,0 0 0,0 0 1,0 1-1,0-1 1,0 1-1,0-1 1,0 1-1,0-1 0,0 1 1,-1-1-1,1 1 1,0 0-1,0-1 0,0 1 1,-1 0-1,1 0 1,-1 0-1,1 0 1,0-1-1,-1 1 0,0 0 1,1 0-1,-1 0 1,1 0-1,-1 0 0,0 0 1,0 0-1,0 0 1,1 0-1,-1 0 0,0 1 1,0-1-1,-1 0 1,1 0-1,0 0 1,0 0-1,0 0 0,-1 0 1,1 0-1,0 0 1,-1 0-1,1 0 0,1 7 17,48 240 367,-48-244-476,0 0-1,1-1 1,0 1-1,0 0 0,0-1 1,0 0-1,0 0 1,1 0-1,0 0 0,-1 0 1,1 0-1,0 0 0,1-1 1,-1 0-1,0 1 1,0-1-1,1 0 0,0-1 1,-1 1-1,1-1 1,0 0-1,0 1 0,-1-2 1,1 1-1,0 0 1,0-1-1,0 0 0,0 0 1,0 0-1,1 0 93,114-38-3774,210-180 1218,-291 172 3759,-37 45-1093,-1 0-1,1 0 0,-1 0 1,0 0-1,1 0 1,-1 0-1,0 0 1,0 0-1,0 0 1,0 0-1,0 0 0,0 0 1,0 0-1,0 0 1,-1 0-1,1 0 1,0 0-1,0 0 1,-1 0-1,1 0 0,-1 0 1,1 0-1,-1 0 1,1 1-1,-1-1 1,0 0-1,1 0 0,-1 0 1,0 1-1,0-1 1,1 0-1,-1 1 1,0-1-1,0 1 1,0-1-1,0 1 0,0-1 1,0 1-1,0 0 1,0-1-1,0 1 1,0 0-1,0 0 1,0 0-1,0-1 0,0 1 1,0 1-1,0-1 1,0 0-1,0 0 1,0 0-1,-1 1-109,-4-2 174,1 2 1,-1-1-1,1 0 1,0 1-1,-1 0 1,1 1-1,-1-1 0,1 1 1,0 0-1,0 0 1,0 0-1,0 1 1,1 0-1,-1 0 0,1 0 1,-1 0-1,1 1 1,0 0-1,0 0 1,1 0-1,-1 0 0,1 1 1,0-1-1,0 1 1,0 0-1,1 0 1,-1 0-1,1 0 0,0 3-174,-10 16 155,1 1-1,1 0 0,1 0 0,1 1 0,2 0 1,0 1-1,2-1 0,1 1 0,1 0 0,2 20-154,-1-42-40,1 0-1,0 1 0,0-1 1,1 0-1,0 1 0,0-1 1,0 0-1,0 0 0,1 0 1,0 0-1,0 0 0,0 0 0,1 0 1,0-1-1,0 1 0,0-1 1,0 0-1,0 0 0,1 0 1,0 0-1,0 0 0,0-1 1,0 0-1,1 0 0,-1 0 1,1 0-1,0-1 0,-1 0 1,1 0-1,0 0 0,1 0 0,4 0 41,0 0-432,1-1-1,0 0 0,0 0 0,0-1 0,0-1 0,0 0 0,0 0 0,0-1 0,-1-1 0,1 1 0,-1-2 0,1 0 0,-1 0 0,0 0 0,-1-1 0,1-1 0,-1 0 0,0 0 0,0-1 0,-1 0 0,4-4 433,62-61-6723</inkml:trace>
  <inkml:trace contextRef="#ctx0" brushRef="#br0" timeOffset="234.224">1332 1 1265,'0'0'16439,"0"0"-16439,0 0 256,0 0 144,0 0 449,164 72-129,-80-60-720,9-12-288,-2-10-865,-5-24-1184,-13-2-2865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7:21:53.1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6 314 14118,'-6'654'7220,"18"-566"-6513,-11-88-713,-1 1 1,1-1-1,-1 1 1,1-1 0,-1 1-1,1-1 1,0 1-1,-1-1 1,1 0-1,-1 1 1,1-1-1,0 0 1,0 1 0,-1-1-1,1 0 1,0 0-1,0 0 1,-1 0-1,1 0 1,0 1-1,-1-1 1,1-1 0,0 1-1,0 0 1,-1 0-1,1 0 1,0 0-1,0 0 1,-1-1-1,1 1 1,0 0 0,-1-1-1,1 1 1,0-1-1,-1 1 1,1 0-1,-1-1 1,1 1-1,-1-1 1,1 0 0,-1 1-1,1-1 1,-1 1-1,1-1 1,-1 0-1,0 1 1,1-1-1,-1 0 1,0 0 5,68-148-467,9-66 327,-51 134-45,3 1-1,4 2 0,3 1 0,14-17 186,-43 80 9,1 1-1,0 0 1,0 0-1,2 1 1,0 0-1,0 1 1,1 0 0,0 0-1,1 1 1,0 1-1,0 0 1,1 1 0,1 0-1,7-3-8,-15 65 1998,-15-29-1673,-1-1 0,-1 0 0,-1 0-1,0-1 1,-2 0 0,-1-2 0,-1 1-1,-1-2 1,0 0 0,-2-1 0,-3 2-325,14-13 3,-8 11-79,0 0 1,-2-2 0,0 0 0,-1-1-1,-1 0 1,-1-2 0,0 0-1,0-2 1,-1 0 0,-19 6 75,38-17-182,1 0 0,0 0 1,-1-1-1,1 1 0,-1-1 0,1 1 1,-1-1-1,1 0 0,0 0 0,-1 0 1,1-1-1,-1 1 0,1 0 0,-1-1 1,1 0-1,0 1 0,-1-1 0,1 0 1,0 0-1,0 0 0,-1-1 0,1 1 1,0 0-1,0-1 0,1 0 0,-1 1 1,0-1-1,0 0 0,1 0 0,-1 0 1,1 0-1,0 0 0,-1 0 0,1 0 0,0 0 1,0-1-1,0 1 0,1 0 0,-1-1 1,1 1-1,-1-1 0,1 1 0,0-1 1,0 1-1,0 0 0,0-1 0,0 0 182,-8-70-7878</inkml:trace>
  <inkml:trace contextRef="#ctx0" brushRef="#br0" timeOffset="322.273">909 193 10709,'7'29'1907,"26"101"-1047,-31-122-752,0 0 0,0-1 1,1 1-1,0-1 1,0 1-1,1-1 1,0 0-1,0 0 1,1-1-1,-1 1 0,1-1 1,1 0-1,-1 0 1,1-1-1,0 0 1,1 0-1,-1 0 1,1-1-1,0 1 1,0-2-1,0 1 0,1-1 1,-1 0-1,1-1 1,0 1-1,0-2 1,0 1-1,-1-1 1,1 0-1,1-1 1,-1 0-1,0 0 0,0-1 1,0 0-1,0 0 1,-1-1-1,1 0 1,0 0-1,0-1 1,-1 0-1,0 0 1,1-1-1,2-2-108,10-7 151,-1-2 0,0 0 0,-2-2-1,1 0 1,-2-1 0,0 0 0,-2-1 0,0-1 0,-1 0 0,-1-1-1,3-7-150,-9 16 173,0-1 0,-1 0 0,-1 0 0,0 0 0,-1 0-1,0-1 1,-1 1 0,0-1 0,-1-7-173,-1 17 85,0 0 1,0 0 0,0 0-1,-1 0 1,1 0 0,-1 0-1,0 0 1,0 0 0,-1 0-1,1 1 1,-1-1 0,0 0-1,0 1 1,0-1 0,0 1-1,-1 0 1,1-1 0,-1 1-1,0 1 1,0-1 0,0 0-1,0 1 1,0-1 0,-1 1-1,1 0 1,-1 0-1,1 0 1,-1 1 0,-1-1-86,-122-17 1502,105 21-1491,0 0 1,0 1 0,0 2 0,1 0 0,0 1 0,0 1-1,0 2 1,1-1 0,0 2 0,0 1 0,1 1 0,1 0-1,0 1 1,1 1 0,0 1 0,-13 15-12,23-23-283,1 0 0,-1 0 0,2 1 0,-1 0 0,1 0 0,0 1 0,1 0 0,0-1 0,0 1 0,1 1 1,0-1-1,1 0 0,0 1 0,0-1 0,1 1 0,0 0 0,1 6 283,-1-13-260,1 0 1,0 0 0,0 1 0,0-1-1,0 0 1,0 0 0,0 0-1,1 0 1,0 1 0,-1-1-1,1 0 1,0 0 0,1 0-1,-1-1 1,0 1 0,1 0-1,0 0 1,-1-1 0,1 1-1,0-1 1,1 1 0,-1-1-1,0 0 1,1 0 0,-1 0 0,1 0-1,-1 0 1,1-1 0,0 1-1,1 0 260,58 13-6168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7:21:52.3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43 12438,'0'0'824,"25"-3"-480,181-27 1153,-5 21 416,-196 9-1867,0-1 0,0 1 0,0 0 0,0 1 0,0-1 1,0 1-1,0 0 0,0 0 0,0 1 0,0-1 0,-1 1 0,1 0 0,-1 0 1,1 1-1,-1-1 0,0 1 0,0 0 0,0 0 0,0 1 0,0-1 1,-1 1-1,1 0 0,-1 0 0,0 0 0,0 0 0,-1 0 0,1 1 0,-1-1 1,0 1-1,0 0 0,0 2-46,0 6 130,-1 0 1,0 1-1,-1-1 1,-1 1-1,0-1 1,-1 0-1,0 1 1,-1-1-1,0 0 1,-1 0-1,-1-1 1,0 1-1,0-1 1,-2 0-1,1-1 1,-1 1-1,-1-1 1,-5 5-131,-173 174 683,183-188-679,-187 162 1420,186-161-1416,1 0 0,0 1 0,1-1 0,-1 1-1,1 0 1,0 0 0,0 0 0,0 0 0,0 0-1,0 0 1,1 1 0,0-1 0,0 0 0,0 1-1,1-1 1,-1 1 0,1-1 0,0 1-1,0-1 1,1 1 0,-1-1 0,1 1 0,0-1-1,0 0 1,1 1 0,-1-1 0,1 0 0,0 0-1,0 0 1,0 0 0,1 0 0,-1-1-1,1 1 1,0-1 0,0 1 0,0-1 0,3 1-8,8 10 13,1-1 1,0 0 0,1-1 0,1-1-1,0-1 1,1 0 0,15 6-14,-15-7-271,-1-1 1,2-1 0,-1-1-1,0 0 1,1-1 0,0-1 0,0-1-1,1-1 1,-1 0 0,1-2-1,-1 0 1,0-1 0,1-1-1,-1-1 1,0-1 0,0 0-1,0-1 1,-1-1 0,0-1 0,0-1-1,0 0 1,1-3 270,60-56-5784,-1-15-4559</inkml:trace>
  <inkml:trace contextRef="#ctx0" brushRef="#br0" timeOffset="347.464">1361 329 15367,'-9'30'1414,"5"-18"-1315,-9 25-2,2 1 1,2 0 0,1 0-1,2 1 1,1 12-98,4-24 168,0 0 1,2 0-1,1 0 0,2 0 0,0 0 1,5 11-169,-7-30 32,0-1 1,0 1-1,1-1 0,1 0 1,-1 0-1,1 0 1,0-1-1,0 1 0,1-1 1,0 0-1,0 0 1,0-1-1,1 0 0,0 0 1,0 0-1,0 0 1,1-1-1,-1 0 0,1 0 1,0-1-1,0 0 1,1 0-1,-1-1 0,6 1-32,-1-1-26,1-1-1,0-1 0,0 0 1,-1 0-1,1-2 0,0 1 1,-1-2-1,1 0 0,-1 0 1,0-1-1,0-1 0,0 0 1,-1 0-1,0-1 0,0-1 1,0 0-1,-1 0 0,0-1 1,0 0-1,-1-1 0,0 0 0,0 0 1,-1-1-1,0 0 0,-1-1 1,0 0-1,-1 0 0,0 0 1,-1-1-1,0 0 0,-1 0 1,0 0-1,-1 0 0,-1-1 1,1 1-1,-2-1 0,0 0 1,0 1-1,-2-1 0,0-8 27,-2 12 125,0 0-1,-1 0 0,0 0 0,-1 0 1,0 1-1,0 0 0,-1 0 1,0 0-1,0 1 0,-1 0 0,0 0 1,0 1-1,0 0 0,-1 0 1,0 0-1,0 1 0,-1 0 0,1 1 1,-1 0-1,0 0 0,0 1 1,0 0-1,-1 1 0,1 0 0,-1 0 1,1 1-1,-1 0 0,0 1 1,-5 0-125,13 1 40,0-1 1,1 1 0,-1 0-1,0 0 1,1 0 0,-1 0-1,1 0 1,-1 0 0,1 0-1,0 0 1,-1 0 0,1 0-1,0 1 1,0-1 0,0 1-1,0-1 1,0 1 0,0-1-1,1 1 1,-1 0 0,0-1-1,1 1 1,-1 0 0,1-1-1,-1 1 1,1 0 0,0 0-1,0-1 1,0 1 0,0 0-1,0 0 1,0-1 0,1 1-1,-1 0 1,0 0 0,1-1-1,0 1 1,-1 0-41,1 9 31,-2 6-35,1 0 0,1 0-1,0 0 1,1 0 0,1-1-1,1 1 1,0-1-1,1 0 1,1 0 0,1 0-1,4 7 5,4 3-247,1-1 0,1 0-1,2-2 1,0 0 0,1-1 0,1-1-1,2-1 1,3 2 247,-12-11-738,0-2 0,0 0 0,1 0 0,0-2 0,0 0 0,1 0 0,0-2 0,0 0 0,11 2 738,55 1-6213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7:22:06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0 984 13702,'0'0'1742,"0"0"-1248,0 0 16,0 0 594,0 0-392,3-8-445,80-139 648,315-548 1614,-383 670-2146,18-41-655,-24 23 4553,-9 1011-2003,-3-902-2499,3 0 0,2 1 0,4-1 1,3 0-1,2-1 0,3 0 0,3-1 0,3-1 0,3-1 0,23 45 221,26-9-3299,-7-66-4479,-45-36-794</inkml:trace>
  <inkml:trace contextRef="#ctx0" brushRef="#br0" timeOffset="246.465">1149 1186 20121,'0'0'384,"0"0"353,172 0-625,-59-20 1344,14-12-463,0-3 127,-12 5-383,-23 6-593,-25 10-144,-29 8-96,-22 6-993,-16 0-1216,-16 8 48,-38 22-1729,-27 14-6947</inkml:trace>
  <inkml:trace contextRef="#ctx0" brushRef="#br0" timeOffset="434.931">1315 1585 15223,'0'0'3025,"0"0"-2929,157-26 1905,-64 4 480,5 2-1152,-5 7 160,2 9-833,-14 4-656,-13 0-192,-9 8-432,-11 13-1473,-10 5-1425,-18 0-2897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7:22:04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43 13798,'0'0'1332,"0"0"-703,0 0 865,0 0 579,0 0-395,0 0-501,-5-10-484,1 1-597,-10-15 136,7 57-21,5 400 2636,21 21-2847,1-63 1163,-20 102-1163,-2-404-245,-4 0 0,-4 0 0,-3-1 1,-5-1-1,-8 15 245,26-101-80,0 0 1,0-1 0,0 1 0,0-1-1,0 1 1,0-1 0,0 1 0,-1 0-1,1-1 1,0 1 0,-1-1 0,1 1-1,0-1 1,-1 1 0,1-1 0,0 0-1,-1 1 1,1-1 0,-1 1 0,1-1-1,-1 0 1,1 1 0,-1-1 0,1 0-1,-1 0 1,1 1 0,-1-1 0,1 0-1,-1 0 1,1 0 0,-1 1 0,0-1-1,1 0 1,-1 0 0,1 0 0,-1 0-1,0 0 1,1 0 0,-1-1 0,1 1-1,-1 0 1,1 0 0,-1 0 0,0 0-1,1-1 1,-1 1 0,1 0 0,-1-1-1,1 1 1,-1 0 0,1-1 0,0 1-1,-1 0 1,1-1 0,-1 1 0,1-1-1,0 1 1,-1-1 0,1 1 0,0-1-1,-1 1 1,1-1 0,0 1 0,0-1-1,0 0 1,0 1 0,-1-1 0,1 1 79,-24-45-2555,22 41 1948,-36-94-5644,20 37 361</inkml:trace>
  <inkml:trace contextRef="#ctx0" brushRef="#br0" timeOffset="453.011">168 330 19241,'0'0'896,"0"0"-533,0 32-43,5 436 3434,-1-421-3543,2 1 0,2-2 0,2 1 0,3-2 0,1 1 0,2-2 0,2 0 0,2-1 0,21 32-211,-34-65 23,0 0-1,1 0 0,0-1 0,1 0 0,0 0 0,1-1 0,-1-1 0,2 1 0,-1-2 0,1 1 0,0-1 0,0-1 0,0 0 1,1-1-1,0 0 0,0 0 0,0-2 0,0 1 0,1-2 0,-1 1 0,0-2 0,1 1 0,-1-2 0,1 0 0,-1 0 1,0-1-1,1-1 0,-1 0 0,9-4-22,8-6 4,-1-1 1,0-1 0,-2-1 0,1-2-1,-2-1 1,-1 0 0,0-2 0,-1-1-1,-1-2-4,81-91-28,-5-4 0,-5-4 0,7-24 28,-90 134-1,350-527-271,-321 489 507,-36 72 2267,-37 271-1181,4 80-218,16 137-1103,11-363 49,2 199-588,1-320 50,1 0-1,2 0 0,0 0 0,1-1 0,1 0 0,2 0 0,0 0 0,5 7 490,-8-21-826,1-1-1,0 1 1,1-2 0,0 1-1,1-1 1,-1 1-1,1-2 1,1 1-1,0-1 1,0 0 0,0-1-1,1 0 1,1 1 826,36 12-9893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7:21:37.0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160 638 13894,'0'0'934,"0"0"-318,0 0-21,0 0 427,0 0-211,0 0-371,-5 15-183,-5 25-94,3 0 1,1 1 0,2 0 0,2 0 0,1 0 0,4 12-164,-3-2 236,30 957 1882,-52-178-2491,15-673-3912,2-156 1177,-10-26-1505,-7-34-2001</inkml:trace>
  <inkml:trace contextRef="#ctx0" brushRef="#br0" timeOffset="384.711">1 688 11093,'21'-53'481,"3"0"0,1 2 0,3 1 1,3 1-1,1 1 0,2 2 0,3 2 0,1 1 0,2 2 0,2 1 0,1 3 0,18-11-481,-40 36 58,1 0-1,0 1 0,0 2 1,1 0-1,0 1 1,0 2-1,1 0 0,0 1 1,0 2-1,0 0 0,1 2 1,24 1-58,-31 1 9,0 1 0,1 1 1,-1 0-1,0 1 0,0 1 0,-1 1 1,1 1-1,-1 0 0,-1 1 0,1 1 1,-1 0-1,-1 1 0,0 1 0,0 1 1,-1 0-1,-1 0 0,0 2 1,0-1-1,-1 3-9,19 23 136,-2 1 0,-2 1-1,-1 2 1,-3 0 0,-1 2 0,-3 0 0,-1 1 0,-2 1 0,-3 1 0,-1 0 0,-3 1 0,-2 0-1,-2 0 1,-2 0 0,-2 1 0,-3 11-136,0-37 153,-1 1 0,-1-1 1,-1-1-1,-1 1 0,-1-1 0,-1 0 0,-2 0 0,0-1 0,-1-1 0,-1 0 1,0 0-1,-2-1 0,-1 0 0,0-2 0,-2 0 0,0 0 0,0-2 1,-2 0-1,0-1 0,-15 8-153,5-4 86,-1-2 0,0-1 1,-1-1-1,-1-2 0,-1-1 0,1-2 1,-2-1-1,1-2 0,-1-1 0,0-1 1,-1-2-1,-13-1-86,33-1-85,-1-1 1,1 0-1,0-1 1,0 0-1,0-2 1,0 1-1,1-2 1,-1 0-1,1-1 1,0 0-1,0-1 1,0-1-1,1 0 1,0-1-1,0 0 1,1-1-1,0 0 0,1-1 1,0 0 84,-5-7-577,0-1-1,2 0 1,0 0 0,1-2 0,1 0 0,1 0-1,-6-15 578,-18-90-9130,34 89 1297</inkml:trace>
  <inkml:trace contextRef="#ctx0" brushRef="#br0" timeOffset="878.025">2359 1027 14295,'-24'11'267,"0"2"0,1 0 1,0 2-1,1 0 1,1 2-1,0 0 1,2 1-1,0 1 1,1 1-1,0 1 1,2 0-1,-12 20-267,6 5 315,1 1 0,2 0 0,2 2 0,3 0 0,1 0 0,3 1 0,2 1 0,2 0 0,3 0 1,1 0-1,5 41-315,-1-45 51,1-1 0,3 1 0,1-1 1,3 0-1,1-1 0,2 0 0,3-1 1,14 28-52,-18-47-1,1-1 0,1-1 0,0 0 0,2-1 1,1-1-1,1 0 0,1-1 0,0-1 0,2-1 0,0-1 0,1 0 1,0-2-1,1-1 0,1 0 0,12 3 1,-13-6-13,0-2 1,1 0-1,1-2 1,-1 0-1,1-2 0,0-1 1,0-1-1,0-1 0,1-1 1,-1-1-1,0-2 0,1 0 1,-1-2-1,0 0 0,-1-2 1,1-1-1,-1-1 1,0 0-1,-1-2 0,0-1 1,-1-1-1,0-1 0,6-5 13,-7 2 17,0 0 0,-1-1 0,0-1 0,-2-1 0,0 0 0,-1-2 0,-2 0 0,0-1 0,-1 0 0,-1-1 0,-1-1 0,-1 0 0,-1 0 0,-1-1 0,-1 0 0,4-26-17,-8 27 157,-1 0 0,-1 0 0,-1-1 0,-1 1-1,-2-1 1,0 1 0,-1 0 0,-2 0 0,0 0-1,-2 0 1,0 1 0,-2 0 0,-3-6-157,-10-8 146,-1 0 1,-1 1 0,-3 2 0,0 0-1,-2 2 1,-2 1 0,-1 2 0,-1 1-1,-1 1 1,-1 2 0,-2 2 0,0 1-1,-2 1 1,0 3 0,-1 1-1,0 2 1,-2 2 0,1 1 0,-2 3-1,-9-1-146,-164-31-2473,199 4-7420,17 28 7167,0-22-7911</inkml:trace>
  <inkml:trace contextRef="#ctx0" brushRef="#br0" timeOffset="1267.747">3684 614 13414,'119'-11'1612,"0"6"1,1 6-1,53 8-1612,-149-8 233,0 0 0,0 2 0,0 0-1,-1 2 1,1 0 0,-1 2 0,0 1 0,-1 0 0,0 2 0,0 0 0,-1 2-1,-1 0 1,0 1 0,15 13-233,-29-17 85,1 0 0,-1 0 0,-1 0 0,0 0 0,0 1 0,-1 0 0,0 0 0,-1 0 0,0 1 0,-1-1 0,0 1 0,0 0 0,-1-1 1,-1 1-1,1 0 0,-2 0 0,0-1 0,0 1 0,-2 6-85,-3 11 122,0 0 0,-2-1 0,-1 0 0,-1-1 0,-1 0 0,-13 22-122,-110 173 364,-73 144-204,191-329-66,1 1 1,2 0-1,2 1 1,1 0-1,3 0 1,0 1-1,3 0 0,1 1 1,2 21-95,2-47 23,1 1 0,1-1 0,0 0 0,1-1 0,1 1 0,0-1 0,0 1 0,1-1 1,1-1-1,0 1 0,1-1 0,1-1 0,-1 0 0,2 0 0,0 0 0,0-1 0,0-1 0,1 0 0,2 1-23,17 12 132,1-2-1,0-2 0,1 0 1,1-2-1,1-2 0,0-1 1,2-1-132,25 6-7,2-2-1,0-4 1,0-2 0,1-3 0,0-3-1,0-2 1,50-7 7,-90 2-697,0-2 0,0 0 0,0-2-1,-1 0 1,0-2 0,0-1 0,-1 0-1,0-2 1,-1 0 0,0-2 0,-1 0 0,15-15 697,69-59-7049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7:22:0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690 19 11733,'-18'-4'2020,"-8"-1"-1528,0 1-1,1 1 1,-1 1-1,-1 2 1,1 0-1,0 2 1,0 1-1,-16 4-491,7 4 480,0 2 0,0 1-1,1 1 1,1 3 0,1 0-1,1 2 1,0 2-1,1 0 1,-18 20-480,42-37 20,-1 0 0,1 1 0,0 0-1,1 0 1,-1 1 0,1-1 0,0 1 0,1 0 0,0 1-1,0-1 1,0 1 0,1-1 0,0 1 0,1 0 0,0 0-1,0 1 1,0-1 0,1 0 0,1 1 0,-1-1 0,1 0-1,1 1 1,-1-1 0,2 0 0,-1 1 0,1-1 0,0 0-1,1 0 1,-1 0 0,5 7-20,11 9-10,0-1 1,2-1-1,1 0 1,0-2-1,2 0 0,0-1 1,1-2-1,1 0 1,0-2-1,5 1 10,375 227-179,-403-242 183,72 62-115,-73-61 130,1 0 0,-1 0-1,0 0 1,0 0-1,1 0 1,-1 1-1,-1-1 1,1 0-1,0 0 1,-1 1-1,1-1 1,-1 0-1,1 1 1,-1-1-1,0 0 1,0 1 0,0-1-1,-1 1 1,1-1-1,0 0 1,-1 1-1,0-1 1,1 0-1,-1 0 1,0 0-1,0 1 1,0-1-1,0 0 1,-1 0-1,1 0 1,-1 0 0,1-1-1,-1 1 1,0 0-1,1-1 1,-1 1-1,-2 0-18,-23 17 195,-1-1 0,0-1 0,-2-2 0,1-1 0,-2-1 0,0-1 0,-1-2 0,0-2 0,0 0 0,0-3 0,-17 2-195,-191 1-832,238-8 717,0-1 0,1 1 0,-1-1 0,0 1 0,1-1 0,-1 0 0,1 0 1,-1 1-1,1-1 0,0 0 0,-1-1 0,1 1 0,0 0 0,0 0 0,-1 0 0,1-1 1,0 1-1,0-1 0,1 1 0,-1-1 0,0 1 0,0-1 0,1 1 0,-1-1 0,1 0 1,-1 1-1,1-1 0,0 0 0,0 0 0,-1 1 0,1-1 0,0 0 0,1 1 0,-1-1 0,0 0 1,0 0-1,1 1 0,-1-1 0,1 0 115,20-74-6314,15 0-1118</inkml:trace>
  <inkml:trace contextRef="#ctx0" brushRef="#br0" timeOffset="364.942">992 363 15719,'-13'43'303,"3"0"0,1 1 1,2 0-1,2 0 0,2 0 0,2 0 0,2 1 0,3 15-303,-3-51 29,0-1 0,1 1 0,0 0 1,0-1-1,1 0 0,0 1 0,1-1 0,-1 0 0,2 0 0,-1-1 0,1 0 0,0 1 0,1-1 0,-1-1 0,1 1 0,1-1 0,-1 0 0,1-1 0,0 0 0,1 0 0,-1 0 0,1-1 0,0 0 1,0 0-1,0-1 0,0 0 0,1-1 0,-1 1 0,1-2 0,0 1 0,-1-1 0,1-1 0,0 1 0,0-1 0,0-1 0,-1 0 0,1 0 0,0-1 0,-1 0 0,1 0 0,-1-1 0,0 0 0,1-1 1,-2 1-1,8-6-29,17-13 49,-1-2 1,-1 0 0,-1-2-1,-2-2 1,-1 0 0,-1-2-1,-1-1 1,7-14-50,8-6 464,-4-3-1,-1-1 1,-3-1-1,17-44-463,-48 111 2727,-14 547-1246,13-535-1563,1-1 1,0 1-1,2-1 1,1 1 0,0-1-1,2 0 1,0 0 0,2-1-1,0 1 1,1-1-1,1-1 1,5 6 81,54 31-3281,-10-63-1679,-16-38-1462,-6-22-2841</inkml:trace>
  <inkml:trace contextRef="#ctx0" brushRef="#br0" timeOffset="800.239">2177 585 15735,'0'0'203,"0"27"232,0 159 2131,7-74-1106,-6-111-1474,0 1 0,0-1 0,0 0 0,0 0 0,0 1 1,1-1-1,-1 0 0,0 0 0,1-1 0,-1 1 0,1 0 1,-1 0-1,1-1 0,0 1 0,-1-1 0,1 1 0,-1-1 1,1 1-1,0-1 0,0 0 0,-1 0 0,1 0 0,0 0 1,-1 0-1,1-1 0,0 1 0,-1 0 0,1-1 0,0 1 0,-1-1 1,1 1-1,-1-1 0,1 0 0,-1 0 0,1 0 0,-1 0 1,0 0-1,1 0 0,-1 0 0,0 0 0,0-1 0,0 1 1,0 0-1,0-1 0,0 1 0,0-1 0,0 1 0,0-1 14,110-143 13,37-37 60,-146 181-61,-1 0-1,0 0 1,0 1 0,0-1 0,0 0-1,1 1 1,-1-1 0,0 1 0,0 0-1,1-1 1,-1 1 0,0 0 0,1 0-1,-1 0 1,0 0 0,1 0 0,-1 0 0,0 0-1,1 0 1,-1 0 0,0 1 0,1-1-1,-1 0 1,0 1 0,0-1 0,1 1-1,-1 0 1,0-1 0,0 1 0,0 0-1,0 0 1,0 0 0,0 0 0,0 0 0,0 0-1,0 0 1,0 0 0,-1 0 0,1 0-1,0 0 1,-1 0 0,1 1 0,-1-1-1,1 0 1,-1 1 0,0-1 0,1 0-1,-1 1 1,0-1 0,0 0 0,0 1 0,0 0-12,9 16 196,-8-14-201,1 0 0,0 0-1,0 0 1,0 0 0,0 0 0,1 0-1,0 0 1,-1-1 0,1 1-1,1-1 1,-1 0 0,0 0 0,1 0-1,0 0 1,-1-1 0,1 1 0,0-1-1,0 0 1,0 0 0,1-1 0,-1 1-1,0-1 1,1 0 0,-1 0-1,1 0 1,-1-1 0,1 1 0,-1-1-1,1 0 1,-1-1 0,1 1 0,-1-1-1,1 0 1,-1 0 0,1 0-1,-1-1 1,0 1 0,0-1 0,1 0 5,176-161-344,-181 163 354,0 1-1,0 0 1,0-1 0,0 1 0,0 0 0,0 0 0,0-1 0,0 1 0,0 0 0,1-1 0,-1 1 0,0 0 0,0-1 0,1 1 0,-1 0 0,1-1 0,-1 1 0,0-1 0,1 1 0,-1 0 0,1-1 0,-1 0 0,1 1 0,0-1 0,-1 1 0,1-1 0,-1 1 0,1-1 0,0 0 0,-1 0 0,1 1 0,0-1 0,-1 0 0,1 0 0,0 0 0,0 0 0,-1 0 0,1 1 0,0-1 0,0-1 0,-1 1 0,1 0 0,0 0 0,-1 0 0,1 0 0,0 0 0,-1-1 0,1 1 0,0 0 0,-1-1 0,1 1 0,0 0 0,-1-1 0,1 1 0,-1-1 0,1 1 0,-1-1-1,1 1 1,-1-1 0,1 1 0,-1-1 0,1 0-10,9 349 3109,17-280-5078,17-51-3356,-6-16-1455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7:22:09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25 4418,'0'0'4952,"-17"-4"-2690,-59-14-531,71 17-1594,0 0 0,0 1-1,1-1 1,-1 1-1,0 0 1,0 1-1,0-1 1,1 1-1,-1 0 1,0 0-1,1 0 1,-1 1 0,0-1-1,1 1 1,0 0-1,-1 1 1,1-1-1,0 1 1,0-1-1,1 1 1,-1 1-1,0-1 1,1 0 0,0 1-1,0 0 1,0-1-1,0 1 1,1 1-1,-1-1 1,1 0-1,0 0 1,0 1-1,1-1 1,-1 3-137,-3 2 101,-27 64 355,3 2 0,4 1 0,3 1-1,3 1 1,4 0 0,3 1 0,4 1 0,3 24-456,-17 737 1736,22-682-1439,4 140 171,13-1 0,12 0 0,14-2 0,13-2 0,68 199-468,-14-202-63,-102-274-308,1 0-1,0-1 1,2 0 0,0-1 0,1 0 0,0-1 0,1 0 0,1-1 0,0 0 0,0-1 0,1-1 0,1-1 0,0 0-1,1-1 1,5 3 371,59 5-6501,-50-17-228</inkml:trace>
  <inkml:trace contextRef="#ctx0" brushRef="#br0" timeOffset="1769.411">918 1936 3698,'0'0'661,"0"0"324,0 0 976,0 0 240,0 0-70,-9-12-98,-30-33-416,39 45-1595,0 1 0,0-1 0,0 1 0,0-1-1,0 1 1,-1-1 0,1 1 0,0-1 0,0 1 0,0-1 0,-1 1 0,1-1 0,0 1 0,0-1-1,-1 0 1,1 1 0,0-1 0,-1 0 0,1 1 0,0-1 0,-1 0 0,1 1 0,-1-1 0,1 0-1,-1 1 1,1-1 0,-1 0 0,1 0 0,-1 0 0,1 0 0,-1 1 0,1-1 0,-1 0-1,1 0 1,-1 0 0,1 0 0,-1 0 0,1 0 0,-1 0 0,1 0 0,-1-1 0,1 1 0,-1 0-1,1 0 1,-1 0 0,1 0 0,0-1 0,-1 1 0,1 0 0,-1 0 0,1-1 0,-1 1 0,1 0-1,0-1 1,-1 1 0,1-1 0,0 1 0,-1 0 0,1-1 0,0 1 0,0-1 0,-1 1-1,1-1 1,0 1 0,0-1 0,0 1 0,0-1 0,0 1 0,-1-1 0,1 1-22,-1 4 100,-7 28 34,2 0 0,0 0 0,3 1 0,0-1 0,2 1 0,4 30-134,-3-6 164,4 19-33,2 0 0,4-1-1,3 0 1,3 0 0,3-2 0,4 0-1,23 49-130,-6-47 78,-36-73-97,-1-20 334,9-107 668,30-147-501,-38 256-466,1 1-1,1 0 0,1 0 0,0 1 1,1 0-1,0 0 0,2 1 0,-1 0 1,1 0-1,1 1 0,0 1 0,1 0 0,0 0 1,1 1-1,12-8-15,14 1 361,0 1 1,1 2 0,1 2-1,0 1 1,1 3-1,0 1 1,0 2 0,0 2-1,1 2 1,-1 1-1,16 4-360,-23-4 145,-33 2-422,0 1-1,1-1 0,-1 1 0,0-1 0,-1 1 0,1 0 0,0 0 0,-1 0 0,0 0 0,1 0 0,-1 0 0,-1 0 0,1 1 0,0-1 1,-1 0-1,1 0 0,-1 1 0,0-1 0,0 0 0,0 1 0,-1-1 0,1 0 0,-1 0 0,0 0 0,0 1 0,0-1 0,0 0 0,-1 0 1,1 0-1,-2 2 277,-14 23-5811,-4-3-4042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7:22:12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 2881,'0'0'4714,"0"0"-2763,0 0-529,0 0 234,-19 17-394,15-14-1212,-6 5 71,0 0 0,1 1 0,0 1 0,0-1 1,1 1-1,0 1 0,1-1 0,0 1 0,1 1 0,0-1 0,1 1 0,0 0 1,1 0-1,0 1 0,1-1 0,0 5-121,-15 151 1889,8 0 0,9 114-1889,1-227 261,11 225 874,11-2 0,40 170-1135,-55-404-59,55 264-753,10-119-3538,-28-123-1209,0-29-3219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7:22:15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0 466 9925,'0'0'2011,"0"0"-797,0 0 389,0 0-365,0 0-645,18-22 12,222-316 1852,-188 233-146,-52 131 462,10 24-3189,-6-30 660,1 6-230,2 16-111,1-1 0,3 0 0,1 0 0,2-1 0,1-1 0,6 8 97,-4-23-1272,-2-14-2963,-12-13-340,-3-14-2930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7:22:15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16 17096,'0'0'2593,"0"0"-1168,0 0 1104,0 0-496,0 0-833,0 0-351,-38-16-593,38 16-256,0 0-288,0 0-529,0 0-944,6 0-1600,18 20-2034,5 8-1984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7:22:1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1207 5699,'0'0'2980,"0"0"-1497,0 0 465,0 0 58,0 0-864,6-20-574,70-157 446,172-242 4418,-248 457-4907,7 214 884,39 235-1409,-43-462-148,-3-13-225,1 0 0,1 0 1,0 0-1,0 0 1,1 0-1,1 0 1,0-1-1,1 1 1,0-1-1,4 6 373,11-13-7115,-12-24 925</inkml:trace>
  <inkml:trace contextRef="#ctx0" brushRef="#br0" timeOffset="245.112">787 655 12486,'0'0'576,"54"176"128,-18-74 881,3-3 128,-3-12-481,-6-11-127,-6-7-241,-11-13-127,-11-7-97,-2-9-256,-4-12-128,-21-8-256,-7-12-416,-8-8-1217,-7-12-1536,-7-32-3106</inkml:trace>
  <inkml:trace contextRef="#ctx0" brushRef="#br0" timeOffset="483.872">585 738 10597,'0'0'848,"0"0"977,139-4 928,-62 4-1264,14 0-224,5 0 15,-9 0-447,-10 0-801,-21 0-32,-14 0-609,-11 0-879,-13-2-994,-14-8-2192,-4 2-5394</inkml:trace>
  <inkml:trace contextRef="#ctx0" brushRef="#br0" timeOffset="781.219">1210 0 10101,'18'13'3537,"137"128"-130,-111-87-2853,-2 3 1,-3 1-1,-2 2 0,-3 1 1,-3 2-1,-2 1 0,-3 1 1,-4 2-1,-2 0 0,-3 1 0,-3 1 1,-3 0-1,0 37-554,-7-23 287,-4-1 1,-4 1-1,-4-1 1,-3 0-1,-3-1 0,-4-1 1,-5 3-288,-57 156-847,-10-3 0,-54 86 847,132-297-612,-35 63-2330,5-46-3400,-1-31-5930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7:22:16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0 426 2369,'0'0'4162,"0"0"-1740,0 0-42,0 0-171,0 0-544,0 0-587,21 4 533,295-24 2580,-253 16-3937,-60-36-4843,-9 13 112,-8-3-1867</inkml:trace>
  <inkml:trace contextRef="#ctx0" brushRef="#br0" timeOffset="234.655">188 1 11557,'0'0'3474,"0"0"-2946,0 0 385,-24 141 63,24-56-112,2 1-399,16-1-273,2-9-144,0-7-48,2-15-817,2-9-1296,-1-17-2961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7:22:14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9172,'0'0'3709,"0"0"-2263,0 0 368,0 0 11,0 0-633,-4 1-413,-1 0-709,-4 2 153,-1-2-2946,10 23-3288,0 7 929,0 8 813</inkml:trace>
  <inkml:trace contextRef="#ctx0" brushRef="#br0" timeOffset="237.246">46 349 1585,'0'0'2710,"0"0"-661,0 0 67,0 0-313,0 0-261,7 8 24,0 0-1354,-7-9-119,0 0-1,0 0 1,0 0-1,0 0 0,0 0 1,0 1-1,1-1 1,-1 0-1,0 0 1,0 0-1,1 0 1,-1 1-1,1-1 0,-1 0 1,1 0-1,-1 1 1,1-1-1,-1 0 1,1 1-1,-1-1 0,1 1 1,0-1-1,-1 1 1,1-1-1,0 1 1,0-1-1,-1 1 0,1 0 1,0-1-1,0 1 1,0 0-1,-1 0 1,1-1-1,0 1 0,0 0 1,0 0-1,0 0 1,0 0-1,-1 0 1,1 0-1,0 0 0,0 1 1,0-1-1,0 0 1,0 0-1,-1 1 1,1-1-1,0 0 0,0 1 1,-1-1-1,1 1 1,0-1-93,0-2 154,-1 0 1,1 0 0,-1 0-1,1 0 1,-1 0-1,0-1 1,0 1 0,0 0-1,0 0 1,0 0-1,0-1 1,-1 1 0,1 0-1,-1 0 1,1 0 0,-1 0-1,0 0 1,0 0-1,0 0 1,0 0 0,0 0-1,0 0 1,-1 1-1,1-1 1,-1 0 0,1 1-1,-1-1 1,1 1-1,-1-1 1,0 1 0,0 0-1,0 0 1,0 0 0,0 0-1,0 0 1,0 0-1,0 1 1,0-1 0,0 1-1,0-1 1,0 1-1,-1 0-154,-40 23-438,39 27-3835,44-39-3440,-3-11 1193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7:22:14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1033 6563,'0'0'4816,"0"0"-3581,0 0-328,0 0 979,0 0-539,-4 8-757,-7 12-325,25-52 125,40-77 588,-21 42-652,11-14 185,-4-3 1,-4-1-1,-3-2 0,10-53-511,-33 46 2185,-10 93-1059,0 6-352,-1 113-557,-3-61-296,2 0-1,2 1 0,3-1 1,3 0-1,2 0 1,2-1-1,3 0 0,3-1 1,2 0-1,7 11 80,23 0-2527,1-53-2856,-26-22-372</inkml:trace>
  <inkml:trace contextRef="#ctx0" brushRef="#br0" timeOffset="143.616">504 1 15719,'0'0'2785,"0"0"-1632,0 0 224,0 0-497,0 0-880,0 0-656,-60 58-1665,100-19-1681,16-13-6211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7:22:31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0 720 8404,'0'0'2270,"0"0"-1629,0 0 271,0 0 142,11-22-590,74-147 72,-80 160-405,108-221 1378,-83 60 4089,-44 258-4918,-4 82-447,7 2-1,8-1 0,7 6-232,-3-170-153,7 57-927,16-35-2924,-4-31-313,3-20-1406</inkml:trace>
  <inkml:trace contextRef="#ctx0" brushRef="#br0" timeOffset="350.18">563 1 8884,'0'0'4698,"0"0"-3297,-11 20-913,8-15-438,-6 10 152,2 0-1,-1 1 1,2-1 0,0 1 0,1 1 0,0-1-1,2 1 1,0-1 0,1 1 0,0 6-202,-2 54 423,4 0 1,3 0 0,3 0 0,4 0-1,3-1 1,15 45-424,-27-115-18,0-1 0,0 1 0,1-1 0,-1 1 0,1-1 0,0 0 0,1 0 0,0 0 0,-1 0 0,1 0 0,1 0 0,-1-1 0,1 1 0,0-1 0,0 0 0,0 0 0,0-1 0,1 1 0,-1-1 0,1 0 0,0 0 0,0 0 0,0-1 0,1 0 0,-1 0-1,0 0 1,1-1 0,-1 0 0,1 0 0,0 0 0,-1 0 0,1-1 0,0 0 0,-1 0 0,1-1 0,0 0 0,3 0 18,-2-4 72,1 1 0,-1-1 0,0 0 0,0 0 0,0-1 0,-1 0 0,0 0 0,0 0 0,-1-1-1,1 0 1,-1 0 0,-1-1 0,0 1 0,0-1 0,0 0 0,-1 0 0,0 0 0,0-1 0,-1 1 0,-1 0 0,1-1 0,-1 0 0,0 1-1,-1-1 1,0-2-72,-1 6 93,1 0-1,-1 1 0,0-1 0,-1 1 1,1-1-1,-1 1 0,0-1 0,0 1 0,0 0 1,0 0-1,-1 0 0,0 0 0,0 0 1,0 1-1,0-1 0,0 1 0,-1 0 1,1 0-1,-1 0 0,0 0 0,0 1 1,0 0-1,0 0 0,-1 0 0,1 0 0,0 0 1,-3 0-93,-2-1 10,-1 0 0,1 0 1,-1 1-1,0 1 1,0-1-1,0 1 0,0 1 1,0 0-1,1 0 0,-1 1 1,0 1-1,0-1 1,0 2-11,6-2-103,1 1-1,-1-1 1,1 1 0,-1 0 0,1 1 0,0-1 0,0 0 0,0 1 0,0 0 0,0 0 0,1-1 0,-1 2 0,1-1 0,-1 0 0,1 0 0,1 1 0,-1-1-1,0 1 1,1 0 0,-1-1 0,1 1 0,0 0 0,0 3 103,-1 58-6676,11-35-1328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7:21:46.8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86 829 880,'-8'137'7582,"7"64"-3764,0-186-3559,1-1 1,0 1-1,1 0 0,1-1 0,0 1 0,1-1 0,0 0 0,1 1 0,1-2 0,0 1 1,1 0-1,1-1 0,0 0 0,1-1 0,0 0 0,3 4-259,-8-14 7,-1-1-1,1 1 0,0-1 1,-1 0-1,1 0 1,0 0-1,-1 0 0,1-1 1,0 1-1,0-1 1,0 0-1,0 1 0,0-1 1,-1 0-1,1-1 0,0 1 1,0 0-1,0-1 1,0 0-1,-1 0 0,1 0 1,0 0-1,0 0 1,-1 0-1,1-1 0,-1 1 1,0-1-1,1 0 1,-1 1-1,0-1 0,0 0 1,0 0-1,0-1 1,0 1-1,-1 0 0,1-1 1,0 1-1,-1-1 0,0 1 1,0-1-1,0 0 1,0 1-1,0-1 0,0 0 1,-1 0-1,1 0 1,-1 0-1,0-2-6,18-44 32,-3-1 1,-1-1-1,-3 0 0,-3-1 1,-1 0-1,-3 0 0,-2 0 1,-3-24-33,-1 4 24,-4-1 1,-3 2-1,-3-1 1,-4 1 0,-2 1-1,-3 1 1,-3 1-1,-4 1 1,-2 1-1,-9-9-24,-22-13 1886,60 87-1840,0 1 0,1 0 0,-1-1-1,0 1 1,0 0 0,0 0-1,0 0 1,0 0 0,0 0 0,0 0-1,1 0 1,-1 0 0,0 0 0,0 0-1,0 0 1,0 0 0,0 1-1,0-1 1,1 0 0,-1 1 0,0-1-1,0 1 1,0-1 0,1 1-1,-1-1 1,0 1 0,1 0 0,-1-1-1,0 1 1,1 0 0,-1-1 0,1 1-1,-1 0 1,1 0 0,-1-1-1,1 1 1,0 0 0,-1 0 0,1 0-1,0 0 1,0 0 0,0 0-1,0-1 1,0 1 0,-1 0 0,1 0-1,1 0 1,-1 0 0,0 0-1,0 0 1,0 0 0,0 0 0,1-1-1,-1 1 1,0 0 0,1 0-46,-3 8 131,-13 91 96,4 1 0,4 0 0,5 0-1,5 20-226,1-53 192,2 0-1,3 1 0,3-2 1,3 0-1,3-1 0,3 0 0,2-2 1,4-1-1,2 0 0,27 40-191,-43-81 30,0-1 0,1-1 0,2 0 0,0-1-1,0 0 1,2-2 0,1 0 0,0-1 0,1 0-1,0-2 1,1 0 0,1-2 0,0 0 0,1-2 0,0 0-1,0-2 1,17 4-30,-24-7-22,0-2-1,1 0 0,-1-1 1,1 0-1,-1-2 1,1 0-1,0-1 0,-1 0 1,1-1-1,-1-1 1,0-1-1,0 0 0,0-1 1,0-1-1,-1 0 1,0-1-1,9-7 23,5-6-203,-1-1-1,-1-2 1,-1-1-1,-1-1 1,-1-1-1,-1-1 1,-2-1-1,0-1 1,-2-1-1,-2 0 1,-1-2-1,-1 0 1,-1 0-1,-2-2 1,-1 1-1,-2-2 1,-2 1-1,2-19 204,-7 46 10,-1 0 1,0 0 0,0 0-1,0 0 1,-1 0-1,0 0 1,0-1-1,-1 1 1,0 0-1,0 0 1,-1 0-1,0 0 1,0 0-1,0 1 1,-1-1-1,0 1 1,-1-1-1,1 1 1,-1 0-1,0 0 1,-1 0-1,0 1 1,1 0-1,-2 0 1,1 0-1,0 0 1,-1 1-1,0 0 1,0 0-1,0 1 1,-1-1-1,0 1-10,3 1 60,0 0-1,0 0 0,0 1 1,0 0-1,0-1 1,0 1-1,-1 1 1,1-1-1,0 1 1,-1-1-1,1 1 0,0 0 1,-1 1-1,1-1 1,-1 1-1,1 0 1,0 0-1,0 0 1,0 1-1,0-1 0,0 1 1,0 0-1,0 0 1,0 0-1,0 1 1,1 0-1,0-1 1,-1 1-1,1 0 0,0 1 1,0-1-1,-1 3-59,-8 25 49,0 0-1,3 1 0,1 1 1,1 0-1,1 0 0,3 0 0,0 0 1,2 1-1,2-1 0,3 25-48,-3-40-63,0 0 1,1-1-1,1 1 0,1-1 0,1 0 0,0 0 1,1-1-1,1 1 0,0-1 0,1-1 0,1 1 0,1-1 1,8 10 62,-12-18-295,0 0 1,0-1-1,1 0 1,0 0-1,1 0 1,-1-1 0,1 0-1,0-1 1,0 1-1,0-2 1,1 1-1,2 0 295,-2-2-569,-1 0-1,1-1 0,0 1 1,0-2-1,0 0 0,0 0 1,0 0-1,-1-1 0,1 0 0,0-1 1,0 0-1,-1 0 0,1-1 1,2-2 569,78-45-7505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7:22:36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2937 11637,'0'0'2324,"22"-22"-1622,78-75 296,-81 80-514,1 0 1,0 2 0,1 1-1,1 0 1,0 2 0,1 0-1,0 2 1,23-7-485,-45 16 20,139-33 2387,-138 36-2372,-1 0 0,1 0 0,-1 0 0,1 0 1,-1 0-1,0 0 0,0 1 0,0-1 0,0 0 0,0 1 0,0-1 1,-1 1-1,1-1 0,-1 1 0,0-1 0,0 1 0,0-1 1,0 1-1,0-1 0,0 1 0,-1-1 0,1 1 0,-1-1 0,0 2-35,0 9 235,-1 22 58,-1-1 1,-2 0-1,-2 0 1,-1 0 0,-12 30-294,16-50 39,0-4-93,0 1-1,0-1 1,1 1 0,1 0-1,0 0 1,0 1 0,1-1-1,0 0 1,1 0 0,1 1-1,0-1 1,0 0 0,1 0-1,0 0 1,1 0 0,0 0-1,1 0 1,0-1 0,1 1-1,0-1 1,1 0 0,0 0 54,149 128-2439,-154-135 2474,0 0 0,0 0 0,-1 0 0,1 0-1,-1 0 1,0 1 0,1-1 0,-1 0 0,-1 0-1,1 0 1,0 0 0,-1 1 0,0-1 0,0 0 0,0 0-1,0 0 1,0 0 0,0-1 0,-1 1 0,0 0 0,1 0-1,-1-1 1,0 1 0,0-1 0,0 0 0,-1 0 0,1 1-1,-1-1 1,1-1 0,-1 1 0,1 0 0,-1-1-1,0 1 1,0-1 0,0 0 0,0 0 0,0 0 0,0 0-1,0 0 1,0-1 0,0 0 0,-1 1 0,1-1-35,-5 3 180,0 1-87,-15 8 30,-1 0 0,1-2-1,-2-1 1,0-1 0,0-1 0,0-1 0,-1-1 0,-23 1-123,46-7-212,1-1 1,-1 1 0,1-1-1,-1 0 1,1 0 0,-1 0 0,1 0-1,0 0 1,0-1 0,0 1 0,0 0-1,1-1 1,-1 0 0,1 1 0,-1-1-1,1 0 1,0 0 0,0 0 0,0 0-1,0 0 1,1 0 0,-1 0-1,1 0 1,0 0 0,0 0 0,0 0-1,0 0 1,0 0 0,1-1 211,-2-4-746,-4-52-4814</inkml:trace>
  <inkml:trace contextRef="#ctx0" brushRef="#br0" timeOffset="447.548">817 3157 11605,'6'-18'2287,"120"-332"1992,-117 327-2413,-9 43 82,1 13-2160,32 501-1098,-31-496-1482,-2-13-3991,0-20-775</inkml:trace>
  <inkml:trace contextRef="#ctx0" brushRef="#br0" timeOffset="882.064">990 1841 6531,'0'0'4442,"0"0"-2582,0 0-1492,0 0 171,0 0 378,3-2-575,-2 1-339,0 1 1,0 0 0,0 0-1,0 0 1,0 0-1,0 0 1,0 0-1,0 0 1,0 0-1,0 1 1,1-1 0,-1 0-1,0 1 1,0-1-1,0 0 1,0 1-1,-1-1 1,1 1-1,0 0 1,0-1 0,0 1-1,0 0 1,0-1-1,-1 1 1,1 0-1,0 0 1,-1 0 0,1 0-1,-1 0 1,1 0-1,-1-1 1,1 1-1,-1 0 1,1 1-1,-1-1 1,0 0 0,0 0-1,0 0 1,1 0-1,-1 0 1,0 0-1,0 0 1,0 0-1,-1 0-3,2 1 9,53 141 1231,-6 3-1,-6 1 0,-7 2 0,14 137-1239,-18-90 370,-9 2-1,-4 167-369,-20-326-31,-1 0 0,-2-1 1,-2 1-1,-1-1 0,-2-1 0,-2 0 0,-1 0 0,-2-1 0,-6 8 31,-116 184-4145,67-153-3323,44-69 756</inkml:trace>
  <inkml:trace contextRef="#ctx0" brushRef="#br0" timeOffset="1849.259">1148 0 4210,'0'0'1793,"0"0"-83,0 0-112,0 0-197,0 0-508,-2 3-581,0 3-299,1 1-1,0-1 1,0 1-1,0-1 0,1 1 1,0-1-1,1 1 0,-1 0 1,1-1-1,0 0 1,1 1-1,0-1 0,0 0 1,0 1-1,0-1 0,4 4-12,0 10 85,10 27 129,79 249 1835,30 183-2049,96 525 864,-200-926-855,24 84-2,-6 3 1,-7 1 0,-8 1 0,-4 51-8,-19 341 35,-4-431 12,-6-1-1,-5-1 1,-6 0 0,-5-1 0,-6-1 0,-5-2 0,-6 1-47,-121 296 117,-57-93-117,107-158 6,113-168-383,-2 3 779,1-6-4933,1-12 996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7:22:32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17352,'0'0'2369,"0"0"-2193,0 0 592,0 0-287,0 0-481,0 0-833,16-8-831,2 20-1,0 13-1921,-12 3-1984,-6 4-2034</inkml:trace>
  <inkml:trace contextRef="#ctx0" brushRef="#br0" timeOffset="236.333">66 375 10741,'0'0'2337,"0"0"-400,0 0 496,0 0-960,0 0-1281,0 0-192,0 4-817,6-2-1792,2 4-5138</inkml:trace>
  <inkml:trace contextRef="#ctx0" brushRef="#br0" timeOffset="2804.053">297 635 5683,'0'0'3078,"0"0"-2352,0 0-240,0 0 493,14-21-222,87-124 508,-89 130-787,0 1 0,0-1 0,-1-1-1,-1 0 1,-1-1 0,0 0 0,-1 0 0,-1-1-478,4 168 2847,-11-148-2851,3 35-175,2 0 1,1 0-1,2-1 1,2 1-1,12 28 179,-22-65-169,0 1 1,1-1-1,-1 1 0,0-1 0,1 1 0,-1-1 1,1 0-1,-1 1 0,0-1 0,1 1 0,-1-1 1,1 0-1,-1 0 0,1 1 0,-1-1 0,1 0 1,-1 0-1,1 0 0,0 1 0,-1-1 0,1 0 1,-1 0-1,1 0 0,-1 0 0,1 0 0,0 0 1,-1 0-1,1 0 0,-1 0 0,1-1 0,-1 1 1,1 0-1,-1 0 0,1 0 0,0-1 0,-1 1 1,1 0-1,-1 0 0,0-1 0,1 1 0,-1-1 1,1 1-1,-1 0 0,1-1 0,-1 1 0,0-1 1,1 1-1,-1-1 0,0 1 0,0-1 0,1 1 1,-1-1-1,0 1 0,0-1 0,0 1 0,0-1 1,1 0-1,-1 1 0,0-1 169,8-24-5843</inkml:trace>
  <inkml:trace contextRef="#ctx0" brushRef="#br0" timeOffset="2984.026">590 6 10037,'0'0'3953,"0"0"-2240,0 0-64,0 0-384,0 0-961,0 0-304,-19-6-385,19 26-479,9 3-689,7-1-1376,0-2-993,2 2-2129</inkml:trace>
  <inkml:trace contextRef="#ctx0" brushRef="#br0" timeOffset="3253.671">813 444 11205,'0'0'2913,"0"0"-2528,0 0-209,0 0 1072,0 0-47,141-2-257,-90-4-528,-9 0-111,-10 2-193,-13-1-112,-7 1-160,-6 2-417,-6-4-1087,0-2-1474,0 0-1472</inkml:trace>
  <inkml:trace contextRef="#ctx0" brushRef="#br0" timeOffset="3455.951">961 210 6643,'0'0'7299,"0"0"-5906,0 0-689,0 0 225,0 0-289,-15 127-128,15-73-336,0-1-96,12-1-80,3-6-64,-1 1-624,0-5-1057,-4-8-2000,-4-7-3219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7:22:51.9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134 74 5763,'0'0'3278,"0"0"-2226,0 0-361,0 0 360,0 0-150,-14 9 340,-46 30 24,55-34-1150,0 0 1,0 0 0,0 1 0,0-1 0,1 1 0,0 0-1,0 1 1,1-1 0,-1 1 0,2-1 0,-1 1 0,1 0-1,0 0 1,0 0 0,0 0 0,1 0 0,1 1 0,-1-1-1,1 0 1,0 0 0,1 1 0,0 4-116,-1 2 130,1-9-109,-1-1 0,1 1-1,0-1 1,0 1 0,1-1 0,-1 1-1,1-1 1,0 0 0,0 0 0,0 0-1,1 0 1,0 0 0,-1 0 0,1-1-1,1 1 1,-1-1 0,0 0 0,1 0-1,-1 0 1,1-1 0,0 1-1,0-1 1,0 0 0,1 0 0,-1 0-1,0 0 1,3 0-21,5 2 54,1 0 0,-1-1-1,0-1 1,1 0 0,-1 0-1,1-1 1,0-1 0,-1 0-1,13-2-53,-16-1 81,-1-1 0,1 0-1,-1 0 1,0-1-1,0 0 1,-1-1-1,0 1 1,0-1 0,0-1-1,0 1 1,-1-1-1,0 0 1,-1-1 0,0 1-1,0-1 1,0 0-1,-1-1 1,0 1 0,-1-1-1,0 0 1,0 1-1,-1-1 1,0 0-1,0-1 1,-1 1 0,0 0-1,-1 0 1,0-1-1,-1-1-80,-2 1 29,0 0 0,-1 0 0,0 0 0,0 1 0,-1-1-1,0 1 1,-1 0 0,0 1 0,-1-1 0,0 1 0,0 0-1,0 1 1,-1 0 0,0 0 0,-1 1 0,1 0 0,-1 0-1,0 1 1,-1 0 0,1 1 0,-1-1 0,0 2 0,0 0-1,0 0 1,-1 1 0,1 0 0,-1 1 0,1 0 0,-1 0-1,1 1 1,-11 2-29,-15 36-4413,32-16-4204,4-22 3647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7:22:53.0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158 143 9780,'0'0'790,"0"0"-256,0 0 274,0 0-210,0 0-329,-2 14 41,-5 47 127,8-55-359,0-1-1,1 1 0,0-1 1,0 0-1,0 0 0,0 0 1,1 0-1,0 0 1,0 0-1,0-1 0,1 1 1,0-1-1,-1 0 0,1 0 1,1 0-1,-1-1 0,1 1 1,-1-1-1,1 0 1,2 1-78,-4-3 39,-1 1 0,0-1 1,1 0-1,-1 0 0,1 0 1,-1 0-1,1 0 0,-1 0 1,1-1-1,0 1 0,-1-1 1,1 0-1,0 0 0,-1 0 1,1 0-1,0 0 0,-1-1 1,1 1-1,0-1 0,-1 1 0,1-1 1,-1 0-1,1 0 0,-1 0 1,0-1-1,1 1 0,-1-1 1,0 1-1,0-1 0,0 1 1,0-1-1,0 0 0,0 0 1,0 0-1,-1 0 0,1-1 1,-1 1-1,1 0 0,-1-1 1,0 1-1,1-3-39,29-110 1653,-29 110-1577,-1 0-1,-1 0 1,1 0-1,-1-1 1,0 1-1,0 0 1,0 0-1,-1 0 1,1 0-1,-1 0 1,-1 0-1,1 0 1,-1 0 0,0 0-1,0 1 1,0-1-1,0 1 1,-1-1-1,0 1 1,0 0-1,0 0 1,-1 0-1,1 0 1,-1 1-1,0-1 1,0 1-1,0 0 1,0 0 0,0 1-1,-1-1 1,0 1-1,-2-1-75,-8-3-59,-1 1-1,0 1 0,0 1 1,-1 0-1,1 1 1,-1 0-1,1 2 1,-1 0-1,0 0 0,1 2 1,-1 0-1,-13 4 60,-8 11-1919,30-7-4560,8-10 951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7:22:54.0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104 62 9300,'0'0'1622,"0"0"-931,-4 18 248,-12 58-69,15-73-829,1 0 0,0 1-1,0-1 1,0 1 0,1-1 0,-1 1-1,1-1 1,0 0 0,0 1 0,0-1 0,0 0-1,1 0 1,-1 0 0,1 0 0,0 0-1,0 0 1,0 0 0,0-1 0,0 1-1,1 0 1,-1-1 0,1 0 0,-1 0-1,1 0 1,0 0 0,0 0 0,0 0-1,0-1 1,0 0 0,1 1 0,-1-1 0,0 0-1,1-1 1,-1 1 0,0 0 0,1-1-1,-1 0 1,1 0 0,-1 0 0,1 0-1,-1-1 1,0 1 0,3-1-41,-3 0 67,-1 1 1,1-1 0,0 0-1,-1 0 1,1 0-1,-1 0 1,1 0-1,-1-1 1,1 1-1,-1-1 1,0 1-1,0-1 1,0 0-1,0 0 1,0 0 0,0 0-1,-1 0 1,1 0-1,-1-1 1,1 1-1,-1-1 1,0 1-1,0-1 1,0 1-1,0-1 1,0 1 0,-1-1-1,1 0 1,-1 0-1,1 1 1,-1-2-68,1-89 2705,-4 87-2619,-1 0 0,0 0 0,0 0-1,0 1 1,-1 0 0,0 0-1,1 0 1,-2 0 0,1 1-1,-1 0 1,1 0 0,-1 0-1,0 1 1,0 0 0,-1 0-1,1 0 1,-1 1 0,1 0-1,-1 0 1,0 1 0,0 0-1,0 0 1,0 0 0,0 1-1,1 0 1,-1 1 0,0-1-1,0 1 1,0 1 0,-1 0-86,0-2-169,-27 13-2230,25 9-5226,10-21 1980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7:22:19.224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2792 12038,'0'0'3564,"0"0"-2742,0 0-206,0 0 456,0 0-442,4 8-467,12 23-163,-16-31 0,0 1 0,1-1 0,-1 1 0,0-1 0,1 0 0,-1 0 0,1 1 0,-1-1 0,1 0 1,-1 0-1,1 1 0,-1-1 0,1 0 0,-1 0 0,1 0 0,-1 0 0,1 0 0,-1 0 0,1 0 0,-1 0 1,1 0-1,-1 0 0,1 0 0,0 0 0,-1 0 0,1 0 0,-1-1 0,1 1 0,-1 0 0,0 0 0,1-1 0,-1 1 1,1 0-1,-1 0 0,1-1 0,-1 1 0,0-1 0,1 1 0,-1 0 0,0-1 0,1 1 0,-1-1 0,0 1 1,1-1-1,-1 1 0,0 0 0,0-1 0,0 1 0,0-1 0,1 0 0,-1 1 0,0-1 0,0 1 0,0-1 0,0 1 1,0-1-1,0 1 0,0-1 0,0 1 0,-1-1 0,1 1 0,0-1 0,0 0 43,12-39 2166,-12 38-1196,0 2 23,0 0-385,21 0-1470,-20-22 2550,-84 16-2315,82 6-737,1 0-536,1-7-2737,3-2 2465,-3 5 843,15-24-6627</inkml:trace>
  <inkml:trace contextRef="#ctx0" brushRef="#br0" timeOffset="2605.76">3581 1492 18232,'0'0'2337,"0"0"-1088,0 0 848,0 0-384,0 0-737,0 0-175,12-6-129,-10 6-320,0 0-208,-2-2-144,0 2-64,0 0-784,0 0-785,0 0-880,0 0-1713,-18 4-5251</inkml:trace>
  <inkml:trace contextRef="#ctx0" brushRef="#br0" timeOffset="2032.333">2936 2135 5699,'0'0'3676,"0"24"-1763,-10 162 2273,-10 27-326,20-212-3911,2-4-218,106-148-265,39-40 809,-146 190-218,0 0 0,1 0 0,-1 0 0,0 0 0,1 0 0,-1 0 0,1 1 0,-1-1 0,1 1 0,0-1 0,-1 1 0,1-1 0,0 1 0,-1 0 0,1 0 0,0 0 0,-1 0 0,1 0 0,0 0 0,-1 0 0,1 1 0,-1-1 0,1 0 0,0 1 0,-1 0 0,1-1 0,-1 1 0,1 0 0,-1 0 0,0 0 0,1-1 0,-1 2 0,0-1 0,1 0 0,-1 0 0,0 0 0,0 0 0,0 1 0,0-1 0,0 1 0,0-1 0,-1 1 0,1-1 0,0 1 0,-1-1 0,1 1 0,-1-1 0,0 2-57,30 81 1045,-26-52-886,-1 0 1,-1 0-1,-2 0 1,-2 1 0,0-1-1,-3 0 1,0-1-1,-2 1 1,-1-1 0,-2 0-1,-7 13-159,-3 69-2745,27-110-737,20-15-2176,8-26-1978</inkml:trace>
  <inkml:trace contextRef="#ctx0" brushRef="#br0" timeOffset="2351.856">3623 2236 6467,'0'0'6619,"0"0"-5162,0 0-860,10 21 865,52 157 995,-48-79-875,-5 2-1,-4-1 0,-6 35-1581,1-103 144,1 4 104,-2-1 0,-2 1 0,-1-1 0,-2 1 1,-1-1-1,-2-1 0,-1 0 0,-3 2-248,-2 3 12,-1-2 1,-2 0 0,-2-1-1,-1 0 1,-2-2-1,-1-1 1,-17 16-13,40-47-80,0 0-1,1-1 1,-1 1-1,0-1 1,0 0 0,-1 1-1,1-1 1,0 0 0,0 0-1,-1 0 1,1 1 0,-1-1-1,1-1 1,-1 1 0,1 0-1,-1 0 1,1 0 0,-1-1-1,0 1 1,1-1-1,-1 0 1,0 1 0,1-1-1,-1 0 1,0 0 0,0 0-1,1 0 1,-1 0 0,0 0-1,0-1 1,1 1 0,-1 0-1,0-1 1,1 0-1,-1 1 1,0-1 0,1 0-1,-1 0 1,1 0 0,0 0-1,-1 0 1,0 0 80,-26-140-8009,15 24 432</inkml:trace>
  <inkml:trace contextRef="#ctx0" brushRef="#br0" timeOffset="1268.071">1997 1964 9316,'0'0'3370,"-20"-3"-1364,-10-3-1226,-1 2-1,1 1 1,-1 1 0,0 2 0,0 1-1,0 1 1,0 2 0,-10 4-780,22-3 178,0 0 1,1 2-1,0 0 1,0 1-1,1 1 1,0 1-1,0 0 1,1 1-1,1 1 1,0 0-1,1 1 1,0 1 0,0 0-1,2 1 1,0 1-1,1 0 1,0 0-1,1 1 1,1 0-1,1 0 1,0 1-1,2 1 1,0-1-1,1 1 1,0 3-179,1-2 28,2 0 0,1 0 0,0 0 0,1 0 0,2 0 0,0 0 0,1 0 0,0-1 1,2 1-1,0-1 0,2 0 0,0 0 0,1 0 0,1-1 0,0-1 0,1 0 0,2 0 0,-1 0 0,2-2 0,0 0 0,1 0 0,0-1 0,1-1 1,1 0-1,0-1-28,0-4-176,-1 0-1,2-1 1,-1-1 0,1-1 0,0 0 0,0-1 0,0-1 0,0-1 0,1 0 0,-1-1 0,1-1 0,-1-1 0,1 0-1,-1-2 1,0 1 0,1-2 0,-2-1 0,1 0 0,0-1 0,-1 0 0,15-9 176,180-135-8809,-146 92 2488</inkml:trace>
  <inkml:trace contextRef="#ctx0" brushRef="#br0" timeOffset="1608.187">2299 2230 13478,'0'0'1131,"-13"24"-413,-42 79 266,51-94-900,1-1-1,0 1 0,0 0 0,1 0 0,0 0 0,1 0 0,0 0 0,0 0 0,1 1 0,0-1 0,1 0 0,0 6-83,0-8 20,1 0-7,-1 0 0,2 0 0,-1 0 0,1-1 0,0 1 0,0-1 0,1 1 0,0-1 0,0 0 0,0 0 0,1-1 0,0 1 0,0-1 0,0 0 0,1 0 0,-1-1 0,1 0 0,0 0 0,1 0 0,-1-1 0,1 0 0,-1 0 0,1 0 0,0-1 0,0 0 0,0-1 0,0 1 0,1-1 0,-1-1 0,0 1 0,0-1 0,1-1 0,-1 1 0,0-1 0,0 0 0,0-1 0,0 0 0,0 0 0,0 0 0,0-1 0,0 0 0,-1 0 0,0-1 0,1 0 0,-1 0 0,-1 0 0,4-4-13,4-2 243,1-2 0,-2 0 0,0 0 0,0-2 0,-1 1 0,-1-1 1,0-1-1,-1 1 0,0-2 0,-2 1 0,0-1 0,0 0 0,-2-1 0,0 0 0,0 0 0,-2 0 0,1-12-243,-5 20 95,-1 0-1,0 1 1,-1-1 0,1 1-1,-2-1 1,1 1-1,-1 0 1,-1 1-1,1-1 1,-1 1-1,-1 0 1,1 0-1,-1 0 1,0 1-1,-1 0 1,1 0-1,-1 1 1,0-1-1,-1 1 1,1 1-1,-1 0 1,0 0-1,0 0 1,-1 1-1,1 0 1,-1 1-1,1 0 1,-1 0-1,0 1 1,1 0 0,-1 1-1,0-1 1,0 2-1,0-1 1,-1 2-95,4-1-77,1 0 1,-1 1-1,1 0 1,0 0-1,0 1 1,0-1-1,0 1 1,0 0-1,0 1 1,1-1-1,-1 1 1,1 0-1,0 0 1,1 0 0,-1 0-1,0 1 1,1-1-1,0 1 1,0 0-1,1 0 1,0 0-1,-1 0 1,0 5 76,-24 129-5125,33-72-3502,10-50 439</inkml:trace>
  <inkml:trace contextRef="#ctx0" brushRef="#br0" timeOffset="247.392">289 2254 2401,'0'0'13638,"0"0"-13189,0 0-369,0 0 288,115 18 928,-50-18-255,5 0-401,-5-2-112,-17-8-384,-16 2-144,-18 2-208,-10-2-784,-4-6-849,0-8-912,-18-2-4435</inkml:trace>
  <inkml:trace contextRef="#ctx0" brushRef="#br0" timeOffset="488.291">426 1962 12614,'0'0'1568,"0"0"-1471,0 0 1823,91 143-495,-43-87-368,7 1 143,-3-5-303,-5-5-465,-7-7-240,-10-8-192,-10-10-96,-10-9-609,-8-3-703,-2 0-609,-10-4-1009,-18 2-5409</inkml:trace>
  <inkml:trace contextRef="#ctx0" brushRef="#br0" timeOffset="649.065">575 2375 14343,'0'0'800,"0"0"-352,0 0 689,89-133-785,-55 97-320,9-4-32,5-7-913,5 3-2096,-13 6-3458</inkml:trace>
  <inkml:trace contextRef="#ctx0" brushRef="#br0" timeOffset="3555.113">4768 591 6979,'0'0'2113,"0"0"-592,-23 2 240,-77 8-153,93-8-1459,0 0 1,0 0-1,0 0 0,0 1 0,0 0 0,1 1 0,-1 0 0,1 0 0,0 0 0,0 0 0,1 1 0,-1 0 0,1 1 0,-4 4-149,-2 2 309,-14 16 60,1 1 0,2 1-1,1 1 1,1 1 0,2 0 0,1 2 0,1 0-1,2 1 1,2 1 0,1-1 0,2 2-1,-4 30-368,-3 56 616,5 2 0,6 0-1,6 21-615,5 90 426,12-1 0,9 0 0,31 102-426,-51-295-122,1 1 0,3-2-1,1 0 1,2 0 0,2-1-1,1-1 1,13 18 122,-26-50-272,0 0-1,1-1 1,0 1 0,0-1 0,0-1-1,1 1 1,0-1 0,0 0-1,0 0 1,1 0 0,0-1 0,0 0-1,0-1 1,0 1 0,0-1-1,1-1 1,-1 1 0,1-1 0,0-1-1,0 1 1,0-1 0,0-1 0,0 0-1,-1 0 1,1 0 0,0-1-1,0 0 1,0 0 0,0-1 0,-1 0-1,1-1 1,-1 0 0,1 0-1,-1 0 1,2-2 272,66-49-4543,-4-14-1687</inkml:trace>
  <inkml:trace contextRef="#ctx0" brushRef="#br0" timeOffset="3984.447">5119 2905 10981,'0'0'1470,"0"0"-883,0 0 416,0 0 480,25-28 217,157-203 488,-163 204-1843,-1 0 1,-1-1 0,-2-1 0,0 0 0,-2-1 0,-2-1 0,-1 0-1,-1 0 1,-1-1 0,-2 0 0,0-18-346,-5 1 996,-1 69 308,-2 103-1181,-1-51-89,3 0 0,2 0 0,5 0 0,2-1 0,11 39-34,10-41-1537,-29-67 1371,0-1 0,0 1-1,0-1 1,-1 0 0,1 1 0,0-1 0,0 0 0,1 0 0,-1 0 0,0 0-1,0 1 1,1-2 0,-1 1 0,0 0 0,1 0 0,-1 0 0,1-1 0,-1 1-1,1-1 1,-1 1 0,1-1 0,0 1 0,-1-1 0,1 0 0,-1 0 0,1 0 0,0 0-1,-1 0 1,1 0 0,-1-1 0,1 1 0,0 0 0,-1-1 0,1 1 0,-1-1-1,1 0 1,-1 1 0,1-1 0,-1 0 0,0 0 0,1 0 0,-1 0 0,0 0-1,1-1 167,26-39-5824,-2-15-2257</inkml:trace>
  <inkml:trace contextRef="#ctx0" brushRef="#br0" timeOffset="4222.257">5528 1946 9812,'0'0'3415,"0"0"-1721,0 0 214,0 0-27,0 0-475,0 0-288,-9 2 2,2-1-922,6 0-162,0 0 0,0-1 0,-1 1 0,1-1 0,0 1 0,-1-1 0,1 0 0,-1 1 0,1-1 0,0 0 0,-1 0 0,1 0 0,-1 0 0,1 0 0,0 0 0,-1-1 0,1 1 0,-1 0 0,1-1 0,0 1 0,-1-1 0,1 1 0,0-1 0,0 0 0,0 0 0,-1 1 0,1-1 0,0 0 0,0 0 0,0 0 0,0 0 0,0 0 0,0 0 0,1-1 0,-1 1 0,0 0 0,1 0 0,-1-1 0,0 1 0,1-1-36,-39-79 414,39 79-7540,18 5 1270,12 9-3103</inkml:trace>
  <inkml:trace contextRef="#ctx0" brushRef="#br0" timeOffset="10727.245">5794 2530 4594,'0'0'3039,"0"0"-1916,0 0 30,0 0 861,0 0-75,0 0-421,6 1 1494,42 3-2243,-1-2-1,1-2 0,0-2 1,0-2-1,-1-2 1,21-6-769,8-7 354,-65 17-4511,-6 1-4526,-23-2 87</inkml:trace>
  <inkml:trace contextRef="#ctx0" brushRef="#br0" timeOffset="10980.054">6000 2168 8788,'0'0'4546,"0"0"-3778,0 0-63,0 0 175,0 0 305,18 143-145,-2-85-448,0-3-143,0-3-305,-3-8-80,1-5-64,-2-11-592,0-2-1473,0-8-2578,-2-4-5601</inkml:trace>
  <inkml:trace contextRef="#ctx0" brushRef="#br1" timeOffset="31179.238">1976 382 624,'0'0'5229,"0"0"-2833,0 0-918,0 0-16,0 0 107,0 0 221,-7-16-560,-23-49-214,28 62-903,1 0-1,-1 1 0,0-1 1,0 0-1,0 1 0,0-1 1,0 1-1,-1 0 0,1 0 0,-1 0 1,1 0-1,-1 0 0,0 0 1,0 1-1,0-1 0,0 1 1,0 0-1,0 0 0,0 0 1,0 1-1,-3-1-112,-6-2 373,-22-6 36,-1 3 0,0 0 0,0 3 0,-1 1 0,1 1 0,0 2 0,-26 4-409,-201 63 536,221-57-513,1 1-1,1 2 0,0 2 1,0 2-1,2 1 0,0 2 1,2 2-1,0 1 0,2 1 1,0 2-1,2 2 1,1 0-1,2 2-22,0 4-8,-25 28 35,3 3 0,3 2 0,2 1 0,4 3 1,3 1-1,-13 39-27,7 19 50,6 1 1,5 2 0,7 1-1,5 2 1,6 0 0,4 118-51,11-249 0,-1 76 43,4-1-1,3 0 1,12 58-43,3-38 64,-5 1 91,5 0-1,5-1 0,3-1 0,5-2 0,5-1 1,46 82-155,121 122 282,-166-253-226,3-2-1,2-1 0,1-3 0,2-1 0,3-3 0,0-2 0,3-2 0,49 23-55,239 68-14,-205-80 33,-58-20 2,1-3 1,1-3-1,0-4 0,2-3 1,-1-4-1,25-3-21,-30-4 29,1-3 1,-1-4-1,-1-3 0,43-11-29,256-56-45,-291 62 45,-2-3 0,0-4 0,-1-3 0,-2-4 0,4-5 0,-37 7 27,-1-2 0,-1-2 0,-2-2 0,-1-2 0,-2-1 0,-1-2 0,-2-2 0,-1-1-1,-3-2 1,17-29-27,23-22 27,-31 36-6,-2-1-1,-3-3 1,-3-1-1,-2-1 1,-3-2-1,8-33-20,-15 26 11,-4 0-1,-2-2 1,-3 0 0,0-56-11,8-48-54,-10 66 132,-4-1 0,-8-76-78,0 44 44,4 59 29,-5-1 1,-3 0-1,-3 1 0,-5 0 0,-3 1 0,-4 1 0,-4 0 0,-3 2 0,-4 2 0,-12-19-73,-2 28 138,-3 2 0,-2 3 0,-3 1 0,-48-41-138,90 93 1,-69-61 23,-3 3 1,-3 3-1,-3 5 0,-3 3 1,-2 5-1,-34-11-24,6 5 24,-2 6 0,-3 6 0,-98-24-24,152 58-82,-1 3-1,0 3 0,0 3 0,0 3 1,-67 8 82,7-3 0,-167 14-2030,295-14 1461,0 1 1,1-1-1,-1 1 0,1 0 1,-1 0-1,1 1 1,0 0-1,0 0 1,1 0-1,-1 1 1,1-1-1,0 1 1,0 1-1,1-1 0,-1 1 1,1 0-1,1 0 1,-1 0-1,1 0 1,0 1-1,0-1 1,1 1-1,0 0 1,0 0-1,0 0 0,1 0 1,0 0-1,0 2 569,-16 62-4954</inkml:trace>
  <inkml:trace contextRef="#ctx0" brushRef="#br1" timeOffset="33292.677">1055 4740 6931,'0'0'2116,"0"0"-868,0 0 388,0 0 322,0 0-221,-4-8-622,3 6-1084,-18-22 546,7 60-315,12-35-261,-3 16 32,0 0 1,2 0-1,-1 0 1,2 0-1,1 0 1,0 0-1,1 0 1,0 0-1,2 0 1,0-1 0,1 0-1,0 1 1,1-1-1,1-1 1,1 0-1,0 0 1,7 9-34,-13-22-4,1 1 1,-1-1-1,1 0 0,0 0 1,0 0-1,0 0 1,0-1-1,0 1 1,0-1-1,0 0 0,0 0 1,1 0-1,-1 0 1,0 0-1,1-1 1,-1 1-1,1-1 0,-1 0 1,0 0-1,1 0 1,-1-1-1,1 1 1,-1-1-1,0 0 1,1 0-1,-1 0 0,0 0 1,0 0-1,0-1 1,0 0-1,0 1 1,0-1-1,0 0 0,0-1 1,1 0 3,83-100-110,-76 87 75,-4 6-3,16-20-168,0-2-1,-2-1 1,-2-1-1,-1 0 1,-2-2-1,-1 0 1,1-7 206,-16 41 33,1 1 0,-1 0 0,1-1-1,-1 1 1,0-1 0,0 1 0,0-1 0,0 1 0,0-1 0,0 1 0,0-1 0,0 1 0,-1-1 0,1 1-1,-1 0 1,1-1 0,-1 1 0,1-1 0,-1 1 0,0 0 0,0 0 0,0-1 0,1 1 0,-1 0-1,0 0 1,0 0 0,-1 0 0,1 0 0,0 0 0,0 0 0,0 0 0,-1 1 0,1-1 0,0 0-1,-1 1 1,1-1 0,-1 1 0,1 0 0,0-1 0,-1 1 0,1 0 0,-1 0 0,1 0 0,-1 0 0,1 0-1,-1 0 1,1 0 0,-1 0 0,1 1 0,-1-1 0,1 1 0,-1-1-33,-8 0 10,-209-3 190,215 31-5515,14 1 222,9 7 368</inkml:trace>
  <inkml:trace contextRef="#ctx0" brushRef="#br1" timeOffset="34349.549">2190 4869 6739,'0'0'2372,"0"0"-1177,0 0 323,0 0 182,0 0-359,-4-4-356,-14-9-355,12 29-150,6 4-420,-1 5 22,1-1-1,1 0 1,1 0 0,1 1 0,1-2-1,1 1 1,7 18-82,48 69 77,-57-110-85,0-1-1,1 1 1,-1 0-1,0-1 1,0 1-1,0-1 0,1 0 1,-1 0-1,0-1 1,0 1-1,1-1 1,-1 1-1,0-1 0,0 0 1,0 0-1,0 0 1,0-1-1,0 1 1,0-1-1,-1 1 0,1-1 1,0 0-1,-1 0 1,1 0-1,-1-1 1,0 1-1,0-1 1,0 1-1,0-1 0,0 1 1,-1-1-1,1 0 1,-1 0-1,1 0 1,-1-1 8,0 3-2,18-24-76,0-2 0,-2 0-1,-1-1 1,-1-1 0,-2 0 0,0-1 0,-2 0-1,-2-1 1,0 0 0,-3 0 0,0-1 0,-2 0-1,0-13 79,-4 28-2,1 13 57,0-1-1,0 1 1,0-1-1,-1 1 1,1-1-1,-1 1 1,0-1-1,0 1 1,-1-1-1,1 1 1,-1-1-1,0 1 1,-1-1-1,1 1 1,-1 0 0,1 0-1,-1 0 1,0 0-1,-1 0 1,1 0-1,-1 0 1,0 1-1,0-1 1,0 1-1,0 0 1,0 0-1,-1 0 1,1 0-1,-1 0 1,0 1-1,0 0 1,0 0-1,0 0 1,-2 0-55,-5 1 48,0 1 1,1 0-1,-1 1 0,0 0 0,0 0 1,0 1-1,0 1 0,1 0 0,-1 0 1,1 1-1,0 1 0,0 0 0,1 0 1,-1 0-1,1 2 0,0-1 1,0 1-1,1 0 0,0 1 0,1-1 1,-1 2-1,0 2-48,5-5-407,1 0-1,-1 1 1,2-1 0,-1 1 0,1 0-1,0 0 1,0-1 0,1 1-1,0 0 1,0 0 0,1 0 0,-1 0-1,2-1 1,-1 1 0,1 0 0,0-1-1,0 1 1,1-1 0,-1 0 0,1 1-1,1-1 1,0-1 0,1 3 407,25 48-4872</inkml:trace>
  <inkml:trace contextRef="#ctx0" brushRef="#br1" timeOffset="35497.102">3396 4582 8308,'0'0'3268,"0"0"-1278,0 0 40,0 0-370,0 0-726,-6 17-625,-21 130 462,27-131-656,19 148 699,-15-152-770,0 5-10,2 0 0,0-1 0,0 1 0,2-1 0,0 0 0,1-1 0,0 0 0,1 0 0,1-1 0,1-1 0,9 10-34,-18-21-11,0 0 0,0-1 0,0 1 0,0-1-1,0 1 1,1-1 0,-1 0 0,0-1-1,1 1 1,-1 0 0,1-1 0,-1 0 0,1 0-1,-1 0 1,0 0 0,1 0 0,-1-1-1,1 0 1,-1 1 0,0-1 0,1-1 0,-1 1-1,0 0 1,0-1 0,0 1 0,0-1-1,0 0 1,0 0 0,0 0 0,-1-1 0,1 1 11,75-88-114,-70 79 61,226-377-1425,-225 373 1509,-2 7 3,-1 0 0,-1-1-1,0 0 1,0 0 0,0-1-1,-1 1 1,-1-1 0,0 0 0,0 0-1,-1 0 1,0 0 0,0 0-1,-1 0 1,-1-1 0,0 1-1,-1-6-33,-68-5 1516,-341 13-60,407 8-1670,0 0 0,0 0 0,1 0-1,-1-1 1,0 0 0,1 1-1,-1-1 1,0 0 0,1 0 0,-1 0-1,1 0 1,-1-1 0,1 1-1,0-1 1,-1 1 0,1-1 0,0 0-1,0 0 1,0 0 0,1 0 0,-1 0-1,0-1 1,1 1 0,-1 0-1,1-1 1,0 0 214,-14-17-4174,-4 0-3382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21:08.337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303 4629 5891,'0'0'6050,"0"0"-5537,0 0 559,0 0 945,0 0-464,0 0-577,0-2-319,0-1 159,0 0-208,0 1-96,0-1-15,0 2-65,0-1-160,0 1-48,0-2 64,0-2-112,0-6 0,0-5 209,0-6 15,0-4-144,0 0 0,0-1 144,0-1-128,0 1 0,0-1-79,0 0-49,0 0-48,0 1 16,0-2-80,0 0 32,0 0 16,0-2 16,0 0 64,0 1 112,0-1-48,0 2 96,0 2-96,0 1-48,0 1 1,0-1-97,-1-1 0,0-1-32,0-3 64,0-1-16,0-4-48,1-2 64,-1-2 32,1-3 64,-2-2-16,0-1-80,-1 0-32,-1-1 32,-1 0 0,0-1 0,-1-1-16,0-3 0,0-2-80,0-2 48,3-2-16,0 1-16,1 1-32,1 1 48,0 3-32,1 1 16,0 2 33,0 3-33,0 1 16,0 0 0,1 0 0,-1-1-48,0-2 16,0-2 0,0-3-16,0-2 0,0-2 0,0 0 0,0-1 16,0 3-16,1 3 0,1 6 0,-1 5 32,1 5-32,-1 3 32,0 0-32,0-1-16,0-1 16,0-3 16,0-3-16,1-3 0,0-1 0,0-1 0,0 0 0,0-1 16,-1-3 0,1-3-16,-1 0 32,0 1-48,0 2 32,-1 1-16,0 3 0,1 0 0,1 2 0,0 0 0,1 2 0,0 1 0,1 1 0,-1 1 16,0 3 0,0 2-16,0 3 16,0 4-16,0 3-16,1 2 16,-1 1-16,1-1 16,0-2-16,0-1 16,-1 1 0,0 1 32,-1 2 0,-1 4 0,0 4-32,0 1 0,-1 3 16,0 0-16,0 0-16,0 1-16,0-1 32,0 0-32,-1-3 32,1-4 0,1-2-16,1-2 16,-1-2-16,2 1 16,-1 3 0,0 2 0,0 4-16,0 2 0,0 0 16,0 0-16,0 0 0,0-1 32,1 1-32,-1-1 32,1 1-32,-1 1 16,0 1 0,-1 2 16,0 1-16,-1 2 0,0 2 0,0 0-32,0 1-32,0 0-96,0 0-481,0 1-415,0-1-337,0 0-256,0 0-288,0 3-224,-4 4-656,-7 8-1457,-10 8-2369,-8 7 1185,0-1 3937</inkml:trace>
  <inkml:trace contextRef="#ctx0" brushRef="#br0" timeOffset="800.761">1 746 3330,'0'0'9492,"0"0"-8308,0 0-271,0 0 704,0 0-625,0 0-736,6-8-80,6-11 625,4-12-129,6-11-96,3-11 32,3-8-79,0-6-209,0-3 48,-2 2-48,-2 3 64,-3 7-176,-4 8 49,-2 9-113,-4 9 32,-1 9-96,-3 6 64,-1 6-128,0 4-16,0 2 16,1 2-16,1 0 32,3 1 48,2 0 0,2-1 16,3 1 48,0 1 0,2 0 96,1 0-64,1 4 144,1 3-112,2 5 65,1 7 15,1 6-16,1 8 144,1 5 112,-1 7-224,-2 3 33,0 3 63,-3 0-144,-2-2-64,-2-3-32,-1-4 0,-4-7 0,-1-6 16,-3-8-80,-2-6-48,-3-6-16,-2-4 144,-2-3 49,0-1 79,-1-2 32,-1 1 16,1 0-48,-1 0-48,1 0-32,0 1-112,-1 0-96,1 0 32,0 0-32,0 0 0,0 0-16,0 0-16,0 0-16,0 0 0,0 0-96,0 0-16,0 0-112,0 0-192,0 0-128,0 0-289,0 0-287,0 0-449,0 0-640,0 0-768,-3 0-2610,-7 0-5250,0 0 6275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22:10.215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23882 4078 5811,'0'0'2513,"0"0"-1099,0 0-459,0 0 376,0 0 307,0 0-261,2-13 408,58 12-1504,0 3-1,0 2 1,-1 2 0,52 14-281,505 142 253,-479-139-14,0-7-1,1-6 0,59-6-238,261-13 1588,-361 8-1567,-97 1-8,9-28 2445,21-193-2292,11 1 1,66-207-167,44 1-39,-39 119-247,-3-46 286,42-301-283,-71 280-155,81-211 438,-140 533-2,-19 82-1863,-16 465 1753,26 710 506,-13-972-385,14 520 52,-3-155 358,-42-86-414,32-409 56,0-102-7,0-1 18,0 0 16,0 0-43,0 0 17,0-12-212,0-5-536,-1-30-2492,-6 19-2986,-3 11-1661</inkml:trace>
  <inkml:trace contextRef="#ctx0" brushRef="#br0" timeOffset="434.314">26944 4511 9748,'0'0'3018,"0"0"-2378,0 0-466,17 0 178,382-7 2126,741-28 1954,-562 49-3824,-367 7-456,116 11 43,112-13-195,-382-17 141,-142-1-1720,-4 0-6497,27-1-685</inkml:trace>
  <inkml:trace contextRef="#ctx0" brushRef="#br0" timeOffset="32264.507">26563 947 9620,'-19'-16'982,"-5"-5"-507,-36-30 118,3 11 2600,49 42-88,20 40-3302,188 328 488,567 961 1795,-745-1291-2127,-8-17-17,-1 1 1,-1 0-1,0 0 0,-2 2 0,-1-1 1,-2 1-1,0 0 0,-1 1 1,-1 9 57,-5-33-187,-1 1 1,0-1-1,0 0 1,0 0-1,0 1 0,-1-1 1,1 0-1,-1 0 1,0 0-1,0-1 1,0 1-1,0 0 1,0-1-1,-1 1 1,1-1-1,-1 0 1,0 0-1,1 0 1,-1 0-1,0 0 1,0 0-1,-1-1 0,1 0 1,0 1-1,0-1 1,-1-1-1,1 1 1,0 0-1,-1-1 1,1 1-1,-1-1 1,1 0-1,0 0 1,-1-1-1,1 1 1,-1-1 186,-80 4-7254</inkml:trace>
  <inkml:trace contextRef="#ctx0" brushRef="#br0" timeOffset="32544.945">25228 3001 15671,'0'0'1403,"28"-24"-704,111-86-578,47 12 36,180-49 3039,254-60-3196,-44 16 720,-107 5-601,-9-22 0,20-35-119,-398 202-2799,-125 56 134,-50 20-2071</inkml:trace>
  <inkml:trace contextRef="#ctx0" brushRef="#br0" timeOffset="-101048.925">1817 6154 4226,'0'0'891,"0"0"-627,0 0 184,0 0 766,0 0-325,-6-4-70,4 5 1905,-4 78-2660,4 441 536,55-127-501,-53-390-99,7 62 122,-7-64-58,0-1-5,0 0-75,0 0-16,0 0 51,154 28 141,84 33 475,-152-36-542,1-4 1,1-3-1,28-2-93,-53-6 43,22 2 6,-30-5 87,0 2 1,-1 2-1,0 3 0,35 14-136,-45-9 126,2-2 0,0-2 0,0-2 0,1-2 0,1-2 0,1-2-127,133 3 185,169 22 126,-247-19-292,1-5 1,0-4-1,55-7-18,-14 1 9,-120 1 65,0-1 1,0-2-1,0-1 0,-1-1 0,0 0 1,14-7-75,-33 8 371,-27 6-2026,6 0-124,-33-1-5528</inkml:trace>
  <inkml:trace contextRef="#ctx0" brushRef="#br0" timeOffset="-99615.649">1738 6275 4370,'0'0'1582,"0"0"-539,0 0 579,0 0 270,0 0-390,-7-7-59,-19-19-362,29 18 205,0 8-1164,92 3-60,-1 4 0,0 5 0,-1 3 0,3 5-62,15 6-25,1-4-1,1-6 0,98 2 26,-200-18 1,100 0 27,0 4 0,0 6-1,0 4 1,10 7-28,225 45 32,-341-66-32,69 4-15,1 4 1,-1 2-1,0 4 0,56 19 15,-99-22-4,1-2 0,0 0 0,1-3 0,0 0 0,0-2 0,24-1 4,296-8 104,-192 23-88,-120-14 3,-40-3 2,-1-1 30,0 1-16,0 0-19,6 115 424,-17 137 491,-31 164-931,35-353 112,6-57-104,-1 15 99,0 0 0,-2-1 0,0 0 1,-1 1-1,-2-1 0,0-1 0,-6 12-107,13-31-81,-1 0 0,1 0 0,-1 0 0,0 0 0,1 0 0,-1 0 0,0-1 0,0 1 0,1 0 0,-1-1 0,0 1 0,0 0 0,0-1 0,0 1 1,0-1-1,0 1 0,0-1 0,0 0 0,0 1 0,0-1 0,0 0 0,0 0 0,0 1 0,0-1 0,0 0 0,-1 0 0,1 0 0,0-1 0,0 1 0,0 0 0,0 0 0,0 0 0,0-1 0,0 1 0,0-1 0,0 1 0,0-1 0,0 1 0,0-1 1,0 1-1,1-1 0,-1 0 0,0 0 0,0 1 0,0-1 0,1 0 0,-1 0 0,1 0 0,-1 0 0,0 0 0,1 0 0,-1 0 0,1 0 0,0 0 0,-1 0 81,-14-35-5165</inkml:trace>
  <inkml:trace contextRef="#ctx0" brushRef="#br0" timeOffset="-98816.489">4905 6545 4210,'0'0'1003,"0"0"91,0 0 560,0 0-467,-4 8-952,54-3 389,0-2-1,1-2 1,-1-3 0,0-1 0,0-3-1,10-4-623,95-8 1060,1142-10 818,-922 29-1373,-205 0 18,399-13 872,-547 9-1403,13 0 309,-39 6-3211,-31 8-1986,-17 3-4284</inkml:trace>
  <inkml:trace contextRef="#ctx0" brushRef="#br0" timeOffset="-97495.433">4774 7581 3089,'0'0'3791,"0"0"-2187,0 0-838,0 0 570,0 0-210,-4-3-760,-2-13-446,47 17 40,-28 0 122,219 28 1012,568 53 416,-272-53-710,-399-23-339,-1 5-1,67 18-460,-44-11 375,2-6 0,17-7-375,-126-4 61,6 0-29,-1 1 0,0 3 0,0 2 0,-1 2 0,29 9-32,70-12 35,-102-23-19,-45 17 0,0 0 10,1-9 60,22-286 280,-17 123-207,0-221-92,-46 59-56,59 307 234,-8 16-1131,-36 33-2966,-20-1-4042</inkml:trace>
  <inkml:trace contextRef="#ctx0" brushRef="#br0" timeOffset="-95742.488">2637 7091 6947,'0'0'1334,"0"0"-715,0 0 664,0 0 62,0 0-710,25-5 1264,124-132 140,-117 103-1965,2 1-1,1 2 1,1 2-1,1 1 1,19-9-74,-36 96 2222,60 195-2638,-79-252 440,0-1-1,-1 1 1,1-1-1,0 1 1,0-1-1,-1 1 1,1-1-1,-1 1 1,0 0-1,1-1 1,-1 1 0,0 0-1,0-1 1,0 1-1,0 0 1,0-1-1,-1 1 1,1 0-1,0-1 1,-1 1 0,1 0-1,-1-1 1,1 1-1,-1-1 1,0 1-1,0-1 1,0 1-1,0-1 1,0 0-1,0 1 1,0-1 0,0 0-1,-1 0 1,1 0-1,0 0 1,-1 0-1,1 0 1,-1 0-1,1 0 1,-1-1-1,1 1 1,-1-1 0,1 1-1,-1-1 1,0 1-1,0-1-23,-19 1 353,12 1-306,1-1 1,-1 0 0,0 0-1,-1-1 1,1-1 0,0 1-1,0-2 1,1 1 0,-1-1-1,0 0 1,0-1-1,1 0 1,-1 0 0,1-1-1,-5-3-47,21-25-11917,4 18 4914</inkml:trace>
  <inkml:trace contextRef="#ctx0" brushRef="#br0" timeOffset="-95343.702">3266 7214 11813,'0'0'1420,"0"0"-908,0 0 518,0 0-16,0 0-636,9-11-113,100-103 727,-102 157 659,-7-42-1651,11 98 1146,6-35-4589,-13-52-292,-4-3-2153</inkml:trace>
  <inkml:trace contextRef="#ctx0" brushRef="#br0" timeOffset="-94255.99">5740 7252 11013,'0'0'710,"0"0"-315,0 0 800,0 0-24,0 0-701,20-17-33,132-132 457,-78 54-386,145-156 414,-235 271 1848,-29 53-2830,40-62 5,1-1 0,1 1 0,0 0 1,0 0-1,1 0 0,1 0 0,-1 1 0,2-1 0,0 0 0,0 1 0,1-1 0,0 0 0,1 0 0,1 0 0,-1 0 0,2 0 0,-1 0 0,2-1 0,-1 1 0,2-1 0,-1-1 0,1 1 0,0-1 0,1 0 0,1 1 55,-1 0-85,-5-7 112,1-1-1,0 1 1,-1 0 0,0-1 0,0 1 0,0 1 0,0-1 0,0 0-1,0 0 1,-1 1 0,0-1 0,1 1 0,-1-1 0,-1 1 0,1 0 0,0-1-1,-1 1 1,0 0 0,0-1 0,0 1 0,0 0 0,-1-1 0,1 1-1,-1 0 1,0-1 0,0 1 0,0-1 0,-1 1 0,1-1 0,-1 0-1,0 1-26,-9 5 151,1-1 1,-1 0-1,-1-1 0,0-1 0,0 1 0,0-2 0,0 0 0,-1 0 0,-7 0-151,-41 3-6386,61-8 1394</inkml:trace>
  <inkml:trace contextRef="#ctx0" brushRef="#br0" timeOffset="-93761.198">6457 7266 8740,'0'0'6125,"0"0"-4785,0 0-1180,0 0 400,0 0-114,11-8-302,-5 4-140,1-2 7,1 0 0,0 1-1,0 0 1,1 0 0,-1 1 0,1 0-1,0 0 1,0 1 0,1 0 0,-1 1-1,2 0-10,-9 2-4,0-2 19,0 1 1,0 1-1,0-1 1,0 0-1,0 0 1,0 1-1,0-1 0,1 1 1,-1 0-1,0 0 1,0 0-1,0 0 1,1 0-1,-1 0 1,0 0-1,0 1 0,0-1 1,0 1-1,0 0 1,0-1-1,0 1 1,0 0-1,0 0 0,0 0 1,0 1-1,0-1 1,0 0-1,-1 1 1,1-1-1,-1 1 0,1-1 1,-1 1-1,1 0 1,-1 0-1,0 0 1,0 0-1,0 0 0,0 0 1,0 0-1,-1 0 1,1 0-1,0 0 1,-1 0-1,0 0 0,1 0 1,-1 1-1,0-1 1,0 1-16,0 8 76,0-1 0,0 1 1,-1-1-1,0 1 0,-1-1 1,0 0-1,-1 0 0,0 0 0,-1 0 1,-4 9-77,-4 2 82,7-16-67,2 0 1,-1 1 0,1 0-1,0-1 1,0 1 0,0 0-1,1 0 1,0 1 0,0-1-1,1 0 1,-1 1 0,1-1-1,0 7-15,44-1 96,139-26 2460,-181 14-2767,-47 15-5447,7 4-510</inkml:trace>
  <inkml:trace contextRef="#ctx0" brushRef="#br0" timeOffset="-92389.259">1 9163 368,'0'0'8738,"0"0"-6684,0 0-1806,0 0 550,0 0 71,0-3-477,2-10-330,0 0-1,1 1 0,1 0 0,0-1 0,0 1 0,2 1 0,-1-1 0,1 1 0,8-11-61,-1 0 160,157-266 1235,-170 287-1202,0 1 313,0 0 36,0 11 136,0 2-679,-1 0 1,1-1-1,1 1 1,0 0-1,1-1 1,1 1 0,0-1-1,0 0 1,1 0-1,1 0 1,0 0-1,3 5 1,130 133-529,-51-66 269,-87-83 267,1-1 9,0 1 0,0-1 0,0 1 0,0-1 0,0 1 0,0 0 0,0-1 1,0 1-1,0 0 0,-1 0 0,1 0 0,0 0 0,-1 0 0,1 0 0,0 0 0,-1 0 0,1 0 0,-1 0 0,0 0 0,1 0 1,-1 0-1,0 0 0,0 0 0,1 0 0,-1 1 0,0-1 0,0 0 0,0 0 0,0 0 0,-1 0 0,1 0 0,0 0 0,0 1 1,-1-1-1,1 0 0,-1 0 0,1 0 0,-1 0 0,1 0 0,-1 0 0,1 0 0,-1 0 0,0 0 0,0-1 0,1 1 0,-1 0 1,0 0-1,-1 0-16,-18 5 246,-1 0 1,0-1-1,-1-1 1,1-1-1,-1-1 1,0-1-1,0-1 1,-8-1-247,11 1 69,-11-7-1257,22-10-3480,8 10-1020</inkml:trace>
  <inkml:trace contextRef="#ctx0" brushRef="#br0" timeOffset="-92110.285">738 9383 9380,'7'-18'1718,"-1"1"-1592,-1-1 507,2 0-1,0 0 1,1 1 0,1-1-1,0 2 1,1-1-1,1 1 1,8-8-633,-18 24 24,1 0 1,-1 0-1,0 0 0,0 1 1,0-1-1,0 1 1,0-1-1,1 0 1,-1 1-1,0 0 0,0-1 1,0 1-1,0 0 1,0-1-1,0 1 0,-1 0 1,1 0-1,0 0 1,0 0-1,-1 0 0,1 0 1,0 0-1,-1 0 1,1 0-1,-1 0 1,1 0-1,-1 0 0,0 1 1,1-1-1,-1 0 1,0 0-1,0 0 0,0 1 1,0-1-1,0 0 1,0 0-1,0 0 0,0 1 1,-1-1-1,1 0 1,0 0-25,0 3 114,39 206 1276,-10-129-2288,1-54-2239,12-29-4257,-12-22 481</inkml:trace>
  <inkml:trace contextRef="#ctx0" brushRef="#br0" timeOffset="-91871.863">1389 8972 13606,'0'0'2465,"0"0"-2465,0 0 0,0 0 208,0 0 17,0 0 255,136-4-80,-100 4-384,-10 0 80,-4 8-96,-8 8-608,-8 8-801,-6 6-1792,-16 3-5123</inkml:trace>
  <inkml:trace contextRef="#ctx0" brushRef="#br0" timeOffset="-91627.03">1361 9308 13862,'0'0'977,"0"0"-849,0 0 432,0 0 1057,115-48-513,-66 30-687,-3 8-1,-10 4-352,-6 6-64,-1 0-192,-3 10-849,-6 20-1504,-12 10-2065</inkml:trace>
  <inkml:trace contextRef="#ctx0" brushRef="#br0" timeOffset="-91159.478">2180 9310 3698,'0'0'8153,"7"-23"-6403,52-166 416,-50 165-1871,5-17 2849,-5 62-3166,1 1 0,1-2 0,0 1 0,2-1 0,0-1 0,1 0 0,1-1 0,1-1 0,1 0 0,0-1 0,1-1 0,6 3 22,241 148-144,-240-153 75,-39-8 1205,-272 7 2420,281-12-3841,-25-4-115,21-12-6737,9 9 1174</inkml:trace>
  <inkml:trace contextRef="#ctx0" brushRef="#br0" timeOffset="-90775.923">2960 9516 7283,'0'0'2810,"0"0"-1989,0 0 137,0 0 200,0 0-422,13 7 54,-5-2-629,-4-4-120,-1 1 0,0-1 1,1 1-1,-1 0 0,0 0 1,0 0-1,0 0 1,0 1-1,-1-1 0,1 1 1,-1-1-1,1 1 1,-1 0-1,0 0 0,0 0 1,0 1-1,0-1 0,-1 0 1,1 1-1,-1-1 1,0 1-1,0-1 0,0 1 1,-1-1-1,1 4-41,-1 20 269,0 1 0,-2-1 0,-2 0 0,0 0 0,-2 0 0,-5 15-269,-18 82 1684,70-106-1655,23-6 23,67 24-152,-99 0-2245,-30-4-2719,-12 2-3259</inkml:trace>
  <inkml:trace contextRef="#ctx0" brushRef="#br1" timeOffset="-52937.387">3097 7722 3554,'0'0'2235,"0"0"-1272,0 0-58,0 0 519,0 0-330,0 2 2672,6 23-3583,46 234 292,-12 3 0,-3 96-475,16 1430 69,-52-1765-70,52 1059 39,-73-745 525,7-245-448,1-98-3373,2-25 572,-4-20-3642</inkml:trace>
  <inkml:trace contextRef="#ctx0" brushRef="#br1" timeOffset="-51887.268">2881 8688 2481,'0'0'3834,"0"0"-2540,0 0-504,0 0 642,0 0-53,0 0-493,0 0-286,0-4-157,3-32-39,2-1 0,1 1 1,2 0-1,1 1 0,6-11-404,4-21 338,99-454 886,-63 283-415,-54 238-800,0-1 0,-1 1 0,1-1 1,0 1-1,0 0 0,0-1 0,1 1 1,-1 0-1,0 0 0,0 0 0,0 0 1,0 0-1,0 0 0,0 0 0,0 0 0,0 0 1,0 0-1,0 1 0,0-1 0,0 0 1,0 1-1,0-1 0,0 1 0,0-1 1,0 1-1,0-1 0,0 1 0,-1 0 0,1-1 1,0 1-1,0 0 0,-1 0 0,1-1 1,0 1-1,-1 0 0,1 0 0,-1 0 1,1 0-1,-1 0-9,43 55 494,-2 0 0,-3 3-1,-3 1 1,8 22-494,71 118 597,-106-187-522,7 12 112,2 0 0,0-1 0,2-1 0,1 0 0,0-2 1,9 6-188,-36 5-5587,-20-9-434</inkml:trace>
  <inkml:trace contextRef="#ctx0" brushRef="#br1" timeOffset="-46302.404">4697 7839 3009,'0'0'811,"0"0"286,0 0 173,0 0-355,0 0-349,0 0-281,-12-11-186,-40-35-22,47 43 57,0 0 1,0 0-1,0 0 1,0 0-1,0 1 0,-1 0 1,1 0-1,-1 0 1,1 1-1,-1 0 0,0 0 1,1 0-1,-1 1 1,0-1-1,-5 2-134,-8-2 369,-692-11 3454,657 14-3719,-1 2-1,1 3 1,0 2 0,0 3-1,1 2 1,-29 12-104,73-23 6,1 0 0,0 0 0,0 1 0,0 1 1,0-1-1,1 1 0,-1 0 0,1 1 0,1-1 0,-1 2 1,1-1-1,0 1 0,0 0-6,-145 154-45,147-157 33,0 0 1,0 0 0,0 1-1,1 0 1,-1 0 0,1 0-1,0 0 1,1 0 0,-1 1 0,1-1-1,0 1 1,1-1 0,-1 1-1,1 0 1,0 0 0,1 0 0,-1 0-1,1-1 1,0 1 0,1 0-1,-1 0 1,1 0 0,0 0-1,1 0 1,-1-1 0,1 1 0,1-1-1,-1 1 1,1-1 0,1 4 11,16 11-10,0-1-1,2 0 1,0-1 0,1-2 0,0 0 0,1-2 0,5 2 10,39 25-1,-29-17-2,0-2 0,2-2 0,0-2 0,1-1 0,1-2 0,1-3 0,0-1 0,16 1 3,287 72-67,-170-10 70,-129-50 5,2-3 1,1-1-1,1-3 1,0-2-1,1-2 0,47 5-8,9-15 60,-1-5-1,73-11-59,-90 6 68,520 6-41,-591-2 33,0-2-1,0 0 1,-1-1 0,0-1 0,0-1-1,-1 0 1,0-2 0,0 0 0,-1-1 0,0-1-1,-1 0 1,7-8-60,29-17 123,-24 19-83,-21 15-29,-1-1 0,1 1 0,-1-1 0,1 0 0,-1-1 0,0 1 0,-1-1 1,1-1-1,-1 1 0,0-1 0,0 0 0,-1 0 0,0 0 0,0-1 0,0 1 0,-1-1 0,0 0 0,0 0 1,-1 0-1,1-3-11,-1-7 18,-1 1 0,-1-1 0,-1 0 0,0 1 0,-2-1 0,1 0 0,-2 1 0,0 0 0,-1 0 0,-1 0 0,0 1 0,-1 0 0,-1 0 0,0 0 0,-1 1 0,-1 1 0,0-1 0,-1 1 0,0 1 0,-6-5-18,-5-2 6,-1 0-1,-1 2 1,-1 1 0,0 1 0,-1 1 0,-7-2-6,-98-60 53,109 60-64,-5-5 127,0 1-1,-2 1 1,0 1-1,-1 2 1,-1 1-1,0 2 1,-13-4-116,-44-1 259,-1 3 0,-1 5 1,0 3-1,0 4 1,-58 7-260,26-3 132,107-1-182,-7-1-14,-1 1 0,1 1 0,-1 1 0,1 1 0,0 1 0,0 1 0,-5 2 64,20-4-250,1-1-1,-1 2 1,1-1-1,0 1 1,0 0-1,0 0 1,0 0-1,1 1 1,0 0-1,0 0 1,0 1-1,1-1 1,-1 1-1,1 0 1,1 0-1,-1 1 251,-18 44-5047,7 5-2527</inkml:trace>
  <inkml:trace contextRef="#ctx0" brushRef="#br1" timeOffset="-44614.036">7118 8020 848,'0'0'1991,"0"0"-460,-20-2 35,-158-8 2001,122 9-2475,34-1-672,-1 1 0,1 2-1,0 0 1,0 1 0,0 1 0,0 1-1,0 1 1,-18 6-420,-38 28 249,2 3 0,1 4 0,-1 5-249,76-50 3,-10 5 27,1 0 1,0 0-1,0 1 1,1 1-1,0 0 1,0 0-1,0 0 1,1 1-1,1 0 1,0 0-1,0 1 1,1 0-1,0 0 1,-2 5-31,-31 128-107,38-136 95,0 0-1,0 0 1,1 0 0,0 0 0,0 0-1,1-1 1,0 1 0,0 0 0,0-1-1,1 0 1,0 1 0,0-1 0,1 0 0,0-1-1,0 1 1,0-1 0,1 1 12,214 225-32,-185-209 58,1 0 1,1-3-1,0-1 1,2-1-1,0-2 1,1-2-1,0-2 1,0-1-1,2-2 1,-1-2-1,1-2 1,-1-1-1,17-2-26,3 4 192,273 14 873,201-20-1065,-193-3 98,-236 5-93,25 1-5,0-6 0,-1-5 1,43-12-1,594-176 272,-743 192-254,1-1 0,-1-1 0,0-1 0,-1-1 0,0-1 1,0-1-1,-1-1 0,-1-1 0,0-1 0,13-12-18,-29 21 42,-1 0 1,0-1-1,0 0 1,0 0-1,0 0 0,-1 0 1,0 0-1,0 0 0,-1-1 1,0 1-1,0 0 1,0-1-1,-1 1 0,0-1 1,0 1-1,-1-1 1,0 1-1,0-1 0,0 1 1,-1 0-1,0 0 0,0-1 1,0 1-1,-1 1 1,0-1-1,-3-4-42,-14-18 69,-1 1 0,-2 2-1,0 0 1,-2 1 0,-1 2 0,0 0 0,-1 2 0,-2 1-1,0 1 1,-21-8-69,-19-3 114,-2 4 0,-1 2-1,0 4 1,-2 3 0,-5 2-114,-110-25 32,-80-9-40,-3 11 1,-1 13 0,0 11-1,-205 20 8,259-1-762,1 9 1,-86 22 761,162-5-2151,52-4-6207,66-21 1088</inkml:trace>
  <inkml:trace contextRef="#ctx0" brushRef="#br0" timeOffset="-112688.713">752 3936 8980,'0'0'1681,"0"0"-777,0 0-127,0 0 346,0 0-64,0 0-184,0 0-29,-4-3-201,-12-10-95,25 10 2086,43 0-2716,360 20 317,361 17-133,-237-36 782,-536 2-713,0 0 166,0 0-32,0 0-21,0 0-41,0 0-112,0 0-2,0 0-27,0 0-56,0 0-29,0 0-209,0 0-557,0-2-3771,0-8 681,-2 4-3748</inkml:trace>
  <inkml:trace contextRef="#ctx0" brushRef="#br0" timeOffset="-110109.229">2520 3928 4626,'0'0'1772,"0"0"-985,0 0 298,0 0 321,0 0-445,2-1 3236,16-1-4470,170 17 359,-174-15-70,114 0 240,-1 4 0,110 20-256,-102-8 96,0-7 1,0-5-1,27-7-96,86 2 76,-220 3-72,0 0-1,0 2 0,-1 1 0,1 2 0,-1 0 0,21 10-3,-47-17 27,0 0 0,0 1-1,0-1 1,0 0 0,0 0-1,0 0 1,0 0 0,0 0 0,0 0-1,0-1 1,0 1 0,-1 0-1,1 0 1,0-1 0,0 1 0,0 0-1,0-1 1,0 1 0,-1-1-1,1 1 1,0-1 0,0 0 0,-1 1-1,1-1 1,0 0 0,-1 1-1,1-1 1,-1 0 0,1 0 0,-1 1-1,1-1 1,-1 0 0,1 0-1,-1 0 1,0 0 0,0 0 0,1 0-1,-1 0 1,0 0 0,0 0-1,0 1 1,0-1 0,0 0 0,0 0-1,0 0 1,0 0 0,-1 0-1,1 0 1,0 0 0,0 0 0,-1 0-1,1 0 1,-1 1 0,1-2-27,0-11 238,17-729 1838,116-469-1831,3 261 974,-128 666-707,-8 284-616,0 0-162,0 0-65,0 0-216,0 0-440,-9 13-2209,-34 55-4347,3-24 1546</inkml:trace>
  <inkml:trace contextRef="#ctx0" brushRef="#br0" timeOffset="-109570.072">4010 941 11589,'0'0'1217,"0"0"-281,0 0 131,0 0 169,0 0-388,-3-4-643,-8-3-253,14 27-75,20 39-12,261 621 452,-277-664-315,1 5-6,1 0 1,0-1-1,1 0 0,2 0 1,0-2-1,0 1 0,2-1 1,1-1-1,0-1 0,4 3 4,-17-17 7,0-1-1,0 0 0,0 0 0,0 0 0,0 0 0,0 0 0,0 0 0,0 0 0,0-1 0,0 1 0,1-1 0,-1 0 0,0 0 0,0 0 0,1 0 0,-1 0 0,0 0 0,0 0 1,0-1-1,1 1 0,-1-1 0,0 1 0,0-1 0,0 0 0,0 0 0,0 0 0,0 0 0,0 0 0,0-1 0,0 1 0,-1-1 0,1 1 0,0-1 0,-1 1 0,1-1-6,48-75 768,-37 55-504,93-183 1085,-8-3-1,56-183-1348,-116 290 491,-35 92-502,7-12 136,-2 0 0,-1-1 0,-1 0 0,0 0 0,-2-1 0,-1 0 0,0-2-125,-5 35-871,0 1-1,-1-1 1,0 0 0,-1 0-1,0 0 1,-1 0 0,0-1-1,0 0 1,-1 0-1,0 0 1,-1 0 871,4-4-566,-47 63-7171</inkml:trace>
  <inkml:trace contextRef="#ctx0" brushRef="#br0" timeOffset="-28288.126">1996 4215 720,'0'0'7012,"0"0"-4750,0 0-1889,0 0 44,0 0 55,0 0-195,-6 0-138,3 1-105,1-1 0,-1 1 0,0 0-1,1 0 1,-1 1 0,1-1 0,-1 0 0,1 1-1,0 0 1,0-1 0,0 1 0,0 0 0,0 0 0,0 0-1,0 1 1,0-1 0,1 0 0,-1 0 0,1 1 0,0-1-1,0 1 1,0 0 0,0-1 0,0 1 0,0 0 0,1-1-1,-1 1 1,1 0 0,0 2-34,-2 0 67,-149 525 1318,150-527-1398,0 1 0,1-1 0,-1 1 1,1-1-1,0 1 0,0-1 0,0 1 0,1-1 0,-1 1 0,1 0 0,0-1 0,0 0 0,0 1 1,0-1-1,0 0 0,1 1 0,0-1 0,-1 0 0,1 0 0,1 0 0,-1 0 0,0-1 0,1 1 1,-1-1-1,1 1 0,0-1 0,-1 0 0,1 0 0,0 0 0,1 0 0,0 0 13,106 42-94,-109-44 92,150 50 31,144 33 580,268-6 55,-185-44-544,-366-32-119,0 2 0,0-1 1,0 2-1,-1 0 0,1 0 0,-1 1 0,0 0 1,0 1-1,-1 0 0,0 1 0,9 7-1,-11-10-20,0 0-1,0-1 1,0 0-1,1-1 1,-1 0-1,1 0 1,-1-1-1,1 0 1,0 0-1,-1-1 1,1 0 0,0-1-1,7-1 21,18 1-35,123-19-77,95 16 29,-113 4 102,-139-23 1032,-39-87-387,10-69-656,26 146-3,0 0 0,-3 0 1,0 1-1,-2 0 1,-2 0-1,-1 0 0,-1 1-5,6 14 15,-1 0 0,0 1 0,-1 0 0,-1 0 0,-1 1 0,0 0-1,-1 1 1,0 0 0,-1 0 0,-1 2 0,0-1 0,0 2-1,-2 0 1,1 0 0,-1 1 0,-15-6-15,-43-8 279,0 3 1,-2 3-1,0 4 1,-62-4-280,-435-11 645,159-47 492,385 70-1022,0 2 0,0 0 0,0 2 1,0 1-1,0 2 0,-11 1-115,22 0-360,-24 1 1235,18-12-6259,15 8-920,7 6 506</inkml:trace>
  <inkml:trace contextRef="#ctx0" brushRef="#br0" timeOffset="-27584.233">2438 4761 10645,'0'0'1192,"0"0"-810,0 0 242,5-4 11,175-189 1379,-142 152-1744,-38 41-211,0 0 178,0 0 161,0 0-28,0 0-9,0 0-33,0 0-80,0 13-69,0-4-180,-1 0 0,2-1 1,-1 1-1,1 0 1,0 0-1,1-1 1,0 1-1,0-1 0,1 1 1,0-1-1,0 0 1,1 0-1,0 0 1,2 1 0,57 85-603,-64-91 657,0 0 0,0-1 0,-1 1 0,1 0 1,-1-1-1,0 1 0,1-1 0,-1 0 0,-1 0 1,1 0-1,0 0 0,0 0 0,-1 0 0,1 0 0,-1-1 1,1 1-1,-1-1 0,0 0 0,0 0 0,1 0 1,-1 0-1,0 0 0,0-1 0,0 1 0,0-1 1,0 0-1,0 0 0,0 0 0,0 0 0,0 0 1,0-1-1,-2 0-54,-9 2-148,-36-2-1669,30-13-8688,19 10 4726</inkml:trace>
  <inkml:trace contextRef="#ctx0" brushRef="#br0" timeOffset="-27255.871">2847 4910 1889,'0'0'6245,"0"0"-4831,11-21-1187,78-132 3065,-89 154-3209,0-1 0,0 1 0,0-1 0,0 1 0,0 0 0,0-1 0,0 1 0,1-1 0,-1 1 0,0-1 0,0 0 0,1 1 0,-1-1 1,0 1-1,0-1 0,1 1 0,-1-1 0,0 0 0,1 1 0,-1-1 0,1 1 0,-1-1 0,0 0 0,1 0 0,-1 1 0,1-1 0,-1 0 0,1 0 0,-1 0 0,1 1 0,-1-1 0,1 0 0,-1 0 0,1 0 0,-1 0 0,1 0 0,-1 0 0,1 0 0,-1 0 0,1 0 0,-1 0 0,1 0 0,0 0 0,-1-1 0,1 1 0,-1 0 0,0 0 0,1 0 0,-1-1 0,1 1 0,-1 0 0,1-1 0,-1 1-83,1 10-230,2 54 970,9 60 165,20-56-10308,-27-61 2405</inkml:trace>
  <inkml:trace contextRef="#ctx0" brushRef="#br0" timeOffset="-108019.134">12164 1052 7972,'-4'25'1350,"-28"352"1347,19 393-401,-17 310-1036,-28-540-1743,-71 255 483,123-781-4076,3-34-1860,1 5 5690,-9-42-4588</inkml:trace>
  <inkml:trace contextRef="#ctx0" brushRef="#br0" timeOffset="-107552.068">11450 1608 11637,'0'0'913,"0"0"-510,0 0-46,0 0 214,0 0-275,8 20-216,1 4 65,54 143 660,7-3 1,8-3-1,72 109-805,-144-260 35,-2-2-13,0 0 0,1 1 0,0-2 0,0 1 0,0 0-1,1-1 1,0 0 0,1-1 0,0 1 0,0-1 0,0 0-1,1-1 1,-1 0 0,1 0 0,1-1 0,-1 0 0,0 0-1,1-1 1,0 0 0,0 0 0,1-1-22,-5-3 34,0 1 0,0-1 1,0 0-1,0-1 0,-1 1 0,1-1 1,0 0-1,-1 0 0,1-1 0,-1 1 1,1-1-1,-1 0 0,0 0 0,-1-1 1,1 1-1,0-1 0,-1 1 0,0-1 1,0 0-1,0-1 0,1 0-34,0 0 47,64-86 275,-3-3 0,-5-3 0,-3-2 1,-6-2-1,10-36-322,1-7-184,-7-2 0,-7-3 0,21-114 184,-54 144-1198,-44 135-1830,-14 57-1742,-18 37-2346</inkml:trace>
  <inkml:trace contextRef="#ctx0" brushRef="#br0" timeOffset="-106382.441">11942 4521 8996,'0'0'2081,"0"0"-1302,0 0-571,0 0 155,0 0-171,5 0-115,373-14 2020,-319 17-2006,0 2 0,0 3 0,-1 3-1,-1 2 1,4 4-91,23 4 215,1-4 0,1-3 1,74 2-216,481 12 981,57 16 714,263-34-1695,-473-26 200,115 54 547,599-32 1149,-1037 1-1527,1-8-1,15-8-368,-96 6 34,-82-20-3336,-5-34-5126,-4 25-632</inkml:trace>
  <inkml:trace contextRef="#ctx0" brushRef="#br0" timeOffset="-24619.289">18774 4162 8852,'0'0'1683,"0"0"-903,0 0 39,0 0 424,-21-7-16,-70-23-411,84 29-759,0 0 0,0 0-1,0 0 1,0 1 0,-1 0-1,1 0 1,0 1 0,0 0-1,0 0 1,0 1 0,0 0-1,0 0 1,0 1 0,1 0-1,-1 0 1,1 0 0,0 1-1,0 0 1,0 0 0,0 0-1,1 1 1,-4 4-57,-8 3 167,-8 5-82,2 1 0,0 0 0,0 2 0,2 0 0,1 2 0,0 0 0,2 1 0,0 1 0,2 1 0,1 0 0,0 1 0,2 1-1,1 0 1,2 1 0,0 0 0,2 0 0,1 1 0,-2 21-85,7-28-3,0 0 0,1 1 0,1-1 0,1 1 1,1-1-1,2 0 0,0 0 0,1 0 0,1 0 0,1-1 0,7 15 3,6 0 3,3-2-1,0-1 1,2 0 0,2-2-1,0-1 1,2-1 0,1-2-1,2-1 1,0-1 0,2-2-1,1-1 1,0-2 0,1-1-1,16 5-2,-24-13 4,0-1-1,0-2 0,1 0 1,0-2-1,0-1 0,0-1 1,1-2-1,0-1 0,-1-1 1,1-1-1,0-2 0,-1-1 1,0-2-1,0 0 0,0-2 1,1-2-4,66-33 246,-2-5 1,-2-4-1,-2-3 1,-3-5-1,1-6-246,-36 29 66,-2-2-1,-1-1 1,-3-3-1,33-40-65,-66 69 37,-2-1 0,0 0 0,0 0 0,-2-1 0,0-1 0,-1 0 1,0 0-1,-2 0 0,0-1 0,0 0 0,-2 0 0,-1 0 0,0-1 0,-1 1 0,-1-1 0,0 0 0,-2 1 0,-1-10-37,-1 13 100,-1 1 1,0-1-1,-1 1 1,-1 0 0,0 0-1,-1 1 1,0 0-1,-1 0 1,-1 0-1,0 1 1,0 0 0,-2 1-1,1 0 1,-1 1-1,-1 0 1,1 1 0,-14-8-101,-9-5 181,-1 1 0,-2 2 0,0 2 0,0 1 0,-2 2 0,-4 0-181,-51-9 163,-1 4 0,0 4 1,-1 4-1,0 5 0,-82 5-163,162 0-138,0 0-1,0 2 1,0-1 0,0 2-1,0 0 1,0 1 0,1 1-1,-1 0 1,1 1 0,0 1-1,0 0 1,0 1 0,1 1-1,0 0 1,1 1-1,0 0 1,0 1 0,1 0-1,0 1 1,1 1 0,-1 1 138,-2 8-1388,0 1 0,1 0 1,2 1-1,0 1 0,1 0 1,1 0-1,-2 16 1388,-10 29-6598</inkml:trace>
  <inkml:trace contextRef="#ctx0" brushRef="#br0" timeOffset="-24246.657">18626 4039 14487,'0'0'2049,"0"0"-1196,0 0-458,0 0-83,9 29-112,95 230 265,334 493 447,-391-676-2198,-55-72-4415,-21-9 811</inkml:trace>
  <inkml:trace contextRef="#ctx0" brushRef="#br0" timeOffset="-23969.052">18372 5249 12166,'0'0'1646,"18"-16"-1043,254-224 2361,595-454 1040,-852 685-4449,-33 25-672,7-7 668,-43 40-3046,-19 13-2073</inkml:trace>
  <inkml:trace contextRef="#ctx0" brushRef="#br0" timeOffset="-23382.141">18784 5559 9124,'0'0'3004,"0"0"-2249,0 0-395,1 28 617,-4 386 2160,-116 813-1211,115-1148-2022,2 5-877,-5 0-1,-3 0 0,-12 40 974,21-122-106,-17 53-2534,-5-31-2463,-1-20-2161</inkml:trace>
  <inkml:trace contextRef="#ctx0" brushRef="#br0" timeOffset="-22830.842">18268 6670 9092,'0'0'2628,"6"-24"-1894,68-174 226,389-595 3650,-462 790-4582,0 0-1,1 1 1,-1 0-1,1-1 1,0 1 0,0 0-1,0 0 1,0 0-1,0 0 1,1 1-1,-1-1 1,0 0-1,1 1 1,-1 0-1,1-1 1,0 1-1,-1 0 1,1 0 0,0 1-1,0-1 1,-1 1-1,1-1 1,0 1-1,0 0 1,0 0-1,0 0 1,0 0-1,0 0 1,-1 1 0,1 0-1,0-1 1,0 1-1,-1 0 1,2 1-28,7 4 121,0 1 1,0 0 0,0 1 0,-1 0-1,0 1 1,-1 0 0,0 0 0,0 1-1,-1 0 1,-1 1 0,1 0 0,-2 0-1,1 1 1,-2-1 0,1 1 0,-2 0-1,0 1 1,0-1 0,0 8-122,37 120 920,-6 2 1,-7 1-1,0 50-920,-14-129 125,-1-5-1907,-10-23-4765,-3-32-336</inkml:trace>
  <inkml:trace contextRef="#ctx0" brushRef="#br0" timeOffset="-21397.378">20229 4543 4114,'0'0'2708,"0"0"-1206,0 0-200,0 0 365,0 0-202,-3 0-699,-11 0-513,161 18 158,107-3 2823,126-14-3234,-182-3 754,237 4 666,397 54-1420,-598-19 768,-250-33-4610,-20-4-5028</inkml:trace>
  <inkml:trace contextRef="#ctx0" brushRef="#br0" timeOffset="-16259.361">13623 5154 11493,'0'0'1566,"0"0"-1053,0 0 52,0 0 604,0 0-57,0 0-432,0-10-170,-4 65-314,-2-1 0,-3-1 0,-2 1 0,-3-1 1,-2 1-197,-10 44 28,18-66-26,-14 44-22,4 1-1,3 1 1,3 0-1,4 0 1,4 1-1,3 14 21,2-88-24,2-1 0,-1 0 0,0 0 0,1 0-1,0 0 1,0 0 0,0-1 0,0 1 0,1-1-1,0 0 1,-1 0 0,1 0 0,0 0-1,0-1 1,1 1 0,-1-1 0,0 0 0,1 0-1,-1-1 1,1 0 0,0 1 0,-1-1-1,1-1 1,0 1 0,0-1 0,0 0 0,-1 0-1,1 0 1,0-1 0,0 0 0,-1 1-1,1-2 1,2 0 24,7 2 2,276-2-44,63-1 311,82 21-269,703 94 659,-1109-110-657,-27-2 62,-2 0 299,0 0 432,0-4 835,-5-144-800,1 94-912,2 0-1,2 0 0,3 0 0,2 0 0,10-38 83,3 24-143,22-154-455,-39 182 603,0 28 1,0 0 1,0 0-1,-1 0 0,-1 0 1,0 0-1,0 0 0,-1 0 1,-1 0-1,0 1 0,-1-1 1,0 1-1,0 0 0,-2 0 1,1 0-1,-1 1 0,-5-7-6,-13-5 62,-2 2 0,0 0-1,-1 2 1,0 1-1,-2 1 1,0 2 0,0 1-1,-1 1 1,-1 1-1,0 2 1,-32-6-62,32 6 24,-162-35 227,-1 8-1,-2 8 1,-172 0-251,78 5 48,21-17-77,266 40-230,-14-8-73,15 4-2537,1-2-3451,1 2 1411</inkml:trace>
  <inkml:trace contextRef="#ctx0" brushRef="#br0" timeOffset="-15645.524">14109 5783 10485,'0'0'1168,"0"0"-834,0 0 106,0 0 358,18-20-99,130-137 589,100-136 791,-262 337 1036,23 115-3955,18-92 440,-20-53 390,0 0-1,-1 1 1,-1 0 0,-1 0-1,0 0 1,-1 1 0,0-1-1,0 11 11,-6-23 82,1 0 0,0 0 0,-1 0 0,0 0 0,0-1 0,0 1 0,0-1 0,0 0 0,0 0 0,-1 0 1,1 0-1,-1 0 0,1-1 0,-1 0 0,0 0 0,0 0 0,1 0 0,-1 0 0,0-1 0,0 0 0,0 1 0,0-2 0,-1 1-82,1 0-28,-67-4-435,45-31-6207,23 20 673</inkml:trace>
  <inkml:trace contextRef="#ctx0" brushRef="#br0" timeOffset="-15361.217">14722 5741 9540,'0'0'1156,"0"0"-7,16-18 1247,48-55-331,-36 49-80,-27 24-1145,-1 0-141,0 2-61,-11 117 1545,0 6-3814,11-39-6282,0-47-1416</inkml:trace>
  <inkml:trace contextRef="#ctx0" brushRef="#br0" timeOffset="-12876.598">17941 8357 7411,'0'0'1863,"0"0"-1108,0 0 853,0 0 449,0 0-637,0 0-623,0 3 3098,0 34-4031,0 119 363,-8 1 0,-16 78-227,0-75-112,85-143-243,581-13 2215,228 84-1637,6 0 122,-466-63 533,-296 10-822,-106-70 466,-8-727-1917,1 752 1392,-1-1-1,0 1 1,0-1-1,-1 1 1,0 0-1,-1-1 1,0 1-1,0 0 1,-1 0-1,-1 0 1,0 0-1,0 1 1,-1-1-1,0 1 1,0 0-1,-1 0 1,0 1-1,-1 0 1,0 0 0,0 1-1,-1-1 1,0 2-1,-8-7 4,-23-5-1,-1 1-1,-1 2 1,-1 1-1,0 3 1,0 1 0,-1 2-1,-1 2 1,-5 2 1,11-1 3,-277-26 102,-268 12-105,488 17 23,-117 2 40,-299-17 346,503 16-384,1 0-1,0-1 0,-1 0 1,1 0-1,0-1 0,0 0 1,0 0-1,1 0 0,-1-1 1,1 0-1,0 0 0,0-1 1,0 0-1,1 0 0,-1 0 1,1-1-1,0 1 0,-1-4-24,-21-19-125,3 10-471,12 15-3136,7 28-1089,-5 8 105,-3 8-1813</inkml:trace>
  <inkml:trace contextRef="#ctx0" brushRef="#br0" timeOffset="-12306.916">18536 9064 9508,'16'-21'1262,"116"-145"1011,90-76 894,-216 235-2910,-6 6-215,1 1 0,-1-1-1,0 1 1,0-1 0,1 1 0,-1-1 0,0 1 0,1-1 0,-1 1 0,1-1 0,-1 1 0,0-1 0,1 1 0,-1-1 0,1 1 0,-1 0 0,1-1 0,0 1-1,-1 0 1,1 0 0,-1-1 0,1 1 0,0 0 0,-1 0 0,1 0 0,-1 0 0,1 0 0,0 0 0,-1 0 0,1 0 0,0 0 0,-1 0 0,1 0-1,-1 0 1,1 0 0,0 1 0,-1-1 0,1 0 0,-1 0 0,1 1 0,-1-1 0,1 0 0,-1 1 0,1-1 0,-1 0 0,1 1 0,-1-1 0,1 1-1,-1-1 1,1 1 0,-1-1 0,0 1 0,1-1 0,-1 1 0,0-1 0,0 1 0,1 0 0,-1-1 0,0 1 0,0-1 0,0 1-42,67 57-93,-52-48 100,-1 1 1,-1 1 0,0 0-1,0 1 1,-2 0 0,1 0-1,-2 2 1,0-1 0,5 11-8,-14-23 47,-1 0 0,0-1 1,1 1-1,-1 0 0,0 0 1,0 0-1,0 0 1,-1 0-1,1 0 0,0 0 1,-1 0-1,1 0 0,-1 0 1,0 0-1,0 0 0,0 0 1,0-1-1,0 1 1,0 0-1,0-1 0,0 1 1,0-1-1,-1 1 0,1-1 1,-1 0-1,1 1 0,-1-1 1,0 0-1,1 0 0,-1 0 1,0 0-1,0 0 1,0-1-1,0 1 0,1-1 1,-1 1-1,0-1 0,0 1 1,0-1-1,0 0 0,0 0 1,0 0-1,0 0 1,0-1-1,-1 1-47,-6 2 62,-190 25 15,197-27-1352,4-3-4837,4-6-265</inkml:trace>
  <inkml:trace contextRef="#ctx0" brushRef="#br0" timeOffset="-12024.376">19288 8996 9428,'0'0'1582,"17"-21"-280,143-154 4421,-122 143-3023,-38 32-2073,0 0-104,0 4-128,1 51-180,-14 130-1911,-11-158-4414,2-26 369</inkml:trace>
  <inkml:trace contextRef="#ctx0" brushRef="#br0" timeOffset="-11207.16">18570 7994 2785,'0'0'3340,"0"0"-1915,0 0-11,0 0 494,0 0-452,-12 0-669,-222-8 1556,-129 6-1724,353 42-638,-6 275 816,16-181-4767,0-89 991,0-2-4574</inkml:trace>
  <inkml:trace contextRef="#ctx0" brushRef="#br0" timeOffset="-9136.279">14157 5079 16,'0'0'784,"0"0"65,0 0 7,0 0-104,0 0-261,0 0 48,0 0-48,-20-16 1825,-126-26 2398,94 32-4514,-1 2 1,0 3-1,0 2 0,-1 2 0,-9 3-200,-13-1 1021,8 35-906,62-32-111,0 0 0,1 0 0,-1 1 0,1-1 1,0 1-1,1 0 0,-1 1 0,1-1 0,0 1 0,0 0 0,1 0 0,-1 0 0,1 1 0,1-1 0,-1 1-4,-3 7-11,1 0 0,0 0 0,1 1 0,0-1-1,1 1 1,1 0 0,0 0 0,1 0 0,1 0-1,1 10 12,-1-21-84,1-1-1,-1 1 1,1 0-1,0-1 1,0 1-1,1 0 0,-1-1 1,1 0-1,-1 1 1,1-1-1,0 0 1,0 0-1,1 0 0,-1 0 1,1 0-1,-1 0 1,1-1-1,0 0 1,0 1 84,69 24-5303,-9-24-1458</inkml:trace>
  <inkml:trace contextRef="#ctx0" brushRef="#br0" timeOffset="7997.229">4778 3082 3153,'0'0'948,"0"0"-151,0 0 572,0 0 56,0 0-604,0 0-434,0 0-198,1-5 3748,2-9-3058,105-123-182,-58 83-458,12-6-143,3 3 0,2 3 0,3 3 0,2 3 0,2 3-1,1 3 1,3 4 0,30-9-96,-33 11 98,522-245 497,-437 221-367,3 7 1,2 7-1,1 8 0,50 0-228,-95 15 189,90-6 82,2 9-1,1 10 1,141 14-271,-306-4-4,108 11 5,0 8 1,-2 6-1,-1 6 0,129 46-1,-195-51 55,-1 3 0,-1 4-1,-2 3 1,49 32-55,-99-49 7,23 12 90,-1 2 0,-2 3 0,-2 1 0,41 40-97,71 66 188,87 95 347,-88-8 604,-33-109-573,-73-34-214,-53-47-2879,-4-40 1089,-15-2-4935,-6-8-1201</inkml:trace>
  <inkml:trace contextRef="#ctx0" brushRef="#br0" timeOffset="8892.19">10255 3124 7299,'0'0'2916,"0"0"-1334,0 0 22,0 0 445,0 0-294,-4-5-525,-11-17-395,12 17-405,3 5-177,0 0-61,0 0-77,0 0-160,3 10-188,139 109 180,-108-89 57,2-2 0,1-2 0,2-1 0,0-2 0,1-1 0,1-3 0,1-1 0,1-2 0,0-2 0,10 0-4,-44-12 76,-6 0-28,1-1-1,-1 0 1,1 0 0,-1-1-1,1 1 1,-1-1 0,1 1-1,-1-1 1,1 0 0,-1-1-1,1 1 1,-1-1 0,1 1 0,-1-1-1,1 0 1,-1 0 0,0 0-1,0-1 1,2 0-48,10-23 115,-1 0 0,-1-1 0,-2 0 0,0-1 0,-2-1 0,1-8-115,-3 16 52,3-22 396,-2-1 0,-2 0 0,-1 0 0,-3 0 0,-1 0 0,-3-13-448,5-107 457,-1 96 517,-2 67-1094,0 0-438,0 0-530,-25 7-3509,-16 11-1846,-14 5-4946</inkml:trace>
  <inkml:trace contextRef="#ctx0" brushRef="#br0" timeOffset="11232.553">6264 66 3986,'0'0'2001,"0"0"-731,0 0 530,0 0 401,0 0-429,0 0-115,-2-13-393,1-2-1538,-2-22 2954,1 70-1223,2 752-1302,-15-581-88,15-203-14,0-5 9,3-14-52,0-1 0,1 1 0,1 0 0,1 0 0,0 1 0,1 0 1,1 0-1,10-16-10,-8 13 1,12-29-23,3 0 1,2 2-1,2 1 0,2 1 0,2 2 1,33-34 21,-65 77-3,-1-1 1,0 0 0,1 0 0,-1 0 0,1 1 0,0-1 0,-1 0 0,1 0 0,0 1 0,-1-1-1,1 1 1,0-1 0,0 0 0,-1 1 0,1-1 0,0 1 0,0 0 0,0-1 0,0 1 0,0 0 0,0 0-1,0-1 1,-1 1 0,1 0 0,0 0 0,0 0 0,0 0 0,0 0 0,0 0 0,0 0 0,0 1-1,0-1 1,0 0 0,0 0 0,0 1 0,0-1 0,-1 1 0,1-1 0,0 1 0,0-1 0,0 1 0,-1-1-1,1 1 1,0 0 0,-1-1 0,1 1 0,0 0 0,-1-1 0,1 1 0,-1 0 0,1 0 0,-1 0-1,0 0 1,1-1 0,-1 1 0,0 0 0,1 0 0,-1 0 0,0 0 0,0 0 0,0 0 0,0 0 0,0 0-1,0 0 1,0 0 0,0 0 0,-1 0 0,1 0 0,0-1 0,-1 2 2,13 46 496,-2 0 1,-2 0 0,-3 1-1,-1 0 1,-3 0-1,-3 19-496,2-49 84,-8 60 842,3-40-2304,2 0-7108,3-38 600</inkml:trace>
  <inkml:trace contextRef="#ctx0" brushRef="#br0" timeOffset="13811.576">6949 979 1217,'0'0'1211,"0"0"-141,0 0 309,0 0 302,0 0-238,0 0-216,-11-16 2153,3 14-3287,0 0 0,0 0 0,1 1 0,-1 0 0,0 0 0,0 1 0,0 0 0,0 1 0,0-1 0,0 1 0,0 1-1,1 0 1,-1 0 0,0 0 0,1 1 0,0 0 0,-1 1 0,1 0 0,1 0 0,-1 0 0,0 1 0,1 0 0,0 0-1,0 0 1,1 1 0,-1 0 0,1 0 0,1 0 0,-1 1 0,1 0 0,0 0 0,1 0 0,-1 0 0,1 1 0,0 0-93,2-3 7,-1 0 1,1-1-1,0 1 1,0 0-1,1 0 1,-1 1 0,1-1-1,0 0 1,1 0-1,-1 0 1,1 0-1,0 0 1,0 0 0,0 0-1,1-1 1,0 1-1,0 0 1,0-1-1,0 1 1,1-1 0,0 0-1,0 1 1,0-1-1,0-1 1,1 1-1,-1 0 1,1-1 0,0 0-1,0 0 1,0 0-1,2 1-7,14 3 226,1-1-1,-1-1 0,1 0 0,-1-2 0,1 0 0,0-2 1,0 0-1,0-1 0,0-1 0,21-4-225,85-27 400,-129 24-8251,-27-5-2037</inkml:trace>
  <inkml:trace contextRef="#ctx0" brushRef="#br0" timeOffset="14749.826">7554 574 1072,'0'0'4779,"0"0"-2386,0 0-867,0 0 424,0 0-181,0 0-470,-6-2-426,-17-6-447,49 7-554,295 38 1892,-240-35-1664,-45-2-3111,-36 0 831,-3-1-378,-10-6-1913</inkml:trace>
  <inkml:trace contextRef="#ctx0" brushRef="#br0" timeOffset="14981.484">7751 266 7796,'0'0'2788,"0"0"-1385,0 0-752,0 0-38,0 0 113,-2 25 507,-2 158-54,42 105-440,-37-131-2344,-1-93-1310,-3-26-900,-7-11-1648</inkml:trace>
  <inkml:trace contextRef="#ctx0" brushRef="#br0" timeOffset="15183.914">7576 911 2577,'0'0'8100,"0"0"-5971,0 0-720,20-129 351,22 78-735,11-5-241,9 2-624,3 3-48,-7 9-80,-5 12-64,-13 11-128,-14 17-1104,-6 2-1570,-16 15-1808,-4 7-2241</inkml:trace>
  <inkml:trace contextRef="#ctx0" brushRef="#br0" timeOffset="16579.541">8445 937 4722,'0'0'3583,"0"0"-2297,0 0-56,0 0 811,0 0-350,5-13 326,355-296 144,-258 177-1982,-102 131-147,4 12-213,28 73-190,-12-39 364,-3 0 1,-1 1-1,-3 1 1,-1 0-1,-3 1 1,-1 0-1,-2 21 7,-7-66 73,0 1-1,-1-1 0,0 1 0,0-1 0,0 0 0,0 0 0,0 1 0,0-2 1,-1 1-1,0 0 0,0 0 0,1-1 0,-1 0 0,-1 1 0,1-1 0,0 0 1,0 0-1,-1-1 0,1 1 0,-1-1 0,0 0 0,1 0 0,-1 0 1,0 0-1,0-1 0,1 1 0,-1-1 0,0 0 0,0 0 0,0-1 0,0 1 1,1-1-1,-1 0 0,0 1 0,1-2 0,-1 1 0,0 0-72,-20 0 194,9-1-199,0 0 1,0-1-1,0 0 0,0-1 0,0-1 1,1 0-1,0-1 0,0 0 1,1-2-1,0 1 0,0-2 0,0 1 1,-2-4 4,-5-9-1228,21 3-3334,11 12-1894</inkml:trace>
  <inkml:trace contextRef="#ctx0" brushRef="#br0" timeOffset="16880.437">9309 1145 12662,'0'0'2900,"12"-22"-1876,111-172 1719,-60 148-1615,-63 61-960,-13 178 1372,-53 31-4686,41-144-3590,12-34-2794</inkml:trace>
  <inkml:trace contextRef="#ctx0" brushRef="#br0" timeOffset="28644.962">13782 5206 512,'0'0'1105,"0"0"151,0 0 110,0 0-37,0 0-17,0 0-199,1-14 681,-2 12 7249,-39 108-9011,-59 219 309,41-186-114,60-190 88,5 33-369,0 0 0,2 0-1,0 1 1,0 0 0,2 0 0,0 1-1,1 1 1,0 0 0,1 1 0,1 0-1,1 1 1,4-4 54,-4 80 13,-11-46 91,-2 0 1,0 1-1,-1-1 0,-1 0 0,0 0 0,-1 1 0,-1-1 0,-1 0 0,-1 0 0,0 0 0,-1-1 0,-3 7-104,-18 29-2142,24-52-3031,0 0 680</inkml:trace>
  <inkml:trace contextRef="#ctx0" brushRef="#br0" timeOffset="28991.757">13813 5579 3762,'0'0'7683,"0"0"-5370,0 0-1374,0 0 563,0 0-357,3 0-753,11-3-198,1 2-1,0 0 0,-1 1 1,1 0-1,-1 1 1,1 1-1,-1 0 0,0 1 1,0 1-1,6 1-193,-15-1-547,-13 2-10284,-7-6 3451</inkml:trace>
  <inkml:trace contextRef="#ctx0" brushRef="#br0" timeOffset="29245.254">13879 5410 5042,'0'0'2855,"0"0"-1169,0 0 126,0 0 250,0 0-640,-6-2-54,4 68 1042,4 13-1231,0 21-2168,-7-35-5439,0-51 2149,-7-3-1652</inkml:trace>
  <inkml:trace contextRef="#ctx0" brushRef="#br0" timeOffset="29494.328">13734 5680 8740,'0'0'2225,"0"0"-2113,0 0 1585,0 0 16,69-103-897,-35 71-256,2-2 177,0 1 47,-3 7-32,-9 8-400,-8 10-143,-10 6-209,-6 2-289,2 0-543,-2 28-977,0 11-960,-4 9-609,-20 2-4881</inkml:trace>
  <inkml:trace contextRef="#ctx0" brushRef="#br0" timeOffset="48312.546">1942 5384 320,'0'0'752,"0"0"-194,0 0 504,0 0 464,0 0 93,0 0-250,0 0-611,0-10 229,0-107 3850,0 117-4296,0 0-93,0 0-205,0 0-109,0 3-110,-28 304 80,-2 67 285,29-317-330,1-56-91,2-3-16,61-64 216,134-115 77,-181 172 137,-15 9-171,-1 1-1,18 302 1299,-18-248-1462,-2-5 257,0 0-4613,3-53 174,8-12-1777</inkml:trace>
  <inkml:trace contextRef="#ctx0" brushRef="#br0" timeOffset="48625.268">2383 5849 11589,'0'0'2049,"0"0"-1006,0 0-21,0 0-325,0 0-460,21-2-66,273-39 2062,-175 38-2980,-105 26-5867,-14-14 1593</inkml:trace>
  <inkml:trace contextRef="#ctx0" brushRef="#br0" timeOffset="48857.265">2637 5513 10661,'0'0'2737,"0"0"-2177,0 0 337,0 0-353,0 0-528,8 119 977,8-57-689,3 1-272,-3-3 80,-2-5-112,0-1 0,-4-4-352,-8-1-1297,-2-5-2001,-4-12-3121</inkml:trace>
  <inkml:trace contextRef="#ctx0" brushRef="#br0" timeOffset="49045.156">2609 6017 12966,'0'0'1617,"0"0"-593,0 0 689,0 0-689,101-147-543,-53 102-369,-1 5-112,-9 14-16,-10 12-929,-10 14-752,-14 0-1920,-4 26-3939</inkml:trace>
  <inkml:trace contextRef="#ctx0" brushRef="#br0" timeOffset="49474.327">3159 6099 10725,'13'-19'1134,"174"-265"3342,-151 217-2122,-36 66-1567,0 1-414,0 0-418,8 14-435,75 180 223,-73-78 524,-12-114-168,0 0-1,-1-1 0,1 1 1,0-1-1,-1 1 0,1-1 1,-1 0-1,1 0 0,-1 0 1,0 0-1,1-1 1,-1 1-1,0-1 0,0 1 1,1-1-1,-1 0 0,0 0 1,0 0-1,1-1 0,-1 1 1,0-1-1,0 1 1,0-1-99,-7 0-3,-67-24-1104,58-26-6395,19 30 312</inkml:trace>
  <inkml:trace contextRef="#ctx0" brushRef="#br0" timeOffset="49744.265">3657 6089 5955,'0'0'3345,"19"-20"-1800,116-123 2998,-52 85-114,-82 69-3268,-20 235 559,18-236-1807,3 113-2679,-2-119 2297,1-1 0,0 1 0,1-1 0,-1 0-1,1 1 1,-1-1 0,1 0 0,0 0 0,0 0 0,0 0 0,1-1 0,-1 1 0,1 0 0,-1-1 0,1 0 0,0 0 0,0 0 0,0 0 0,0 0-1,2 0 470,30 7-9791</inkml:trace>
  <inkml:trace contextRef="#ctx0" brushRef="#br0" timeOffset="50898.885">5371 5388 448,'0'0'8433,"0"0"-5490,0 0-1638,0 0 314,0 0-146,0-4-483,0 568 2971,13-390-3817,-12-173-147,-1 0 0,1-1 0,-1 1 0,1 0 0,-1 0 0,1-1 0,0 1-1,0 0 1,-1-1 0,1 1 0,0-1 0,0 1 0,0-1 0,0 1 0,-1-1-1,1 0 1,0 1 0,0-1 0,0 0 0,0 0 0,0 1 0,0-1 0,0 0 0,0 0-1,0 0 1,0 0 0,0 0 0,0-1 0,0 1 0,0 0 0,0 0 0,0-1-1,0 1 1,-1 0 0,1-1 0,0 1 0,0-1 0,0 1 0,0-1 0,-1 0-1,1 1 1,0-1 0,-1 0 0,1 1 0,0-1 0,-1 0 0,1 0 0,-1 0-1,1 1 1,-1-1 0,1 0 0,-1 0 0,0-1 3,220-220 197,-219 222-190,0-1 0,0 0 0,0 0 0,0 0 0,0 1 0,0-1 0,0 0 0,0 1 0,0-1 0,0 1 0,0-1 0,1 1 0,-1 0 0,0-1 0,0 1 0,0 0 0,0 0 0,1 0 0,-1 0 0,0 0 0,0 0 0,0 0 0,1 0 0,-1 1 0,0-1-1,0 0 1,0 1 0,0-1 0,1 1 0,-1-1 0,0 1 0,0 0 0,0-1 0,0 1 0,0 0 0,-1 0 0,1-1 0,0 1 0,0 0 0,0 0 0,-1 0 0,1 0 0,0 0 0,-1 0 0,1 0 0,-1 1 0,1-1 0,-1 0 0,0 1-7,17 62 459,-16-63-449,4 123 644,-3-33-2993,7-33-5014,-5-45 683</inkml:trace>
  <inkml:trace contextRef="#ctx0" brushRef="#br0" timeOffset="51214.956">6123 5976 12294,'0'0'2865,"0"0"-2257,0 0 577,0 0-305,0 0-672,0 0-176,72-4 304,-24 4 225,5 0-81,-3 0-16,-9 0-176,-9 0-208,-12 0-80,-10 0-48,-10 0-752,0 2-673,0 0-1232,-10-2-3154</inkml:trace>
  <inkml:trace contextRef="#ctx0" brushRef="#br0" timeOffset="51462.413">6195 5668 11701,'0'0'4803,"0"0"-4803,0 0 96,0 0 464,0 0 961,34 141-161,-9-78-880,1-3-175,-2-6-49,-4-1-160,-8-5-96,-8 1-48,-4-3-865,0-4-1120,-20-5-1024,-8-15-2690</inkml:trace>
  <inkml:trace contextRef="#ctx0" brushRef="#br0" timeOffset="51692.116">6203 6172 11301,'0'0'4386,"0"0"-4018,0 0 993,61-113 688,-19 59-1057,10-3-607,5 1-17,-7 5-144,-7 13-208,-11 6-16,-10 14-560,-10 8-1217,-12 10-1361,0 0-2960</inkml:trace>
  <inkml:trace contextRef="#ctx0" brushRef="#br0" timeOffset="52361.906">6884 6142 11253,'0'0'2001,"0"0"-317,0 0 260,0 0-607,8-17-771,76-118-140,139-101 1050,-200 329-1065,17-11-403,-32-71-4,-1 1-1,-1 0 1,0 0 0,-1 1-1,0 0 1,-1 0-1,0 0 1,-1 1 0,0-1-1,-1 1 1,-1 0-4,-1-13 30,0 1 0,0 0 0,-1 0 0,1 0 1,0 0-1,-1-1 0,1 1 0,-1 0 0,0 0 0,0-1 1,1 1-1,-1 0 0,0-1 0,0 1 0,0-1 0,-1 1 1,1-1-1,0 0 0,-1 0 0,1 1 0,-1-1 0,1 0 1,-1 0-1,1 0 0,-1 0 0,0-1 0,1 1 0,-1 0 1,0-1-1,0 1 0,1-1 0,-1 1 0,0-1 0,0 0 1,0 0-1,0 0 0,1 0 0,-1 0 0,-2-1-30,-155 3 1049,145-8-2675,13-14-6387,8 6 348</inkml:trace>
  <inkml:trace contextRef="#ctx0" brushRef="#br0" timeOffset="52682.387">7574 6246 10725,'14'-19'5517,"95"-119"-3012,8 41-1051,-109 122 806,-8-19-2055,0 60-115,-5 160-1537,-23-80-8953,8-94 1364</inkml:trace>
  <inkml:trace contextRef="#ctx0" brushRef="#br0" timeOffset="107412.454">14982 10550 6755,'0'0'1563,"0"0"-1042,0 0-25,0 0 883,0 0 57,0 0-329,-10-6-280,-88-34 1144,79 38-1716,-1 1-1,1 0 1,-1 2-1,0 0 0,1 1 1,-1 2-1,1-1 1,0 2-1,0 1 1,1 0-1,-12 6-254,-4 4 181,1 2 1,0 1-1,1 2 1,2 1-1,0 1 0,-8 10-181,34-30-2,1 0 0,0 0 0,1 1 0,-1-1 0,0 1 0,1 0 0,0 0 0,0 0 0,0 0 0,1 0 0,-1 0 0,1 1 0,0-1 0,0 0 0,0 1 0,1-1 0,-1 1 0,1-1-1,0 0 1,1 1 0,-1-1 0,1 1 0,0-1 0,0 0 0,0 1 0,0-1 0,1 0 0,0 0 0,0 0 0,2 4 2,87 107-226,-85-108 244,267 306-151,-129-105 159,-140-202 26,0 1 0,0 0-1,-1 0 1,0 0-1,-1 1 1,1-1 0,-1 1-1,-1-1 1,1 1-1,-1 0 1,-1 0 0,1-1-1,-1 1 1,-1 0-1,1 0 1,-1 0 0,-1-1-1,1 1 1,-1-1 0,-1 1-1,0-1 1,0 0-1,0 1 1,0-2 0,-1 1-1,-1 0-51,-10 6 272,-1-1 0,-1-1 0,1 0 0,-2-2 0,0 0 0,0 0 0,0-2 0,-1 0 0,0-1 0,0-1 0,-1-1 0,0-1 0,1-1 0,-1 0 0,0-1 0,-16-2-272,25-1-9,-1 1 0,0-1 1,1-1-1,0 0 1,0-1-1,0 0 1,0 0-1,0-1 0,1-1 1,0 0-1,0 0 1,0-1-1,1 0 1,-1-2 8,-49-30-1212,37 31-529,22 9-2182,4 3-3493,19 12 90</inkml:trace>
  <inkml:trace contextRef="#ctx0" brushRef="#br0" timeOffset="107771.991">15472 11447 14823,'0'0'1539,"-22"-4"-808,0 0-451,5-1 68,-1 2 0,0 0 0,0 1-1,0 0 1,0 2 0,0 0 0,0 1 0,-3 2-348,-8 4 249,0 1 1,0 2-1,1 0 1,0 2-1,1 2 1,1 0-1,0 2 0,0 0 1,2 2-1,-21 20-249,36-30 13,1 0-1,1 0 0,0 1 1,0 0-1,0 0 1,1 0-1,1 1 0,-1 0 1,2 0-1,-1 1 0,2 0 1,-1-1-1,1 1 1,1 0-1,0 0 0,1 1 1,0-1-1,0 0 0,1 0 1,1 1-1,0-1 0,0 0 1,1 0-1,1 0 1,0 0-1,0 0 0,1 0 1,1-1-1,-1 0 0,2 0 1,-1 0-1,1-1 1,4 5-13,4 4-24,1-1 0,1 0 0,0-1 0,1 0 0,1-2-1,0 0 1,1-1 0,1-1 0,0 0 0,0-2 0,1 0 0,0-1 0,1-2 0,0 0 0,0-1 0,1-1 0,-1-2 0,1 0 0,9 0 24,-22-4-279,0 0-1,-1 0 0,1-1 0,-1-1 0,1 1 1,-1-1-1,0-1 0,0 0 0,0 0 1,0-1-1,-1 0 0,0 0 0,0-1 1,0 0-1,-1 0 0,0-1 0,0 0 0,2-3 280,67-95-6174,-20 3-1712</inkml:trace>
  <inkml:trace contextRef="#ctx0" brushRef="#br0" timeOffset="108162.089">15845 10532 12310,'0'0'2878,"0"0"-1909,0 0-297,0 18 398,-7 843 4893,8-674-5550,0-185-429,1 1 1,0-1-1,0 1 0,0-1 0,0 0 1,0 0-1,1 0 0,-1 0 0,1 0 1,-1-1-1,1 1 0,0-1 0,0 1 1,0-1-1,-1 0 0,1 0 0,0 0 1,0-1-1,0 1 0,1-1 0,-1 1 1,0-1-1,0 0 0,0 0 0,0-1 1,0 1-1,0-1 0,0 1 0,0-1 1,0 0-1,0 0 0,0 0 0,0-1 1,-1 1-1,1-1 0,0 1 0,-1-1 1,1 0-1,-1 0 0,0 0 0,1-1 16,301-249-1003,-300 250 1003,-3 1 4,0-1 1,0 1-1,0 0 1,0 0-1,1 0 0,-1 0 1,0 0-1,1 0 1,-1 0-1,0 0 0,1 0 1,-1 1-1,1-1 1,-1 1-1,1-1 1,0 1-1,-1 0 0,1-1 1,-1 1-1,1 0 1,0 0-1,-1 0 0,1 0 1,0 0-1,-1 0 1,1 1-1,-1-1 1,1 1-1,0-1 0,-1 1 1,1-1-1,-1 1 1,0 0-1,1 0 0,-1 0 1,1 0-1,-1 0 1,0 0-1,0 0 1,0 0-1,0 0 0,0 1 1,1 0-5,0 218 1963,-31 59-314,-1 38-4994,30-314 922,0-9-1155,1-28-1891,2-21-3455</inkml:trace>
  <inkml:trace contextRef="#ctx0" brushRef="#br0" timeOffset="108677.56">16711 11407 11013,'0'0'1177,"0"0"-417,0 0 803,0 0-34,0 17-366,-10 171 1340,-12-49-1449,23-138-1070,0 0 1,0 0-1,0-1 1,1 1-1,-1 0 1,0-1-1,0 1 1,0-1-1,1 1 1,-1-1-1,0 1 1,1-1 0,-1 0-1,0 0 1,1 0-1,-1 0 1,0 0-1,1 0 1,-1 0-1,0 0 1,1 0-1,-1-1 1,0 1 0,0 0-1,1-1 1,-1 1-1,0-1 1,0 0-1,0 1 1,1-1-1,-1 0 1,0 0-1,0 0 1,0 0 15,91-106-232,-65 68 146,-6 9 54,2 0 0,0 2-1,2 1 1,1 1-1,1 1 1,31-21 32,-4 23 242,-45 54 140,-44 352 2425,35-382-2818,0-1 0,0 1 0,0 0 0,0 0 0,0-1 0,0 1 1,1 0-1,-1-1 0,0 1 0,0 0 0,1-1 0,-1 1 0,0 0 0,1-1 1,-1 1-1,0-1 0,1 1 0,-1-1 0,1 1 0,-1-1 0,1 1 1,-1-1-1,1 1 0,0-1 0,-1 1 0,1-1 0,-1 0 0,1 1 0,0-1 1,-1 0-1,1 0 0,0 0 0,-1 1 0,1-1 0,0 0 0,-1 0 1,1 0-1,0 0 0,0 0 0,-1 0 0,1 0 0,0-1 0,-1 1 0,1 0 1,0 0-1,-1 0 0,1-1 0,0 1 0,-1 0 0,1-1 0,0 1 1,-1 0-1,1-1 0,-1 1 0,1-1 0,-1 1 11,43-27-285,-42 26 266,48-35-284,-15 8 179,0 3 1,2 0-1,0 3 1,2 1-1,0 1 0,2 3 1,19-6 123,-58 22 3,0 0 1,0 0 0,0 0-1,0 0 1,1 0 0,-1 0-1,0 0 1,0 1 0,1-1 0,-1 1-1,0-1 1,1 1 0,-1-1-1,1 1 1,-1 0 0,1-1-1,-1 1 1,1 0 0,-1 0-1,0 0 1,1 0 0,-1 1 0,1-1-1,-1 0 1,1 1 0,-1-1-1,1 1 1,-1-1 0,0 1-1,1-1 1,-1 1 0,0 0-1,0 0 1,0 0 0,1 0 0,-1 0-1,0 0 1,0 0 0,0 0-1,0 0 1,-1 0 0,1 0-1,0 1 1,0-1 0,-1 0-1,1 1 1,-1-1 0,1 0 0,-1 1-1,0-1 1,1 1 0,-1-1-1,0 1 1,0-1 0,0 1-1,0-1 1,0 1 0,0-1-1,0 0 1,-1 1-4,-2 35 212,-2-1 0,-1 0 0,-2 0 0,-1-1 0,-2 0 0,-1 0 0,-4 3-212,1-3-418,2 2 1,2 0-1,1 0 0,2 1 1,1 0-1,0 20 418,7-31-2934,6-21-2157,14-5-2691</inkml:trace>
  <inkml:trace contextRef="#ctx0" brushRef="#br0" timeOffset="108912.973">17877 11737 10629,'0'0'4530,"0"0"-4002,0 0 769,0 0 1232,16 129-784,-16-64-1217,0-7-528,0-9-48,0-13-800,0-12-1009,2-18-1745,2-6-3953</inkml:trace>
  <inkml:trace contextRef="#ctx0" brushRef="#br0" timeOffset="109072.546">18102 11068 13270,'0'0'3362,"0"0"-3010,0 0-304,0 0-48,0 0-272,0 0-2209,-68 42-4195</inkml:trace>
  <inkml:trace contextRef="#ctx0" brushRef="#br0" timeOffset="109225.801">18703 10643 8004,'0'0'8227,"0"0"-7090,0 0-673,0 0 705,0 115 143,0-13-191,-6 23-657,-8 13 112,-6 1-95,-2-8-433,1-12 112,7-15-160,8-9-369,6-12-639,0-17-865,0-13-416,4-23-3249,8-18-1986</inkml:trace>
  <inkml:trace contextRef="#ctx0" brushRef="#br0" timeOffset="110606.693">18626 11568 2257,'0'0'2967,"0"0"-1455,0 0-12,0 0 495,0 0-167,1-5-481,-1 3-1257,0 1 0,1-1-1,-1 1 1,0 0 0,0-1-1,0 1 1,0-1 0,0 1-1,-1 0 1,1-1 0,0 1 0,-1-1-1,1 1 1,-1 0 0,1-1-1,-1 1 1,1 0 0,-1 0-1,0 0 1,0-1 0,0 1 0,0 0-1,0 0 1,0 0 0,0 0-1,0 0 1,0 1 0,0-1-1,0 0 1,-1 0 0,1 1 0,0-1-1,-1 1 1,1-1 0,0 1-1,-1-1 1,1 1 0,0 0-1,-1 0 1,1 0 0,-1 0 0,1 0-1,0 0 1,-1 0 0,0 0-90,-7-2 138,-1 1-1,0 0 1,1 0 0,-1 1 0,0 1 0,0-1 0,1 1 0,-1 1 0,1 0 0,-1 0 0,1 1 0,0 0 0,0 1-1,0 0 1,0 0 0,0 1 0,1 0 0,0 0 0,0 1 0,1 0 0,-1 1 0,1 0 0,-2 2-138,0 5 23,1 0 0,0 0 0,1 0 0,0 1 0,1 0 0,1 1 0,1-1 0,0 1 0,1 0 0,0 0 0,1 0 0,1 0 0,1 1 0,0-1 0,1 0 0,1 3-23,-2-13 4,-1 0 0,1 1 1,1-1-1,-1 0 0,1 0 0,0 1 1,0-1-1,1 0 0,0 0 0,0 0 0,0 0 1,1 0-1,0-1 0,0 1 0,0-1 1,1 0-1,0 0 0,0 0 0,0 0 1,0-1-1,1 1 0,0-1 0,0 0 0,0-1 1,0 1-1,1-1 0,-1 0 0,1-1 1,0 1-1,0-1 0,0 0 0,0 0 1,0-1-1,0 0 0,1 0 0,-1 0 0,0-1 1,1 0-1,-1 0 0,0-1 0,2 0-4,2-4-16,0-1-1,0 0 0,0-1 0,-1 0 0,-1 0 0,1-1 0,-1 0 1,0-1-1,-1 1 0,0-2 0,0 1 0,-1-1 0,0 0 1,-1 0-1,0 0 0,3-10 17,16-44-154,-3 0 0,-2-2 0,-3 0 1,-3-1-1,-3-1 0,-3 1 0,-3-1 0,-4-40 154,9-69-541,-3-32 611,-15 189-14,8 19-86,1 1 12,0 0 2,0 0-8,0 0-32,0 113-1813,0-39-3153,0-31-1133</inkml:trace>
  <inkml:trace contextRef="#ctx0" brushRef="#br0" timeOffset="111663.288">18796 10717 848,'0'0'2049,"0"0"-1083,0 0 8,0 0 98,0 0-173,0 0-13,0-8 1203,-1 8 5178,-11 33-7142,2 1 0,1 0 0,2 0-1,1 1 1,2 0 0,1 0-1,2 0 1,1 0 0,2 5-125,-2-6 137,0 944 3021,0-967-3156,0-10-11,-1 0 1,1 0 0,-1 0-1,1 1 1,0-1 0,0 0-1,-1 0 1,1 1-1,0-1 1,0 0 0,0 0-1,1 1 1,-1-1 0,0 0-1,0 0 1,1 1 0,-1-1-1,0 0 1,1 0-1,-1 0 1,1 0 0,0 0-1,-1 0 1,1 0 0,0 0-1,0 0 1,0 0-1,0 0 1,-1 0 0,1 0-1,0 0 1,0-1 0,1 1-1,-1-1 1,0 1 0,0 0-1,0-1 1,0 0-1,0 1 1,2-1 8,17-66-2102,-20 51 664,0-3-4058,0 13-264</inkml:trace>
  <inkml:trace contextRef="#ctx0" brushRef="#br0" timeOffset="112213.384">19350 10681 9156,'0'0'2898,"0"0"-1642,0 0-23,0 0 239,0 32-122,-3 391 2772,-11 268-2724,38-508-4244,5-65-3669,-13-65-910</inkml:trace>
  <inkml:trace contextRef="#ctx0" brushRef="#br0" timeOffset="112549.231">20140 11677 13222,'0'0'3778,"0"0"-3618,157-51 864,-70 29 865,4 2-480,2 6-369,-9 4-255,-7 6-241,-19 4-208,-19 0-192,-17 0-144,-14 0-32,-4 4-528,-4-2-673,2-2-720,-2 0-1216,0 0-3026</inkml:trace>
  <inkml:trace contextRef="#ctx0" brushRef="#br0" timeOffset="112932.569">21967 11066 13158,'0'0'1499,"0"0"-672,-21-12 579,-70-35 355,85 44-1628,-1 1-1,0 0 0,1 0 1,-1 0-1,0 1 0,0 0 1,0 0-1,0 1 1,-1 0-1,1 0 0,0 0 1,0 1-1,0 0 1,0 1-1,0 0 0,1 0 1,-1 0-1,0 1 0,1 0 1,-1 0-1,-5 4-132,-13 7 193,0 2 0,1 1 0,1 1 0,1 1 0,0 1 0,1 1 0,2 0 0,0 2 0,1 0 0,1 1 0,2 1 0,0 0 0,1 2 0,-9 25-193,8-11 247,1 0-1,2 2 0,2-1 0,2 1 0,1 1 0,3-1 0,1 1 0,3 0 0,3 31-246,-3-68 6,1 0 0,0 0 0,0 0 0,1 0 0,-1 0 0,1 0 0,1-1-1,-1 1 1,1-1 0,1 1 0,-1-1 0,1 0 0,0 0 0,0 0 0,1-1 0,-1 0 0,1 0 0,1 0 0,-1 0-1,1-1 1,-1 0 0,1 0 0,1 0 0,-1-1 0,0 0 0,1 0 0,-1 0 0,1-1 0,0 0 0,0-1 0,0 1-1,3-1-5,6 0-676,0 0 0,-1 0 0,1-2 0,0 0 0,-1-1-1,1 0 1,-1-2 0,0 0 0,0 0 0,0-1-1,2-2 677,57-29-7158</inkml:trace>
  <inkml:trace contextRef="#ctx0" brushRef="#br0" timeOffset="113276.512">22380 11776 14086,'-5'25'1879,"-15"88"-839,18-106-917,2 0 0,-1 0 1,1 0-1,0 0 0,0 0 0,1 0 0,0 0 0,0 0 0,1 0 1,0 0-1,0 0 0,1-1 0,0 1 0,0-1 0,0 0 0,1 0 1,-1 0-1,2 0 0,-1 0 0,1-1 0,-1 0 0,1 0 0,1 0 1,-1-1-1,6 4-123,4 1 72,1 0 0,0-1 1,0-1-1,1 0 1,0-1-1,0-1 0,0-1 1,16 2-73,18 1 269,0-2-1,1-2 1,-1-3 0,49-6-269,-82 5 68,0-1-1,-1 0 1,1-2 0,-1 0-1,1-1 1,-1-1 0,-1 0-1,1-1 1,-1-1 0,-1 0-1,11-9-67,-23 15 40,0-1 0,-1 1 0,1-1 0,-1 0 0,0 0 0,0 0 0,0 0 0,-1 0 0,1 0 0,-1 0 0,1-1 0,-1 1 0,0-1-1,0 1 1,-1-1 0,1 1 0,-1-1 0,1 1 0,-1-1 0,-1 1 0,1-1 0,0 0 0,-1 1 0,1-1 0,-1 1 0,0-1 0,-1 1 0,1 0 0,0-1 0,-1 1-1,0 0 1,0 0 0,-1-1-40,-75-92 622,66 84-704,-1 0 1,0 1-1,-1 1 1,0 0-1,0 1 0,-1 0 1,-1 1-1,1 1 1,-1 1-1,0 0 1,-1 1-1,1 0 1,-1 2-1,0 0 0,0 1 1,0 0-1,0 2 1,0 0-1,0 0 1,-1 2-1,-3 1 82,-61 39-3293,40 0-1764,20-13-2275</inkml:trace>
  <inkml:trace contextRef="#ctx0" brushRef="#br0" timeOffset="113532.246">23706 11677 17400,'0'0'688,"0"0"-464,0 0 817,55 141 1152,-29-62-1073,6 9-767,4 3 511,5 4-528,-1-7-128,-2-5-144,-1-8-64,-7-11-112,-2-11-544,-6-11-817,-10-12-896,-12-16-1553,0-14-3841</inkml:trace>
  <inkml:trace contextRef="#ctx0" brushRef="#br0" timeOffset="113782.029">23533 12400 14727,'0'0'3649,"0"0"-3376,95-116 79,-13 57 784,19-3-287,8 3-561,6 5-208,-2-1-64,-9 9 80,-15 6-16,-22 11-80,-27 13-208,-22 10-833,-16 6-1072,-2 0-1408,-26 6-5091</inkml:trace>
  <inkml:trace contextRef="#ctx0" brushRef="#br0" timeOffset="135434.178">7731 13048 6131,'0'0'2094,"0"0"-1448,0 0-331,0 0 576,0 0 205,4-12 6821,1 3-7318,152-183 900,43-69-1253,-193 310 946,-39 314-271,30-316-747,2-27-2516,0-9-773,13 6-4606,2-10 748</inkml:trace>
  <inkml:trace contextRef="#ctx0" brushRef="#br0" timeOffset="136400.61">10630 13080 9588,'0'0'1113,"0"0"-526,0 0 645,0 0-34,0 0-806,0 0-263,10-17 33,81-110-82,83-81 686,-171 213 2620,-1 37-3156,-2-40-36,-16 259 1844,0-1-4231,15-259 2037,1-1 0,0 1 0,0 0 0,0-1 0,-1 1 0,1-1-1,0 1 1,0 0 0,0-1 0,0 1 0,0 0 0,0-1 0,0 1 0,0 0 0,1-1 0,-1 1 0,0 0 0,0-1 0,0 1 0,1-1-1,-1 1 1,0 0 0,1-1 0,-1 1 0,0-1 0,1 1 0,-1-1 0,1 1 0,-1-1 0,1 0 0,-1 1 0,1-1 0,-1 1 0,1-1-1,-1 0 1,1 1 0,0-1 0,-1 0 0,1 0 0,-1 0 0,1 1 0,0-1 0,-1 0 0,1 0 0,0 0 0,-1 0 0,1 0 0,0 0-1,-1 0 1,1 0 0,0-1 0,-1 1 0,1 0 0,0 0 156,18-5-5400</inkml:trace>
  <inkml:trace contextRef="#ctx0" brushRef="#br0" timeOffset="136768.96">11150 12822 1345,'0'0'9153,"0"0"-6098,0 0-1911,0 0 273,0 0-198,-12 25-490,-35 82-276,35 8 139,13-103-553,-1 0 0,2 0-1,-1-1 1,2 1-1,0-1 1,0 0-1,1 1 1,0-1-1,1-1 1,0 1-1,2 2-38,-4-9-11,-1 0 0,1 0-1,-1-1 1,1 1 0,0-1-1,0 0 1,0 0 0,1 0-1,-1 0 1,1 0 0,0-1-1,0 0 1,0 1-1,0-1 1,0-1 0,0 1-1,0-1 1,1 0 0,-1 0-1,0 0 1,1 0 0,-1-1-1,1 1 1,-1-1 0,1 0-1,-1-1 1,1 1 0,-1-1-1,0 0 1,1 0-1,-1 0 12,1-2 15,0 0 0,0 0 0,0-1 0,-1 1 0,0-1 0,1 0 0,-1 0-1,-1 0 1,1 0 0,-1-1 0,1 0 0,-1 0 0,-1 0 0,1 0-1,-1 0 1,1 0 0,-2-1 0,1 1 0,-1-1 0,1 1 0,-1-1-1,-1 1 1,1-1 0,-1 0 0,0 0 0,-1 1 0,1-1 0,-2-5-15,-1 7 56,-1 1 1,0 0-1,0-1 1,0 1 0,0 1-1,-1-1 1,1 1-1,-1-1 1,0 1-1,1 1 1,-1-1 0,0 1-1,0-1 1,0 1-1,0 1 1,0-1 0,0 1-1,0 0 1,0 0-1,0 0 1,-1 1-1,1 0 1,0 0 0,-4 1-57,2 1-430,0 0 1,1 1 0,0-1 0,0 1-1,0 0 1,0 1 0,0-1 0,1 1-1,0 0 1,0 1 0,0-1 0,0 1 0,1 0-1,-3 5 430,-4 3-2229,-13 20-4451</inkml:trace>
  <inkml:trace contextRef="#ctx0" brushRef="#br0" timeOffset="129481.555">7874 13739 7668,'0'0'1192,"0"0"-661,0 0 192,0 0 315,0 0-211,0 0-115,-16-3 4248,-10 247-4936,-36 310-254,61-553 228,1 0-1,0 0 0,-1 0 0,1 1 0,0-1 1,0 0-1,0 0 0,0 0 0,0 0 0,0 0 1,0 1-1,0-1 0,1 0 0,-1 0 0,0 0 1,1 0-1,-1 0 0,1 0 0,-1 0 0,1 0 1,-1 0-1,1 0 0,0 0 0,-1 0 0,1 0 1,0-1-1,0 1 0,0 0 0,0 0 0,-1-1 1,1 1-1,0-1 0,0 1 0,0-1 0,0 1 1,1-1-1,-1 1 0,0-1 0,0 0 0,0 0 1,0 0-1,0 1 0,0-1 0,0 0 0,1 0 1,-1 0-1,0-1 0,0 1 0,0 0 0,0 0 1,0-1-1,1 1 3,8-1 81,394 51 1939,-57-24-1025,27 79-104,-12-48-507,-253-40-217,0-4-1,1-5 0,20-5-166,-13-2 248,239-15 216,-261 2-383,1 3-1,0 5 0,71 6-80,39 26 10,150 8-26,-289-26-184,-38-4 155,-27-7 48,1-1 0,-1 1 1,1-1-1,-1 0 0,0 1 1,0-1-1,0 0 0,0 0 0,0-1 1,0 1-1,0 0 0,-1-1 1,1 1-1,-1-1 0,1 1 1,-1-1-1,0 1 0,0-1 0,-1 0 1,1 0-1,0 0 0,-1 1 1,0-1-1,1 0 0,-1-1-3,3-9 25,6-32-40,-2-2 1,-1 1 0,-3-1 0,-2 1-1,-5-38 15,3-9-206,3-390-405,-4 479 627,-1 1 0,0-1 0,1 1-1,-1 0 1,0 0 0,-1 0 0,1 0 0,0 1-1,-1-1 1,1 1 0,-1 0 0,0 0 0,0 0-1,0 1 1,0-1 0,0 1 0,0 0 0,0 0-1,0 0 1,-1 1 0,0 0-16,-11-5 76,-38-14 101,-1 3 1,0 2-1,-1 2 0,-1 3 0,-51-1-177,-799 11 1041,743-25-889,-323 10-43,189-36 320,48 17-378,194 20-29,-2 2 0,1 2 0,-1 4 0,-1 1 0,-2 4-22,6-2 37,-230-26 70,121-3-177,99 15 36,-29-4-1458,77 53 1289,-7 77-2523,24-110 1904,0 0-45,0 0-267,0 0-456,0 0-910,0 0-1552,0 0-1892</inkml:trace>
  <inkml:trace contextRef="#ctx0" brushRef="#br0" timeOffset="131195.619">11398 13866 1969,'0'0'1064,"0"0"358,0 0 542,0 0-139,0 0-422,0 0-314,-10-11 425,9 8 2598,80-10-2594,187-6 606,-116 60-2074,-56-9-44,-32-21 76,1-2 1,0-4-1,1-2 1,47-5-83,14 2 278,-47 2-109,0 3 0,0 4-1,-1 3 1,32 12-169,-35-10 84,0-3 0,0-3 0,1-3 0,17-4-84,-40 0 11,458 19 389,-87 14 118,-333-28 44,0 4 0,-1 4 0,55 17-562,78-13 536,-188-18-512,-34 0-192,-14 1-1454,-82 19-5544,17-7-1032</inkml:trace>
  <inkml:trace contextRef="#ctx0" brushRef="#br0" timeOffset="133079.949">11277 14767 5282,'0'0'2164,"0"0"-1492,0 0 17,0 0 917,0 0-486,15-7 556,16 5-922,1 2 0,-1 1 0,0 1 0,1 2 0,-2 2 0,24 6-754,186 40 1740,116 4-1740,426 1 1574,-578-19-1465,115 10 217,285-41 189,-234-3 253,-251 29-739,228 41-13,-182-54 46,104-8-124,-269-12 78,0 0 3,0 0 13,3-17 83,15-615-798,6 348 296,-23 283 395,0 0 0,-1-1 0,1 1 0,-1 0 0,1-1-1,-1 1 1,1 0 0,-1-1 0,0 1 0,1-1 0,-1 1 0,0-1 0,0 1 0,0 0 0,0-1 0,-1 1-1,1-1 1,0 1 0,-1-1 0,1 1 0,-1 0 0,1-1 0,-1 1 0,1 0 0,-1-1 0,0 1-1,0 0 1,0 0 0,0 0 0,0 0 0,0 0 0,0 0 0,0 0 0,0 0 0,0 0 0,0 0-1,-1 0 1,1 1 0,0-1 0,-1 1 0,1-1 0,0 1 0,-1-1 0,1 1 0,-1 0 0,1-1 0,0 1-1,-1 0 1,1 0 0,-1 0 0,1 0 0,-1 1 0,1-1 0,-2 1-8,-278 1 784,194-24 35,10 26-1616,33 22-2685,12-1-5271,17-18-1255</inkml:trace>
  <inkml:trace contextRef="#ctx0" brushRef="#br0" timeOffset="139470.493">8945 14251 6723,'0'0'446,"0"0"-73,0 0 681,0 0-38,0 0-490,5-2 458,119-113 3146,2-37-3892,-114 139-148,-11 13 84,-1 0 301,0 0 98,0 0-95,0 0-150,3 9-176,33 55-239,-25-46 106,0 0 1,-1 1 0,-1 0 0,-1 0-1,-1 1 1,0 0 0,3 20-20,-61-38 1697,44-4-2699,-16-6 540,18 5-3311,3 2-3698,2 1 1375</inkml:trace>
  <inkml:trace contextRef="#ctx0" brushRef="#br0" timeOffset="139738.623">9428 14326 4290,'0'0'2692,"0"0"-1332,0 0 471,0 0 367,19-17-435,56-49-367,-75 67-1343,0 0 0,0 0 1,0 0-1,0 0 0,0 0 1,0 0-1,1 0 0,-1 0 1,0 0-1,1 1 0,-1-1 0,1 0 1,-1 0-1,1 0 0,-1-1 1,1 1-1,0 0 0,-1 0 1,1 0-1,0 0 0,0-1 1,0 1-1,-1 0 0,1-1 1,0 1-1,0 0 0,0-1 0,0 1 1,0-1-1,0 0 0,0 1 1,0-1-1,1 0 0,-1 0 1,0 1-1,0-1 0,0 0 1,0 0-1,0 0 0,0 0 0,0-1 1,1 1-1,-1 0 0,0 0 1,0-1-1,0 1 0,0 0 1,0-1-1,0 1 0,0-1 1,0 0-1,0 1 0,-1-1 0,1 0 1,0 1-1,0-1 0,0 0 1,-1 0-1,1 0 0,0 0 1,-1 0-1,1 0 0,-1 0 1,1 0-1,-1 0 0,1 0 0,-1 0 1,0-1-54,2 10 158,12 68 1439,7 30-3730,-21-90-3681,-1-15 727</inkml:trace>
  <inkml:trace contextRef="#ctx0" brushRef="#br0" timeOffset="143041.609">11587 13189 2417,'0'0'1201,"0"0"173,0 0 346,0 0-428,0 0-561,1-1 3007,6-8-3613,160-181 966,-163 178-621,-3 14 709,-1 7-1078,10 273 2884,8-212-4107,16-38-7720,-20-26 1663</inkml:trace>
  <inkml:trace contextRef="#ctx0" brushRef="#br0" timeOffset="143954.485">14696 13402 9476,'0'0'1988,"0"0"-1497,0 0-131,0 0 432,12-17-426,87-109-281,33-9 604,-131 135 199,-1 0 80,0 0-253,0 0-352,-35 308 2923,14-177-3058,14-63-645,5-24-2795,12-35-4823,6-13 1021</inkml:trace>
  <inkml:trace contextRef="#ctx0" brushRef="#br0" timeOffset="144292.272">15210 13215 9957,'0'0'1363,"0"0"-205,-14 20 784,1-1-1420,3-6-221,1 1 0,0 1 0,0 0 1,2 0-1,0 1 0,1-1 1,0 2-1,-2 10-301,-3 156 1457,10-179-1453,1 1 0,-1 0 0,1 0 0,0 0 0,0-1 0,1 1 0,0 0 0,0 0 0,0-1 0,0 1 0,1-1 0,-1 1 0,1-1 0,0 1 0,1-1 0,-1 0 0,1 0 0,0 0 0,0 0 0,0-1 0,0 1 1,1-1-1,-1 0 0,1 0 0,0 0 0,0 0 0,0-1 0,0 1 0,0-1 0,1 0 0,-1-1 0,1 1 0,-1-1 0,1 0 0,4 1-4,-6-1 2,1 0 0,-1-1-1,0 1 1,1-1 0,-1 1 0,1-1 0,-1 0 0,1-1-1,-1 1 1,0-1 0,1 1 0,-1-1 0,0 0 0,1 0-1,-1-1 1,0 1 0,0-1 0,0 1 0,0-1-1,0 0 1,0 0 0,-1 0 0,1 0 0,-1-1 0,1 1-1,-1-1 1,0 0 0,0 1 0,0-1 0,0 0-1,0 0 1,-1 0 0,0-1 0,1 1 0,-1 0 0,0 0-1,0-1 1,-1 1 0,1-1 0,-1 1 0,0-2-2,-2 2 34,0 0-1,0 0 1,0 0 0,0 0 0,-1 0 0,0 0 0,1 0 0,-1 1-1,0-1 1,0 1 0,-1 0 0,1 0 0,0 0 0,-1 1 0,1-1-1,-1 1 1,1-1 0,-1 1 0,0 0 0,0 1 0,1-1 0,-1 1-1,0 0 1,0-1 0,0 2 0,0-1 0,1 0 0,-1 1 0,0 0-1,0 0 1,0 0-34,-4-1-19,-96 12-1637,37 14-5116,39-12 283</inkml:trace>
  <inkml:trace contextRef="#ctx0" brushRef="#br0" timeOffset="145325.979">12730 14610 10965,'0'0'1278,"0"0"-835,0 0 141,0 0 312,0 0-245,19-18-114,113-109 444,58-84 1397,-160 245-455,-17-17-1899,-1 1 0,0 0-1,-2 1 1,0 0 0,-1 0 0,-1 1 0,-1 1-1,-1-1 1,-1 1 0,-1 0 0,0 0 0,-1 9-24,-5-28 38,0 0 0,-1-1 1,1 1-1,-1-1 1,1 1-1,-1-1 1,1 0-1,-1 0 0,0 0 1,1 0-1,-1-1 1,0 1-1,0-1 1,0 0-1,1 1 1,-1-1-1,0 0 0,0-1 1,0 1-1,0-1 1,1 1-1,-1-1 1,0 0-1,1 0 0,-1 0 1,0 0-1,1 0 1,-1-1-1,1 1 1,0-1-1,-1 1 0,0-2-38,-59-61-124,24 23-3641,37 40 1705,2 2-2457,-1 2 2225,-1 0 196,1 15-4080</inkml:trace>
  <inkml:trace contextRef="#ctx0" brushRef="#br0" timeOffset="145775.737">13418 14680 8708,'0'0'4274,"0"0"-3063,0 0-539,17-16 678,56-48-240,-68 60-1055,0 0 0,-1 1 0,1 0 0,1 0 0,-1 0-1,0 1 1,1-1 0,-1 1 0,1 1 0,-1-1 0,1 1 0,0 0-1,0 0 1,0 1 0,0 0 0,0 0 0,-1 0 0,1 0 0,4 2-55,1-1 96,-8 1-33,-1 1-1,1 0 0,-1 0 0,0 0 0,0 0 0,0 0 0,0 1 0,-1-1 1,1 1-1,-1-1 0,0 1 0,0-1 0,0 1 0,0 0 0,-1-1 0,1 1 1,-1 0-1,0-1 0,0 1 0,0 0 0,-1 0 0,1-1 0,-1 1 0,0 0 1,0-1-1,-1 1 0,1-1 0,-1 2-62,-85 116 1547,86-119-1531,1-1 0,0 0 0,0 1 0,0-1 0,0 0 0,0 1 0,0-1 0,0 0 0,0 1 0,0-1 1,1 0-1,-1 1 0,1-1 0,-1 0 0,1 0 0,-1 1 0,1-1 0,0 0 0,-1 0 0,1 0 0,0 0 0,0 0 0,0 0 0,0 0 0,0 0 0,0 0 0,0 0 0,0-1 0,0 1 0,0 0 0,1-1 0,-1 1 0,0-1 0,0 1 0,1-1 0,-1 0 0,0 1 0,1-1 0,-1 0 0,0 0 0,1 0 0,-1 0 0,0 0 0,1 0 0,-1 0 0,0-1 0,1 1-16,6 2 104,222 12 776,-233 8-12720,-21-6 1745</inkml:trace>
  <inkml:trace contextRef="#ctx0" brushRef="#br0" timeOffset="151410.703">7521 13630 1825,'0'0'464,"0"0"-16,0 0-74,0 0-89,0 0-133,4-10-1929,-4 18 22</inkml:trace>
  <inkml:trace contextRef="#ctx0" brushRef="#br0" timeOffset="151648.195">7521 13630 1985</inkml:trace>
  <inkml:trace contextRef="#ctx0" brushRef="#br0" timeOffset="153601.479">7521 13630 1985,'12'-39'2348,"-9"32"-1748,-8 67-173,-33 226 2721,21-130-2318,-7-2-1,-21 58-829,32-254 969,-14-165-729,-52-271-157,74 456-27,4 14 21,-1-1 0,0 1-1,0 0 1,0-1 0,-1 1 0,0 0-1,-1 0 1,0 1 0,0-1-1,-1 1 1,0 0 0,0 0-1,-4-4-76,7 11 33,1-1 0,0 0 0,-1 1 0,1-1 0,-1 1 0,0 0 0,1-1 0,-1 1 0,1 0 0,-1 0 0,1 0-1,-1 0 1,0 0 0,1 0 0,-1 1 0,1-1 0,-1 0 0,1 1 0,-1-1 0,1 1 0,-1 0 0,1-1 0,-1 1 0,1 0-1,0 0 1,-1 0 0,1 0 0,0 0 0,0 0 0,0 0 0,0 0 0,0 1 0,0-1 0,0 0 0,0 1 0,0-1 0,1 0-1,-1 1 1,1-1 0,-1 1 0,1 0 0,-1-1 0,1 1 0,0-1 0,0 1 0,0-1 0,0 1 0,0 0 0,0-1-1,0 1-32,-38 146 216,7 2-1,-9 130-215,40-278-1,-7 62 24,3-20-94,5-81 28,1-16 54,4-7-78,-3-1 1,-2 1 0,-4-1-1,-1 1 1,-3-1-1,-3 2 1,-3-1 0,-2 2-1,-8-17 67,20 67 18,1 1 0,-1 0 0,0 0 0,-1 1 0,0-1 0,0 1 0,0-1 0,-1 1 0,0 1 0,0-1-1,-1 1 1,1-1 0,-1 2 0,-1-2-18,5 6 27,0-1-1,-1 0 0,1 1 1,0 0-1,0-1 1,-1 1-1,1 0 1,0 0-1,0 1 0,-1-1 1,1 0-1,0 1 1,0-1-1,0 1 1,0 0-1,0-1 0,0 1 1,0 0-1,0 1 1,0-1-1,0 0 1,0 0-1,0 1 0,1-1 1,-1 1-1,0-1 1,1 1-1,0 0 1,-1 0-1,1 0 0,0 0 1,-1 1-27,-78 171 315,40-59 126,6 2 0,5 2 0,-12 103-441,38-184 188,13-83-140,-2 13-57,4-26-38,-2-1 1,-3 0 0,-3 0 0,-2 0 0,-2-1-1,-4-11 47,2 53-52,0 1-1,-1 0 0,-1-1 0,-1 2 0,0-1 1,-1 0-1,-1 1 0,0 0 0,-2 0 53,8 13 9,-1 0-1,1 0 0,-1 0 0,0 0 0,1 1 1,-1-1-1,-1 1 0,1-1 0,0 1 0,-1 0 1,1 0-1,-1 0 0,1 0 0,-1 0 1,0 1-1,0-1 0,0 1 0,0 0 0,0 0 1,0 0-1,0 0 0,-1 0 0,1 1 0,0 0 1,0-1-1,0 1 0,-1 0 0,1 0 0,0 1 1,0-1-1,-1 1 0,1 0 0,0 0 0,0 0 1,0 0-1,0 0 0,0 0 0,0 1 1,-1 0-9,-10 10 45,1 1 1,0 0 0,1 1-1,0 0 1,1 1 0,0 0 0,-6 15-46,-35 52 330,5 3 0,3 1 0,4 3 0,-12 43-330,50-221 262,6 5-366,0 51 62,-2-1-1,-1 1 0,-1-1 0,-2 1 1,-1 0-1,-2-1 0,-1 1 0,-1 1 1,-13-32 42,19 60 1,0-1 1,-1 0 0,0 1-1,0-1 1,-1 1 0,1 0-1,-1 0 1,0 0 0,0 0-1,0 0 1,0 1 0,-1-1-1,1 1 1,-1 0 0,0 0-1,0 0 1,0 1 0,-1-1-1,1 1 1,-1 0 0,1 1-1,-1-1 1,1 1 0,-1-1-1,0 1 1,0 1 0,0-1-1,1 1 1,-1 0 0,0 0 0,0 0-1,0 0 1,0 1 0,0 0-1,-2 1-1,-86 89 174,-122 218 239,196-286-245,18-42-32,2-49-126,2 36-82,-2 0 1,-2 0 0,-1 0 0,-1 0 0,-1 0-1,-2 1 1,-2 0 0,-7-22 71,14 49 5,0 1-1,0-1 1,-1 0-1,1 1 1,-1 0 0,0-1-1,0 1 1,0 0-1,0 0 1,0 0 0,0 0-1,-1 0 1,0 1-1,0-1 1,1 1-1,-1 0 1,0-1 0,-1 1-1,1 1 1,0-1-1,-1 0 1,1 1 0,-1 0-1,1 0 1,-1 0-1,0 0 1,1 0 0,-1 1-1,0 0 1,1-1-1,-1 1 1,0 1 0,0-1-1,1 0 1,-1 1-1,0 0 1,1 0 0,-1 0-1,1 0 1,-1 1-1,1 0 1,-1-1-1,-1 3-4,-110 129 34,91-99 18,-181 268 281,194-299-293,11-27 5,1 12-36,-1-354-327,1 361 329,0 1-1,0-1 0,-1 0 1,0 1-1,1-1 0,-1 0 1,-1 1-1,1-1 0,-1 0 1,0 1-1,0-1 0,0 1 1,-1-1-1,1 1 0,-1 0 1,0 0-1,0-1 0,-1 1 1,1 1-1,-1-1 0,0 0 1,0 1-1,0-1 1,0 1-1,-1 0 0,0 0 1,1 0-1,-1 0 0,0 1 1,0 0-1,0 0 0,-1 0 1,0 0-11,2 2 8,0 0 1,1 1-1,-1-1 1,0 1 0,0 0-1,1-1 1,-1 1-1,0 1 1,1-1 0,-1 0-1,1 1 1,-1-1-1,1 1 1,0 0 0,0 0-1,0 0 1,0 0-1,0 0 1,0 0 0,0 0-1,1 1 1,-1-1-1,0 2-8,-6 7 3,-311 486 330,309-578-119,13 51-215,-1-1 1,-2 0 0,-1 0-1,-1 1 1,-2-1 0,-1 1-1,-1 0 1,-2 0 0,-1 0 0,-1 1-1,-2 1 1,-1 0 0,-1 0-1,-1 1 1,-1 1 0,-2 1-1,-1-1 1,15 22 13,-1-1 0,1 1 0,-1 0-1,0 0 1,0 1 0,-1-1 0,1 1 0,-1 1-1,0-1 1,1 1 0,-1-1 0,0 2 0,0-1-1,0 1 1,-1 0 0,1 0 0,0 1-1,0-1 1,-1 1 0,1 1 0,0-1 0,0 1-1,0 0 1,-6 2-13,-1 5 19,0 1-1,1 1 0,0 0 1,0 0-1,1 1 1,1 1-1,0 0 0,-7 10-18,8-11 5,-362 490 163,343-472-109,24-43 309,-8-45-205,10 33-162,-2 0 0,0 0 0,-2 0 0,-1 1 0,-1 0 0,-1 0-1,-2 1 1,0 0 0,-1 1 0,-1 0 0,-2 1 0,0 0 0,-1 1 0,-17-16-1,22 27 6,-1 1 1,0 0-1,-1 1 0,0 0 0,0 1 0,-1 0 0,0 1 0,0 1 0,0 0 1,-1 1-1,1 0 0,-1 1 0,0 1 0,0 0 0,0 1 0,0 1 0,-1 1 1,1 0-1,0 0 0,0 2 0,0 0 0,1 0 0,-1 2 0,1 0 0,0 0 1,0 1-1,-5 4-6,-204 174-1,101-75 4,113-101 7,-53 22 119,53-40 4,-59-257-840,64 253 717,-1 0-1,-1 0 0,-1 0 0,0 1 0,0 0 0,-1 0 1,-1 1-1,0 0 0,-1 1 0,0-1 0,0 2 0,-2 0 1,1 0-1,-1 1 0,0 0 0,-1 1 0,0 1 0,0 0 1,-1 1-1,0 0 0,0 1 0,0 0 0,-2 1-9,-174 6 184,126-43-304,44 31 110,0 0 0,-1 1 1,0 1-1,0 1 0,-1 1 0,0 1 0,0 1 0,0 0 0,-1 2 0,1 1 0,-1 1 0,1 0 0,-1 2 1,-11 2 9,-214 51 0,228-100-81,18 38 85,-1 0-1,0 0 1,0 1-1,-1-1 1,0 1-1,0 0 1,-1 0-1,1 0 1,-1 1-1,0-1 1,-1 1-1,1 0 1,-1 1-1,0-1 1,0 1-1,-1 0 1,1 1-1,-1-1 1,0 2-1,0-1 1,0 0-1,0 1 1,0 1-1,0-1 1,-1 1-1,-1 0-3,-187-14 62,195 16-158,1 0 0,-1-1 1,0 1-1,1 0 1,-1 0-1,1 0 1,-1-1-1,1 1 1,-1 0-1,1 0 0,0 0 1,0 0-1,-1 0 1,1 0-1,0 0 1,0 0-1,0 0 1,0 0-1,0 0 0,0 0 1,0 0-1,0 0 1,0 0-1,1 0 1,-1 0-1,0-1 1,1 1-1,-1 0 0,1 0 1,-1 0-1,1 0 1,-1 0-1,1-1 1,-1 1-1,1 0 1,0 0-1,-1-1 0,1 1 1,0-1-1,0 1 1,-1 0-1,1-1 1,0 1-1,0-1 1,0 0-1,0 1 0,0-1 1,0 0-1,0 0 96,10 17-1859,38 63-1996,11 21-635</inkml:trace>
  <inkml:trace contextRef="#ctx0" brushRef="#br0" timeOffset="155682.847">15790 14255 6275,'0'0'1590,"0"0"-478,0 0 412,0 0-22,0 18-627,0 419 1491,0-433-2362,-1 11 6,0 0 0,1 1 0,1-1-1,0 0 1,1 0 0,0 0 0,2-1-1,0 1 1,0 0 0,1-1 0,1 0-1,0 0 1,7 9-10,-11-20-8,0-1 0,0 1 0,1 0 0,-1 0 0,1-1 0,0 0 0,0 1 0,0-1 0,0 0 0,0-1 0,0 1 0,0 0 0,1-1 0,-1 0 0,1 0 0,-1 0 0,1 0 0,-1 0 0,1-1 0,0 1 0,-1-1 0,1 0 0,0 0 0,-1-1 0,1 1 0,-1-1 0,1 0 0,-1 0 0,1 0 0,-1 0 0,1 0 0,-1-1 0,0 0 0,1 1 8,97-76-670,85-123-1179,-186 199 1853,1 0-1,0 0 0,-1 0 0,1 0 0,0 0 0,-1 0 1,1 0-1,0 0 0,0 0 0,0 0 0,0 0 0,0 0 0,0 1 1,0-1-1,0 0 0,0 1 0,0-1 0,0 1 0,0-1 1,1 1-1,-1 0 0,0-1 0,0 1 0,0 0 0,1 0 1,-1 0-1,0 0 0,0 0 0,1 0 0,-1 0 0,0 0 0,0 0 1,1 1-1,-1-1 0,0 0 0,0 1 0,0-1 0,0 1 1,1 0-1,-1-1 0,0 1 0,0 0 0,0 0 0,0-1 1,-1 1-1,1 0 0,0 0 0,0 0 0,0 1-3,24 42 1107,-19-27-1025,0 0 1,2-1 0,0 0-1,1 0 1,1-1 0,0 0 0,1-1-1,0 0 1,1-1 0,1 0 0,0-1-1,1-1 1,0 0 0,1 0 0,0-2-1,0 0 1,1 0 0,0-2 0,1 0-1,0-1 1,6 2-83,4-9-14,1 0 0,-1-2 1,0-1-1,0-1 0,0-2 0,0 0 0,-1-2 1,-1-1-1,1-1 0,-2-1 0,1-1 0,-2-1 1,0-1-1,0-1 0,7-9 14,96-54-278,-120 76 252,-2-1 8,0 1-1,1 0 1,-1 0 0,1 0 0,0 1-1,0 0 1,0-1 0,0 2 0,0-1-1,1 1 1,-1-1 0,0 2 0,1-1-1,-1 0 1,1 1 0,-1 0 0,1 1-1,-1-1 1,0 1 0,1 0 0,-1 0-1,0 0 1,1 1 18,137 112 1227,-112-103-1183,-1-2-1,1-1 0,0-1 0,1-2 1,-1-1-1,1-1 0,0-2 0,0-1 1,0-2-1,0-1 0,0-1 0,-1-2 1,0-1-1,0-1 0,22-10-43,130-21 40,173 27 433,-80 9-18,115-50 279,-239 28-670,1 6 0,67 4-64,-213 13-5,0 1 0,0 0 0,0 1 0,1 0-1,-1 0 1,0 0 0,0 1 0,0 0 0,1 0 0,-1 1 0,-1 0 0,1 1 0,0-1 0,0 1 0,-1 0 0,1 1 0,-1-1 0,0 1 0,0 1 0,-1-1 0,1 1 0,-1 0 0,0 0 0,0 1-1,-1-1 1,0 1 0,0 0 0,3 5 5,39 123 126,-45-132-136,1-1 1,0 1 0,0-1-1,-1 0 1,1 0 0,0 0-1,0 0 1,0 0 0,1 0-1,-1 0 1,0-1 0,0 1-1,0-1 1,0 1 0,1-1-1,-1 0 1,0 0 0,0 0-1,1 0 1,-1 0 0,0-1-1,0 1 1,1-1 0,-1 1-1,0-1 1,0 0 0,0 0-1,0 0 1,0 0 0,0 0-1,0 0 1,0-1 9,108-76-285,-95 64 296,0 2 1,1-1-1,0 2 0,1 0 0,0 1 0,1 1 0,0 1 1,0 0-1,14-3-11,-28 10 13,-1 1 1,0-1 0,1 1-1,-1 0 1,0 0 0,1 0-1,-1 1 1,0-1 0,1 1-1,-1 0 1,0 0-1,0 0 1,0 0 0,0 1-1,0-1 1,0 1 0,0-1-1,0 1 1,0 0-1,-1 0 1,1 1 0,-1-1-1,0 0 1,1 1 0,-1 0-1,0-1 1,0 1 0,-1 0-1,1 0 1,-1 0-1,1 0 1,-1 0 0,0 0-1,0 0 1,0 1 0,-1 0-14,3 3 50,17 33 115,-18-29-107,1 0 0,1 0 0,0-1 0,0 1 0,1-1-1,1 0 1,0-1 0,0 1 0,0-1 0,1 0 0,1-1 0,0 0 0,0 0 0,0-1 0,1 1-1,0-2 1,0 1 0,1-2 0,0 1 0,0-1 0,0-1 0,1 1 0,-1-2 0,1 0 0,0 0 0,1 0-58,11-6-38,-1 0 1,1-2 0,-1 0-1,0-2 1,0 0 0,-1-1-1,0-1 1,-1-2 0,0 0-1,12-8 38,35-17-67,-54 29 54,23-12 8,1 1 0,0 2 0,2 2 0,-1 1 1,1 2-1,7 0 5,-43 11 6,-1 0-1,1-1 1,0 1 0,-1 0 0,1 0 0,0 1 0,-1-1 0,1 0 0,-1 1 0,1 0 0,-1-1-1,1 1 1,-1 0 0,1 0 0,-1 1 0,0-1 0,1 0 0,-1 1 0,0-1 0,0 1 0,0 0-1,0 0 1,-1 0 0,1 0 0,0 0 0,-1 0 0,1 0 0,0 2-6,17 20 310,-6-16-234,-1-1 0,2 1 0,-1-2 1,1 0-1,-1-1 0,2 0 0,-1-1 1,0 0-1,1-1 0,0-1 0,-1-1 1,1 0-1,0-1 0,0 0 0,0-1 1,0-1-1,12-2-76,-16 3 11,450-69 109,-414 69-141,-1 2 0,1 1 0,-1 3 1,0 2-1,20 6 21,-6-1 30,1-3-1,0-2 1,0-3 0,0-2-1,1-3 1,-1-3 0,45-10-30,-67 10 11,-1 1-1,1 2 1,0 1 0,-1 2-1,1 2 1,-1 1 0,0 3-1,0 0 1,6 5-11,61 13-1,0-5 0,2-5 0,0-4 0,0-5 0,104-6 1,-194-2-545,29 2-419,-22 10-2644,-23-10 1287,-5-3-1044,-14-4-2347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25:36.1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87 849 2993,'0'0'774,"0"0"-291,0 0 243,0 0 343,0 0 284,0 0-438,-7-1-136,-2 1-265,-6-1 16,-4 1 3733,19 8-3562,12 161 22,1-97-561,-4 0 0,-2 0 0,-4 63-162,-1-67 18,35-59 703,16 1-616,2-2-1,-1-2 1,1-3 0,0-3-1,-1-1 1,1-3 0,1-3-105,5 2 241,359-17 666,-392 21-855,1-2-22,0 2 0,0 1 0,0 2 0,-1 0 0,1 2 0,22 6-30,-8 1 69,1-3 0,0-1 0,0-3 0,1-1 0,-1-2 0,34-5-69,13 3 130,-68 1-100,44-2-2,0 4 1,0 2-1,0 3 1,62 16-29,73 25 67,664-48 381,-800 8-424,175-2-125,-241-6 125,16-126-24,-2-151-30,-10 45 126,-5 227-80,-1 0 1,1 1-1,-1-1 0,-1 0 0,1 1 0,-1 0 0,1-1 0,-1 1 0,0 0 0,-1 1 0,1-1 1,-1 0-1,1 1 0,-1 0 0,0 0 0,-1 0 0,1 0 0,0 1 0,-1 0 0,1 0 0,-1 0 1,0 0-1,0 1 0,1-1 0,-1 1 0,0 1 0,0-1 0,0 1 0,-3 0-16,-328-53 531,240 52-191,-229 17 75,-55-1 407,-140 28-614,198-31-285,96-48 119,-131 29-18,230-16 6,-38 5-14,-2 6 2,47-28 44,-6 27-46,101 21-4351,54 15-3029,15-8-1715</inkml:trace>
  <inkml:trace contextRef="#ctx0" brushRef="#br0" timeOffset="3271.763">3476 867 800,'0'0'297,"0"0"175,0 0 112,0 0 94,0 0 226,-5-14 6182,244 38-3935,112 4-1748,-159-54-389,-168 19-898,10-5-13,0 2 0,1 2 0,0 1 0,0 1 0,1 2 0,6 2-103,313 38 434,-116-36-105,-64 32-49,24-19 555,150-10-835,-126-9 186,343 10 108,-476 7-337,-86-8 47,0 1 0,0 0 0,-1 0 0,1 1 0,-1-1-1,0 1 1,0-1 0,-1 1 0,0 0 0,1 0 0,-1 0 0,-1 0-1,1 1 1,-1-1 0,0 0 0,0 1 0,-1-1 0,0 1 0,1-1-1,-2 1 1,1-1 0,-1 0 0,0 1 0,0 1-4,0 9 11,-45 477-5,46-435-6,-2-56 8,-29 11 336,-398 7 131,46-32-187,-85-4 525,153 58-698,-35-4-56,-50-38 18,234-43-5,-9 6-85,18 9 122,28 18 243,84 12-162,29-3 618,5 0-2900,2 0-6279,1 1 2328</inkml:trace>
  <inkml:trace contextRef="#ctx0" brushRef="#br0" timeOffset="4387.83">140 671 160,'0'0'1219,"0"0"-344,0 0 257,0 0 76,0 0 73,0 0 74,-7 3 6254,44-314-4643,-48 247-2568,6 50-363,5 13-54,0 1-5,0 0-13,0 0 23,0 0 38,0 0 8,0 0-10,0 0-52,0 0-52,0 0-38,-1-1 460,-4-8-2632,-4 3-8141,-3 6 6429</inkml:trace>
  <inkml:trace contextRef="#ctx0" brushRef="#br0" timeOffset="4754.927">0 339 4322,'0'0'1609,"0"0"-526,0 0 360,0 0-154,8-24-355,49-146 514,3 26 2735,-60 143-3780,11 7 254,133 122-236,-140-123-363,1 0 0,-1 0 0,-1 1 0,1-1 0,-1 1-1,0 0 1,0 0 0,0 0 0,-1 1 0,0-1 0,-1 0 0,1 1-1,-1-1 1,0 1 0,-1 3-58,5 17-17,27 25-7314,-11-43 757</inkml:trace>
  <inkml:trace contextRef="#ctx0" brushRef="#br0" timeOffset="5852.551">3522 276 144,'0'0'1724,"0"0"-1119,0 0-149,0 0 678,0 0 366,1 4 55,18 172 5120,13 79-5813,-26-212-2106,-6-43-255,0 0-729,0-2-800,0-6-779</inkml:trace>
  <inkml:trace contextRef="#ctx0" brushRef="#br0" timeOffset="6338.144">3403 446 512,'0'0'5445,"0"0"-3780,0 0-1377,0 0 227,0 0-64,0-3-238,1-11 222,1 0-1,1 0 1,0 1-1,1-1 1,0 1-1,1 0 0,1 0 1,0 0-1,0 1 1,1 0-1,1 0 1,6-7-435,-12 16 43,0 0 0,0 0 0,0 0 0,0 0 0,0 1 0,1-1 0,-1 1 0,1-1 0,-1 1 1,1 0-1,0 0 0,0 0 0,0 0 0,0 1 0,1-1 0,-1 1 0,0 0 0,1 0 1,-1 0-1,0 0 0,1 1 0,-1-1 0,1 1 0,-1 0 0,1 0 0,0 0 0,-1 0 0,1 1 1,-1 0-1,0-1 0,1 1 0,2 2-43,85 155 2244,16-33-2279,-88-109-2299,-11-10-1941,-5-4-2333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36:30.343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4169 15897 672,'0'0'1220,"0"0"-695,0 0 83,0 0 107,0 0-56,-6 0 32,-20 0-153,17 0 3956,0 0 4654,9 0-8889,0 0-22,0 0-63,0 0 2,0 0-85,0 0-65,0 0-2,0 0 32,0 0 22,0 0 55,-25 14 1257,-82 62-1179,97-73-199,-1 0 1,1 0 0,-1-1-1,0 0 1,0-1 0,0-1-1,0 1 1,0-2 0,-1 1-1,-7-3-12,0 2-11,-173-12 69,182 17-60,0 0-1,0 0 1,0 1-1,1 1 1,0 0-1,0 0 1,0 1-1,1 0 1,-1 0-1,2 1 1,-1 0-1,1 0 1,1 1-1,-1 0 1,2 0-1,-1 1 1,-3 8 2,-3 1-3,7-12-11,4-3 20,0-1 1,0 0-1,0 1 0,-1-1 1,1 0-1,-1 0 1,0 0-1,0 0 1,0 0-1,0 0 1,0 0-1,0-1 1,-1 1-1,1-1 1,-1 0-1,0 0 0,0 0 1,0 0-1,0 0 1,0 0-1,0-1 1,0 0-1,-1 1 1,1-1-1,0-1 1,-1 1-1,1 0 1,-1-1-1,1 1 1,-1-1-1,1 0 0,-1 0 1,1-1-1,-1 1 1,1-1-1,-1 0 1,1 0-1,0 0 1,-1 0-1,1 0 1,-1-1-7,-43-40-154,38 32 162,0 1-1,-1 0 0,0 0 1,0 1-1,-1 0 1,0 1-1,-1 0 1,0 1-1,0 0 0,0 1 1,0 0-1,-1 1 1,0 0-1,0 1 1,0 1-1,-5-1-7,4 2 9,1 1 0,0 0 0,0 1 0,-1 0-1,1 1 1,0 0 0,0 1 0,0 1 0,-11 4-9,-10 8 36,16-6-32,-1-1 0,0 0 0,-1-2 0,1 0 0,-2-1 0,1-1 0,-1-1 0,1-1 0,-10 0-4,-325-47-141,329 42 138,1 2 0,-1 1-1,0 1 1,1 1 0,0 1 0,0 2 0,-10 3 3,18-3 2,-3 1 7,0 0 0,-1-1 0,0-1-1,0 0 1,0-2 0,0-1 0,-5 0-9,-4-2 1,-2-2 0,1 2 1,0 2-1,0 0 1,0 2-1,1 2 1,-1 1-1,-6 3-1,-82 38-32,84-31 41,0-2 0,-2-1 1,1-3-1,-2 0 1,1-3-1,-31 4-9,-227 10 56,177-18-926,116-5 597,-1 1 0,0-1 0,1 0 1,-1 0-1,0 0 0,1-1 0,-1 1 0,1 0 0,0-1 0,-1 0 0,1 1 0,0-1 0,0 0 0,0 0 0,0 0 0,0-1 0,1 1 0,-1 0 0,1-1 1,-1 1-1,1-1 0,0 1 0,0-1 0,0 0 0,0 1 0,1-1 0,-1 0 0,1 0 0,-1 0 0,1 1 0,0-1 0,0 0 0,0 0 0,1 0 0,-1 1 0,1-4 273,-1-42-7835</inkml:trace>
  <inkml:trace contextRef="#ctx0" brushRef="#br1" timeOffset="-142597.826">27137 12550 1153,'0'0'853,"0"0"-578,0 0-232,-9-1-3,-1 0 216,-5-1-158,8 2 4036,-3-2 3695,2-6-756,2 8-7083,0-1 1,0 1-1,0 0 1,0 1-1,1-1 0,-1 1 1,0 0-1,0 0 1,1 1-1,-1 0 1,0 0-1,1 0 0,0 1 1,0 0-1,-1 0 1,2 0-1,-1 0 1,0 1-1,1 0 0,-1 0 1,1 0-1,-2 4 10,-6 10-15,1 1 0,0 0 0,2 0 0,0 1 0,2 0 1,0 1-1,1 0 0,1 0 0,1 0 0,1 0 0,1 1 0,0-1 0,2 1 0,1 0 0,1 4 15,-3-21 0,1 0-1,0 1 1,0-1-1,0 0 1,1 1 0,0-1-1,0 0 1,0 0-1,0 0 1,1 0-1,0 0 1,0 0 0,1 0-1,-1 0 1,1-1-1,0 1 1,0-1-1,0 0 1,1 0 0,0 0-1,-1-1 1,1 1-1,1-1 1,-1 0-1,0 0 1,1 0-1,0 0 1,-1-1 0,1 0-1,0 0 1,1 0 0,16 1 7,0-1 1,0-1-1,0-1 1,0-1 0,0-1-1,-1-1 1,1-1-1,0-1 1,-1 0 0,0-2-1,-1-1 1,1 0-1,-1-1 1,-1-2-1,0 0 1,-1 0 0,0-2-1,0 0 1,10-12-8,-20 19 27,0-1 0,-1 0 0,0 0 0,0-1 0,0 0 0,-1 0 0,-1 0 0,1-1 0,-1 0 1,-1 0-1,0 0 0,0-1 0,-1 1 0,0-1 0,0 0 0,-1 0 0,-1 0 0,0 0 0,0 0 0,-1 0 0,0-1 0,0 1 0,-1 0 1,-1 0-1,0 0 0,0 0 0,-1 0 0,0 1 0,-1-1 0,0 1 0,0 0 0,-1 0 0,0 0 0,-2 0-27,-9-11 137,-2 2 0,0 0 0,-1 1 0,0 1 0,-1 1 1,-1 1-1,-1 0 0,0 2 0,-1 0 0,0 2 0,0 0 0,-1 2 0,-1 1 0,1 0 0,-1 2 0,0 1 0,0 1 0,0 1 0,-5 1-137,26 3-194,0 0 0,1 0-1,-1 1 1,1-1 0,-1 1 0,1 0-1,0-1 1,0 2 0,0-1 0,0 0-1,1 0 1,-1 1 0,1 0 0,0-1-1,0 1 1,0 0 0,1 0-1,-1 0 1,1 0 0,0 0 0,0 0-1,1 1 1,-1-1 0,1 0 0,0 0-1,0 1 1,0-1 0,0 0 0,1 0-1,0 1 1,0-1 0,0 0 0,0 0-1,2 4 195,-1 15-846,30 129-6691,2-86 977</inkml:trace>
  <inkml:trace contextRef="#ctx0" brushRef="#br1" timeOffset="-142312.857">27764 13117 17064,'0'0'2225,"0"0"-1697,0 0 945,0 0-145,0 0-1024,0 0-304,16-18-1008,-10 18-1617,0 0-2978,-2 8-4593</inkml:trace>
  <inkml:trace contextRef="#ctx0" brushRef="#br1" timeOffset="-142067.648">28030 13224 14839,'0'0'3185,"0"0"-2705,0 0 1457,0 0-304,0 0-1137,0 0-496,22-14-624,-2 10-1073,14-7-1296,9 1-2129</inkml:trace>
  <inkml:trace contextRef="#ctx0" brushRef="#br1" timeOffset="-141710.86">29126 12609 12582,'0'0'1563,"-3"-23"-696,-40-174 2743,11 141-1932,23 60-1387,-52 150-80,44-81-302,2 0 0,5 1 0,2 1 0,4-1 0,2 1 0,5 2 91,-3-76-20,0 12-767,-2 27-1973,-12-21-3281,-7-11-2734</inkml:trace>
  <inkml:trace contextRef="#ctx0" brushRef="#br1" timeOffset="-141465.845">28586 12819 13638,'0'0'3634,"0"0"-3570,0 0 128,0 0 1137,0 0 63,173 8-655,-86 10-593,-2-2-112,-13 2-32,-13-2-593,-13 0-1295,-10 0-1442,-11 3-3409</inkml:trace>
  <inkml:trace contextRef="#ctx0" brushRef="#br1" timeOffset="-141212.411">29308 13030 6947,'0'0'5880,"0"0"-4559,0 0-1062,0 0 103,0 0 730,4 20-57,18 142 795,-16 31 243,-5-190-2032,0 0 0,0-1-1,0 1 1,1-1 0,-1 1 0,0-1 0,1 1 0,0-1 0,-1 0-1,1 0 1,0 0 0,0 0 0,0 0 0,1 0 0,-1-1 0,0 1 0,1-1-1,-1 1 1,1-1 0,-1 0 0,1 0 0,0 0 0,-1 0 0,1-1-1,0 1 1,0-1 0,-1 0 0,1 1 0,0-1 0,0 0 0,0-1 0,-1 1-1,1 0 1,0-1 0,0 0 0,-1 1 0,1-1 0,0 0 0,-1-1-1,1 1 1,1-2-41,6-1 80,-1-1-1,0-1 1,-1 1-1,1-2 0,-1 1 1,-1-1-1,1 0 1,-1-1-1,0 0 1,-1 0-1,1 0 0,-2-1 1,2-2-80,16-35-2087,-11 2-3347,-11 23-1844</inkml:trace>
  <inkml:trace contextRef="#ctx0" brushRef="#br1" timeOffset="-140845.119">29791 13127 7347,'0'0'1783,"0"0"-684,0 0 803,22 0 219,69 0-475,-88 0-1572,0-1-1,1 1 1,-1 0-1,1-1 1,-1 1 0,0 1-1,1-1 1,-1 1 0,0-1-1,1 1 1,-1 0-1,0 0 1,0 0 0,1 1-1,-1-1 1,0 1 0,-1 0-1,1-1 1,0 2-1,0-1 1,-1 0 0,1 0-1,-1 1 1,0-1 0,0 1-1,0 0 1,0-1-1,0 1 1,0 0 0,-1 0-1,1 1 1,-1-1 0,0 0-1,0 0 1,0 0-1,-1 1 1,1-1 0,-1 1-1,1-1 1,-1 0 0,0 1-1,-1-1 1,1 1-1,-1-1 1,1 0 0,-1 1-1,0-1 1,0 0 0,0 0-1,-1 0 1,1 0-1,-1 0 1,0 0 0,1 0-1,-1 0 1,-1-1 0,0 2-74,-241 250 733,241-251-721,1 0 0,0 1 1,0-1-1,0 1 0,0-1 0,1 1 0,0 0 0,-1 0 0,1-1 0,0 1 0,1 0 0,-1 0 1,1 0-1,0 0 0,0 0 0,0 0 0,0 0 0,1 0 0,0 0 0,0 0 0,0 0 1,0 0-1,0 0 0,1-1 0,0 1 0,0 0 0,0-1 0,0 0 0,0 1 0,1-1 1,-1 0-1,1 0 0,0 0 0,0-1 0,0 1 0,0-1 0,0 1 0,1-1 0,2 1-12,94 50 11,-54-44-3701,-44-18-3596,-2-7-1640</inkml:trace>
  <inkml:trace contextRef="#ctx0" brushRef="#br1" timeOffset="-140612.691">29646 13377 6035,'0'0'8067,"0"0"-6706,0 0-1297,0 0 576,0 0 1233,129-8-592,-56 14-561,-3 0-368,-11 0 17,-15-2-177,-15 0-192,-15 0-241,-10 2-1487,-4-2-1106,-25-2-3056</inkml:trace>
  <inkml:trace contextRef="#ctx0" brushRef="#br1" timeOffset="-180498.293">23083 2103 1697,'0'0'2094,"0"0"-1080,0 0 120,0 0 458,0 0 228,0 0-291,-3-15-243,-1-4-816,-3-12-13,5-2 2705,2 32-2372,0 1-147,0 0-83,0 0-205,0 0-133,-1 4-150,-19 154-55,6 0 1,6 93-18,2-38 85,-39 871 432,-79 885 1196,105-1436-1503,-57 1005 549,33-926-314,-44 478 486,32-558-1894,54-526 814,-12 46-2820,-16-54-5868,7-22 1332</inkml:trace>
  <inkml:trace contextRef="#ctx0" brushRef="#br1" timeOffset="-178960.552">16229 7842 288,'0'0'4311,"0"0"-2979,0 0-1170,0 0 39,0 0 289,7-1 295,200 38 2694,278-14 168,897 29-931,833 80-1332,-1623-101-1189,2864 150 635,-2715-136-627,1215 89-43,-1642-106-183,1435 166 38,-706-71 310,-919-110-157,-133-7-90,-99-17-9771,73 5 2642</inkml:trace>
  <inkml:trace contextRef="#ctx0" brushRef="#br0" timeOffset="-174660.892">22871 7910 6323,'0'0'1550,"0"0"-944,0 0 159,0 0 300,0 0-124,-11-1-423,-97-8 3641,100 8-4063,0 1-1,1 0 1,-1 0 0,0 1-1,0 0 1,0 0-1,1 1 1,-1 0 0,1 0-1,-1 1 1,1 0-1,0 0 1,0 0 0,0 1-1,1 0 1,-1 1-1,1-1 1,0 1 0,0 1-1,1-1 1,-1 1-1,1 0 1,0 0 0,-3 6-96,-1 8 85,0 0 0,1 0 1,2 1-1,0 0 1,1 1-1,1-1 0,1 1 1,1 0-1,0 0 0,2 0 1,1 0-1,2 11-85,-2-26 17,0-1-1,0 1 1,1 0 0,-1-1-1,2 1 1,-1-1-1,1 0 1,0 0 0,0 0-1,1 0 1,-1 0-1,1-1 1,1 0 0,-1 0-1,1 0 1,0 0-1,0-1 1,0 1 0,1-1-1,-1-1 1,1 1-1,0-1 1,4 2-17,4 2 21,0-1-1,1 0 0,0-1 1,0-1-1,1 0 1,-1-1-1,1-1 0,0 0 1,10-1-21,-20-1 12,1 0 0,-1 0 0,0-1 0,0 0 0,0 0-1,0-1 1,0 0 0,-1 0 0,1 0 0,0-1 0,-1 0 0,1 0 0,-1 0 0,0-1 0,0 1 0,0-1 0,-1 0 0,0-1 0,1 1 0,-1-1 0,-1 0 0,1 0 0,-1 0 0,0 0 0,1-2-12,2-6 114,0 0 1,-1 0-1,0-1 1,-1 0-1,0 0 1,-1 0-1,-1 0 1,0-1-1,-1 1 1,0-1-1,-2 1 0,0-11-113,-2 17 25,0 0 1,0 0 0,0 1-1,-1-1 1,0 1 0,0 0-1,-1 0 1,0 1 0,0-1-1,-1 1 1,1 0 0,-1 0-1,-1 1 1,1 0 0,-1 0-1,0 1 1,0-1 0,0 1-1,-1 1 1,1 0 0,-1 0-1,0 0 1,0 1 0,0 0-1,0 0 1,0 1 0,-1 0 0,1 1-1,0 0 1,0 0 0,-1 1-1,1 0 1,-4 1-27,9 1-516,0 0 1,0 1-1,0-1 1,0 1-1,0-1 1,1 1-1,0 0 1,0 0-1,0 0 1,0 0-1,1 1 1,-1-1-1,1 0 1,0 1-1,0-1 1,1 1-1,0-1 1,-1 1-1,1-1 1,1 1-1,0 3 516,-1-6-321,-1 39-5471</inkml:trace>
  <inkml:trace contextRef="#ctx0" brushRef="#br0" timeOffset="-174122.204">22907 8569 4322,'0'0'1465,"0"0"-1060,0 0 198,0 0 872,0 0-250,-1 7-128,-48 271 4416,43-238-5611,4-16-1710,2-22-351,0-5-1072,0-10-1112</inkml:trace>
  <inkml:trace contextRef="#ctx0" brushRef="#br0" timeOffset="-173792.741">22835 8612 592,'0'0'4642,"0"0"-2521,0 0-901,0 0 92,0 0-274,2-4-502,-1 2-494,0 1 0,-1 0-1,1 0 1,0 0 0,0 0 0,0 0-1,0-1 1,0 2 0,0-1 0,0 0-1,1 0 1,-1 0 0,0 0 0,0 1-1,1-1 1,-1 1 0,0-1 0,1 1-1,-1-1 1,0 1 0,1 0-1,-1 0 1,1 0 0,-1-1 0,1 1-1,-1 1 1,1-1 0,-1 0 0,0 0-1,1 0 1,-1 1 0,0-1 0,1 1-1,-1-1 1,0 1 0,1 0 0,-1-1-1,0 1 1,0 0 0,1 0 0,-1 0-1,0 0 1,0 0 0,0 0-1,0 1-41,12 12 332,0 0-1,-1 0 1,-1 2-1,-1-1 1,0 1-1,-1 1 0,0 0 1,-2 0-1,0 1 1,-1-1-1,-1 2 1,0-1-1,1 13-331,-5-28 93,0 0 1,0 0-1,0 1 0,0-1 1,0 0-1,0 0 0,-1 0 0,0 1 1,0-1-1,0 0 0,0 1 1,0-1-1,0 0 0,-1 0 1,0 1-1,0-1 0,0 0 0,0 0 1,0 0-1,0 0 0,-1 0 1,0 0-1,1 0 0,-1-1 1,0 1-1,0-1 0,-1 1 0,1-1 1,0 0-1,-1 1 0,0-1 1,1-1-1,-1 1 0,-1 0-93,-17 5 76,0-1 1,0-2-1,-1 0 0,0-1 0,1-1 1,-1-1-1,-18-1-76,38 0-99,0 0 1,1 0 0,-1-1-1,0 1 1,0 0 0,0 0-1,0-1 1,0 1 0,0-1-1,1 0 1,-1 0 0,0 1-1,1-1 1,-1 0 0,0 0-1,1-1 1,-1 1 0,1 0-1,0 0 1,-1-1-1,1 1 1,0-1 0,0 1-1,0-1 1,0 1 0,0-1-1,0 0 1,0 0 0,0 1-1,1-1 1,-1 0 0,1 0-1,0 0 1,-1 0 0,1 0 98,20-66-9273,9 41 2107</inkml:trace>
  <inkml:trace contextRef="#ctx0" brushRef="#br0" timeOffset="-173509.109">23204 8749 12054,'0'0'2302,"0"0"-867,0 0 115,-18 11-189,-53 35-382,69-44-951,-1 0 1,1 0-1,0 0 1,0 0-1,0 0 0,0 0 1,0 1-1,1-1 1,-1 1-1,1-1 0,-1 1 1,1 0-1,0 0 1,0-1-1,0 1 0,0 0 1,1 0-1,-1 0 1,1 0-1,0 0 0,0 0 1,0 0-1,0 0 1,0 0-1,1 0 0,0 2-28,0 10 156,-2-10-130,1 1 1,-1 0-1,1-1 1,0 1-1,1 0 1,-1-1-1,1 1 1,0-1-1,1 1 1,-1-1-1,1 1 1,0-1-1,1 0 1,-1 0-1,1 0 1,0 0-1,0 0 1,1-1-1,-1 1 1,1-1-1,0 0 0,0 0 1,0 0-1,1-1 1,0 0-1,-1 0 1,1 0-1,3 2-26,52 16 31,-20-24-3597,-32-6-435,-5-8-3568</inkml:trace>
  <inkml:trace contextRef="#ctx0" brushRef="#br0" timeOffset="-171926.925">31372 9591 1377,'0'0'8841,"0"0"-6104,0 0-1886,2-20 913,11-160 1685,-15 169-3252,0 0-1,0-1 1,-1 1-1,-1 0 0,0 0 1,0 0-1,-1 1 1,0-1-1,-1 1 1,0 1-1,-1-1 0,0 1 1,0 0-1,-1 0 1,0 1-1,-3-2-196,8 9 20,0-1 0,1 0 1,-1 1-1,0 0 0,0 0 0,0-1 0,0 2 0,0-1 1,-1 0-1,1 1 0,0-1 0,0 1 0,0 0 0,0 0 0,-1 0 1,1 1-1,0-1 0,0 1 0,0-1 0,0 1 0,0 0 1,0 0-1,0 1 0,0-1 0,0 1 0,0-1 0,0 1 0,1 0 1,-1 0-1,1 0 0,0 0 0,-1 1 0,1-1 0,0 0 1,0 2-21,-64 96-138,65-98 146,-18 43 115,1 0 0,2 2 0,2 0 0,2 0 0,2 1 0,2 1 0,3 0 0,1 0 0,3 16-123,0 156-4754,2-112-1584,-1-107-12</inkml:trace>
  <inkml:trace contextRef="#ctx0" brushRef="#br0" timeOffset="-171721.45">30773 9843 12230,'0'0'4930,"0"0"-4898,0 0 576,129 0 2257,-38 10-960,8 0-1072,-3-3-305,-11-1-32,-21 0-320,-17 0-176,-19 2-720,-20 6-1569,-12 2-2785,-52 6-9173</inkml:trace>
  <inkml:trace contextRef="#ctx0" brushRef="#br0" timeOffset="-168068.122">23252 8067 5859,'0'0'2241,"0"0"-1484,0 0 420,0 0 453,0 0-616,0 0-414,0 0-29,0 0-27,0 0-192,10-5 2994,14-84-2322,-5-2-1,-4-1 1,2-62-1024,78-574 899,-33 352-352,43-141-150,-49 179-223,-48 275-205,-3 0 0,-3 0 0,-5-50 31,1 6-22,17-116-242,30 194-128,-21 22 378,0 1 0,0 1 0,1 1 0,0 1 1,0 2-1,0 0 0,0 2 0,-1 0 0,1 2 1,0 1-1,22 6 14,-39-8 0,304 9 53,-200-12-42,128 15 18,337 90 64,54 24-173,-557-112 91,-1-3 0,2-3-1,58-1-10,164 19 3,-216-14-115,-80-14 64,23 3-115,-18-1 157,0 0 1,0 1-1,0 0 0,-1 0 0,1 0 0,-1 1 1,0 0-1,0 0 0,0 0 0,-1 0 0,1 1 1,-1 0-1,0 0 0,0 0 0,-1 1 1,0-1-1,1 1 0,-2-1 0,1 1 0,-1 0 1,0 0-1,0 1 0,-1-1 0,1 4 6,16 33 62,4 4-26,-2 2 1,-2 0 0,-3 1-1,-1 0 1,-3 1 0,-2 1 0,-2-1-1,-2 13-36,-3 215 111,-12 0-1,-23 105-110,18-231 11,-47 285 336,36 125 29,20-308 358,6-248-742,1 0 0,0-1-1,0 1 1,0-1 0,1 1 0,0-1 0,1 1-1,-1-1 1,1 0 0,0 0 0,1 0 0,-1-1-1,1 1 1,3 3 8,-6-9-1595,-1-4-820,-3-18-1242,-12-12-2151</inkml:trace>
  <inkml:trace contextRef="#ctx0" brushRef="#br0" timeOffset="-167349.9">23288 8531 4594,'0'0'4869,"0"0"-3015,0 0-645,0 0 576,0 0-254,0 0-499,16-18-191,105-122 786,-92 113 1116,-23 45-2167,12 212 1006,-18-131-6225,0-75 2280,0-6-2949</inkml:trace>
  <inkml:trace contextRef="#ctx0" brushRef="#br0" timeOffset="-166608.829">26409 8862 7235,'0'0'2084,"18"-9"-1393,-10 5-636,11-7 655,1 2 0,0 0-1,1 2 1,-1 0 0,1 1 0,1 1 0,5 0-710,33 4 2619,-58 3-2530,0 1 0,0-1 0,0 1 0,0-1 0,-1 1 0,1 0 0,-1 0 0,1-1 0,-1 1 0,0 0 0,0 0 0,-1 0-1,1 1 1,0-1 0,-1 0 0,0 0 0,0 0 0,0 0 0,0 0 0,0 1 0,-1-1 0,1 0 0,-1 0 0,0 0 0,0 0 0,0 0-1,0 0 1,-1-1 0,1 1 0,-1 0-89,-112 175 1589,77-131-1246,18-21-195,10-17-54,2-1 0,-1 1 0,1 0 0,0 0 0,1 1-1,0 0 1,1 0 0,0 1 0,1-1 0,0 1 0,0 0 0,1 0 0,1 1-1,-1-1 1,2 0 0,0 1 0,0-1 0,2 11-94,2-16 7,1 0 0,0-1-1,0 1 1,1-1 0,-1 0 0,1 0-1,1-1 1,-1 1 0,0-1 0,1-1 0,0 1-1,0-1 1,0 0 0,0 0 0,1 0-1,-1-1 1,1 0 0,-1-1 0,1 1-1,0-1 1,-1 0 0,1-1 0,0 0 0,0 0-1,0 0 1,6-2-7,78-20-2546,-9-27-3382,-51 29 2559,32-20-7230</inkml:trace>
  <inkml:trace contextRef="#ctx0" brushRef="#br0" timeOffset="-166299.188">27092 8981 14423,'0'0'2510,"0"0"-1678,-16 17 182,-52 59 499,64-68-1436,0-1 0,0 0 1,1 1-1,0 0 0,0 0 0,1 0 1,0 0-1,0 0 0,1 1 0,0-1 1,1 0-1,-1 1 0,2-1 0,-1 1 1,1-1-1,0 0 0,2 3-77,-2 3 26,0-6-35,1 0 0,-1 0-1,1 0 1,0 0 0,1 0-1,0 0 1,0 0 0,1-1-1,0 0 1,0 0 0,1 0-1,0 0 1,0-1 0,0 1-1,1-1 1,0-1-1,0 1 1,0-1 0,1 0-1,0 0 1,0-1 0,0 0-1,1 0 1,-1-1 0,1 0-1,0 0 1,0-1 0,4 1 9,-8-1 3,1-1-1,-1 1 1,0-1 0,1 0-1,-1 0 1,1-1 0,-1 1 0,1-1-1,-1 0 1,1 0 0,-1-1 0,1 1-1,-1-1 1,0 0 0,1 0-1,-1-1 1,0 1 0,1-1 0,-1 0-1,0 0 1,0 0 0,-1 0 0,1-1-1,0 0 1,-1 0 0,0 0 0,1 0-1,-1 0 1,0-1 0,-1 1-1,1-1 1,-1 0 0,1 1 0,-1-1-1,0-1 1,-1 1 0,1 0 0,-1 0-1,1-1 1,-1 1 0,-1 0-1,1-1 1,-1-1-3,-4 0 142,0 0 0,-1 0 0,0 0 0,-1 0 0,1 1 0,-1 0 0,0 0 0,-1 0 0,1 1 1,-1 0-1,1 0 0,-1 1 0,0 0 0,-1 0 0,1 1 0,0 0 0,-1 0 0,1 0 0,-1 1 0,0 0 0,-4 1-142,-204-11-2132,144 25-4025,36 2 349</inkml:trace>
  <inkml:trace contextRef="#ctx0" brushRef="#br0" timeOffset="-163057.481">22438 5054 0,'0'0'216,"0"0"-115,0 0 132,0 0-47,-5 0-228,-37-12-481,23 10 535,-20-7 1911,21-16 3756,11 13 3835,8 28-7952,11 32-2135,2 11 1011,-2 0 0,-3 0 0,-3 1 0,-2 0 0,-3 0 0,-5 49-438,2 11 195,-1-17-1,-4 1 0,-5-1 0,-12 43-194,7-27 234,6-1 0,5 1 0,5 9-234,-6 136 87,3-204-83,3-8 180,-4 0 1,-1 0-1,-3 0 1,-8 28-185,-73 276 656,58 1 393,12-122-262,-4-324-6478,16-23-848,8 31 576</inkml:trace>
  <inkml:trace contextRef="#ctx0" brushRef="#br0" timeOffset="-161229.631">22141 4981 4370,'0'0'2812,"0"0"-1347,0 0-158,0 0 403,0 0-176,-19-14 5747,-342-93-4883,233 71-2103,-1 4 1,-1 7-1,-122-9-295,-453 18 506,579 16-505,-235 19 191,-108 43-48,163-75-40,176-9-45,128 21-43,2 1-38,0 0-18,0 0-32,0 0-18,-2 172-371,12 260 489,27 0 42,-18 2-1,-21 30-69,-30 8 16,25-312 119,-7-2 0,-9 16-135,-21 146 1136,42-289-554,9-40-9942,29-13 3379,-7 9-371</inkml:trace>
  <inkml:trace contextRef="#ctx0" brushRef="#br0" timeOffset="-160676.905">18271 8638 9012,'0'0'3666,"0"0"-3458,0 0 448,0 0 961,0 0 176,0 0-353,145 30-143,-98-26-273,-7 2-511,-6 0-273,-10 0-224,-5 2-32,-5 0-160,-2 1-705,0 3-992,-6 0-1024,-4-8-2641</inkml:trace>
  <inkml:trace contextRef="#ctx0" brushRef="#br0" timeOffset="-160346.749">18888 8531 9780,'0'0'2276,"0"0"-1073,20-7 451,64-23-23,-81 29-1556,0 0 0,0-1 0,0 2 0,1-1 0,-1 0 0,0 1 0,1-1 0,-1 1 0,0 0 0,1 0 0,-1 0 0,0 1 0,1-1 0,-1 1 0,0-1 0,0 1 0,0 0 0,1 1 0,-1-1 0,0 0 0,0 1 0,-1 0 1,1 0-1,0 0 0,-1 0 0,1 0 0,-1 0 0,1 1 0,-1-1 0,0 1 0,0-1 0,0 1 0,0 0 0,-1 0 0,1 0 0,-1 0 0,0 0 0,0 0 0,0 1 0,0-1 0,0 0 0,-1 0 0,1 1 0,-1-1 0,0 0 0,0 1 0,0-1 1,-1 0-1,1 1 0,-1-1 0,0 0 0,0 0 0,0 1 0,0-1 0,-1 2-75,-3 17 125,-1 0 0,-1-1 0,-1 0 1,-1 0-1,-1 0 0,-1-1 0,0-1 1,-2 0-1,0 0 0,-1-2 0,-1 1 0,0-2 1,-15 12-126,17-13 71,-14 13 50,-56 85 1060,82-108-1176,0 1-1,0-1 1,1 0 0,0 0-1,0 0 1,1 0 0,-1 0-1,1 0 1,0 0 0,0 0-1,1 0 1,-1 0 0,1 0-1,0 0 1,1-1 0,-1 1-1,1-1 1,0 0 0,0 0-1,0 0 1,1 0-1,-1 0 1,1-1 0,0 1-1,0-1 1,0 0 0,0 0-1,1-1 1,0 1-5,2 2-246,1 0-1,0-1 1,0 0 0,0 0-1,1-1 1,-1 0-1,1-1 1,0 0 0,-1 0-1,1 0 1,0-1 0,0-1-1,0 0 1,0 0-1,0 0 1,6-2 246,-6-1-618,-1-1 0,0 0 1,0 0-1,0 0 0,-1-1 0,1 0 0,-1-1 0,-1 0 1,1 0-1,-1 0 0,0-1 0,4-5 618,40-50-7937</inkml:trace>
  <inkml:trace contextRef="#ctx0" brushRef="#br0" timeOffset="-160045.618">19458 8477 15383,'-8'20'1699,"-46"159"-469,52-168-1155,-1 1 0,2 0-1,0-1 1,0 1 0,1 0 0,0 0-1,1 0 1,0 0 0,1-1-1,1 1 1,0-1 0,0 1-1,1-1 1,1 0 0,-1 0 0,2-1-1,0 1 1,0-1 0,1 0-1,0-1 1,0 0 0,1 0 0,0 0-1,1-1 1,0 0 0,0-1-1,1 0 1,0-1 0,7 4-75,-14-8 16,1 1 1,-1-1-1,1-1 1,-1 1-1,1 0 1,0-1 0,0 0-1,0 1 1,0-2-1,0 1 1,0 0-1,0-1 1,0 0-1,0 0 1,0 0 0,0 0-1,0-1 1,0 1-1,0-1 1,0 0-1,0-1 1,0 1-1,0-1 1,0 1 0,-1-1-1,1 0 1,-1 0-1,1-1 1,-1 1-1,0-1 1,0 0-1,0 1 1,0-2-1,-1 1 1,1 0 0,-1 0-1,1-1 1,-1 1-1,-1-1 1,1 0-1,0 1 1,-1-1-1,0 0 1,1 0 0,-2 0-1,1 0 1,0 0-1,-1 0 1,0-1-17,0 0 90,-1 1 1,1 0-1,-1-1 1,0 1-1,0 0 1,-1 0-1,0 0 1,1 0-1,-1 0 0,0 0 1,-1 0-1,1 1 1,-1-1-1,0 1 1,1-1-1,-1 1 1,-1 0-1,1 0 1,0 1-1,-1-1 1,0 1-1,1 0 1,-1-1-1,0 2 0,0-1 1,0 0-1,-1 1-90,-120-26 810,106 25-987,0 1 0,-1 0 0,1 2 0,-1 0 0,1 1 1,0 1-1,0 0 0,0 2 0,0 0 0,-13 6 177,5 16-3143,31-3-3780,16-6-1526</inkml:trace>
  <inkml:trace contextRef="#ctx0" brushRef="#br0" timeOffset="-159579.593">21160 9039 15495,'0'0'1265,"0"0"-849,0 0 912,0 0-15,0 0-961,0 0-352,-4 10 0,36-10 144,6 0 192,-1 0-159,-5-2-177,-12 0-113,-10 2-719,-10 0-1041,0 8-1776,-16 16-2914</inkml:trace>
  <inkml:trace contextRef="#ctx0" brushRef="#br0" timeOffset="-159279.778">21523 9073 10341,'13'-19'3364,"212"-254"2036,-226 274-5321,1 0 1,0-1 0,0 1 0,0 0-1,0 0 1,0-1 0,0 1-1,0 0 1,0 0 0,0-1-1,0 1 1,0 0 0,0-1 0,0 1-1,1 0 1,-1-1 0,0 1-1,1 0 1,-1-1 0,0 1 0,1 0-1,-1-1 1,1 1 0,-1-1-1,1 1 1,-1-1 0,1 1-1,-1-1 1,1 1 0,-1-1 0,1 0-1,0 1 1,-1-1 0,1 0-1,0 1 1,-1-1 0,1 0 0,0 0-1,0 0 1,-1 0 0,1 1-1,0-1 1,-1 0 0,1 0-1,0-1 1,0 1 0,-1 0 0,1 0-1,0 0 1,0 0 0,-1-1-1,1 1 1,0 0 0,-1 0 0,1-1-1,-1 1 1,1-1 0,0 1-1,-1 0 1,1-1 0,-1 1-1,1-1 1,-1 0 0,1 1-80,0 7-416,15 128 1360,-6 0 0,-5 1 1,-11 92-945,-10-55-1748,7-90-5148,7-71-454</inkml:trace>
  <inkml:trace contextRef="#ctx0" brushRef="#br1" timeOffset="-151205.389">30515 8837 208,'0'0'995,"0"0"-696,0 0-155,0 0 142,0 0 122,0 0-80,0-4-221,0-19 346,0 22 126,0 1 358,0-6 3393,-3-7-2957,-4 11-983,-3-1-323,8-3 4511,38 6-3634,97 41 721,-82-20-1126,232 127 1336,-4-33-1000,313 58-392,-368-121-515,124 9 32,381-35 190,-302 0 210,-461-33-4773,-19-14-2230</inkml:trace>
  <inkml:trace contextRef="#ctx0" brushRef="#br1" timeOffset="-144546.562">23198 10246 7363,'0'0'950,"0"0"-646,0 0-152,0 0 513,0 0 407,0 0-410,6-16-203,20 54 464,140 439 2292,-151-436-3089,2-1 0,1 0 0,2-1 1,2-1-1,1-1 0,2-1 1,1-1-1,2-2 0,2 0 0,0-2 1,3-2-1,31 24-126,-2-21 116,1-2-1,1-4 1,2-2-1,0-3 1,37 6-116,157 53 140,190 132-98,-412-199-34,0 0 0,0-3 0,1-1 0,0-2 0,1-2 0,0-1 0,-1-2 0,1-2 0,0-2 0,30-4-8,38-12 27,-1-4 0,0-5-1,25-14-26,75-21 18,2 9 0,3 9 0,66 0-18,-194 40 499,-84 36-393,-6 22-146,33-52-389,68-30 322,-94 28 123,-1 0 19,1 7 39,7 18-34,1 1-1,1-2 1,2 1-1,0-2 1,1 1-1,2-2 1,0 0-1,2-1 1,0 0-1,19 17-39,-32-34 13,-1 1 1,1-1-1,0 1 0,0-1 0,1-1 1,-1 1-1,1 0 0,0-1 0,0 0 0,0 0 1,0-1-1,1 1 0,-1-1 0,1 0 1,-1-1-1,1 1 0,0-1 0,0 0 0,-1-1 1,1 1-1,0-1 0,2 0-13,15 0 60,0-1 0,0-2 0,-1 0 0,1-1 0,-1-1 0,0-1-1,0-1 1,-1-1 0,0 0 0,0-2 0,8-6-60,95-125 224,5 14 310,-129 127-414,2 43 707,-2 110-528,3-147-300,-1-1 1,1 0 0,0 1 0,1-1 0,-1-1 0,1 1 0,0 0 0,0-1-1,1 0 1,-1 0 0,1 0 0,0-1 0,0 1 0,0-1 0,0 0-1,1-1 1,-1 1 0,1-1 0,2 1 0,18 5 13,0-1 0,1-1-1,-1-2 1,1 0 0,0-2 0,1-1 0,-1-1 0,18-3-13,16 2 17,-45-1-2,0-2 1,0 0-1,0-1 0,-1-1 0,1 0 1,-1-1-1,-1 0 0,0-2 0,0 1 1,0-2-1,-1 0 0,0 0 1,-1-2-1,0 1 0,-1-1 0,-1-1 1,5-6-16,20-18-9,-33 37-4,0-1 0,0 0 0,0 1 1,-1-1-1,1 1 0,0 0 0,0 0 0,0 0 1,0 0-1,0 0 0,0 0 0,0 0 0,0 0 0,0 1 1,-1-1-1,1 1 0,0-1 0,0 1 0,0 0 1,-1 0-1,1 0 0,0 0 0,-1 0 0,1 0 1,-1 0-1,1 1 0,-1-1 0,0 0 0,0 1 0,1-1 1,-1 1 12,11 7-17,35 18 25,1-2-1,1-2 1,1-3-1,0-1 1,2-3-1,0-3 1,1-1-1,0-3 0,0-2 1,43 0-8,266 25 15,8 1 31,77-14-46,538-18-205,-322 37 344,-315-31 162,-94-10-210,-267-3-916,-126 0-6276,36 3-1383</inkml:trace>
  <inkml:trace contextRef="#ctx0" brushRef="#br0" timeOffset="-133741.223">26951 8184 1169,'0'0'1115,"0"0"373,0 0 126,0 0-146,0 0-564,0 0-279,0 0 220,0 0 254,-7 0 3858,-21 0-4887,-133 44-559,160-43 465,1-1 115,0 0 216,0 0 109,0 0-2,0 0-89,19 1 444,198 5 3928,-93-5-3534,0 6 1,100 18-1164,265 80 1748,-330-58-1277,2-8 0,1-6 1,88 3-472,198 14 352,-111 5-216,-103-3 357,-307-48-4895,-68-27-6557,55-10-553</inkml:trace>
  <inkml:trace contextRef="#ctx0" brushRef="#br0" timeOffset="-133143.736">27713 7608 7876,'0'0'4527,"0"0"-3401,0 0-539,0 0 1102,22-17-262,150-112-325,46-38 1155,-210 165-478,-45 222-1519,15-124-256,12-26-807,8-24-5362,3-42 1283,6-4-2572</inkml:trace>
  <inkml:trace contextRef="#ctx0" brushRef="#br0" timeOffset="-132842.193">28282 7580 10373,'0'0'1368,"18"-13"-71,124-81 2788,26 8 962,-166 85-4305,-2 1-179,-11 193 1662,4-98-3382,3 0-7027,4-93 2606,0-2-3138</inkml:trace>
  <inkml:trace contextRef="#ctx0" brushRef="#br0" timeOffset="-132606.39">28868 7606 6611,'0'0'6467,"0"0"-6195,0 0 641,0 0 1472,0 0-641,33 125-287,-21-87-544,0-2-385,0-1-384,-4-7-144,-4-2-48,-4 2-705,0 3-943,-22-3-849,-21-6-2130,-7-12-5777</inkml:trace>
  <inkml:trace contextRef="#ctx0" brushRef="#br0" timeOffset="-132440.439">28743 7876 10085,'0'0'3713,"0"0"-2608,0 0 992,0 0 336,0 0-1249,135-99-671,-94 83-177,3 0-320,-2 4-16,3-2-496,-1 2-1233,-4-4-2177,-9-5-6419</inkml:trace>
  <inkml:trace contextRef="#ctx0" brushRef="#br0" timeOffset="-132188.701">29286 7703 8788,'0'0'4391,"-13"17"-3291,-40 58-199,49-71-827,1 0-1,0 0 1,0 1 0,0-1-1,1 1 1,-1-1-1,1 1 1,0 0 0,0 0-1,1 0 1,0 0-1,0 0 1,0 0 0,0 0-1,1 0 1,-1 0-1,2 1 1,-1-1 0,0 0-1,1 0 1,0 0-1,0 0 1,1 0 0,-1 0-1,1 0 1,0 0-1,0 0 1,1-1 0,-1 1-1,1-1 1,0 0-1,0 0 1,1 0 0,-1 0-1,1 0 1,0-1-1,0 0 1,0 0 0,0 0-1,1 0 1,-1 0-1,1-1 1,0 0 0,-1 0-1,1 0 1,5 1-74,4-1 15,0-1 1,1 0-1,-1-1 0,0-1 1,1 0-1,-1-1 0,0 0 1,0-1-1,0 0 0,0-2 1,4-1-16,-12 3 24,0 1 1,0-1-1,0 0 1,0-1-1,-1 1 1,0-1-1,1-1 1,-1 1-1,-1 0 1,1-1-1,-1 0 1,0 0-1,0-1 1,0 1-1,-1-1 1,1 1-1,-1-1 1,-1 0-1,1-1 1,-1 1-1,0 0 1,-1-1-1,1 1 1,-1-1 0,0-3-25,0 1 109,-1 1 0,0-1 0,0 0 0,0 0 0,-1 1 1,-1-1-1,1 1 0,-2-1 0,1 1 0,-1-1 1,0 1-1,0 0 0,-1 0 0,-1 1 0,1-1 1,-1 1-1,0 0 0,-1 0 0,1 1 0,-1-1 0,-1 1 1,1 0-1,-1 1 0,0 0 0,0 0 0,-1 0 1,-7-2-110,12 4-64,-1 0-1,-1 1 1,1 0 0,0-1 0,-1 2 0,1-1 0,-1 0 0,1 1 0,-1 0 0,0 0 0,1 0 0,-1 1 0,0-1 0,0 1 0,1 0 0,-1 1 0,0-1 0,0 1 0,1 0 0,-1 0 0,0 1 0,1-1 0,-1 1 0,1 0 0,0 0 0,-1 0 0,0 1 64,-19 31-3172,3 6-1865</inkml:trace>
  <inkml:trace contextRef="#ctx0" brushRef="#br0" timeOffset="-129352.686">29739 8592 3810,'0'0'1926,"0"0"-520,0 0 928,0 0-31,0 0-889,9-8-505,85-100 2010,-42-1-2407,-5-2 1,-5-3-1,-5-1 0,-5-1 0,-5-2 1,6-81-513,27-71 70,17-129-60,-43 138-103,11-190-727,-42 321 777,-6-1 1,-19-124 42,17 90-427,33 168 51,299 72 941,-211-62-310,1-5 1,0-5-1,1-5-255,12 0 64,-31 20 29,-78-1-143,241 112 100,-247-120-38,-1-1-1,1-1 1,1 0-1,-1-1 0,1-1 1,1 0-1,-1-1 1,16 1-12,4 3 87,237 26 44,-168-21-304,1-6 0,94-4 173,-157-3-94,173 32-330,-185-24 319,-28 31-295,7 244 409,-12-177 4,-12 625 293,8-633-245,4 0-1,5 0 1,11 71-61,-4-85 81,-4 1-1,-4-1 1,-4 1 0,-4 7-81,-35 235-40,41 381 178,36-514 1983,-33-187-2091,-13 4-225,-78-12-4199,20-9-1105</inkml:trace>
  <inkml:trace contextRef="#ctx0" brushRef="#br0" timeOffset="-126698.395">20729 3294 5859,'-34'-9'322,"19"4"-264,-262-50 773,107 48-94,-1 7 1,0 7-1,1 8 1,0 7-1,-5 10-737,60-6 204,1 6 0,2 5 0,2 5 0,1 4 0,3 5 0,2 5 0,3 4 0,2 5 0,3 3 0,3 5 0,4 4 0,3 4 0,-49 61-204,49-47-6,5 4 0,3 3 0,6 4 0,4 3 0,4 2 0,6 3 0,5 3 0,5 2 0,-23 90 6,23-2-20,9 2 0,9 1 0,9 2-1,9 0 1,14 165 20,2-285 12,3-1 1,5-1-1,3 1 0,5-2 1,3-1-1,4 0 0,4-2 1,4-2-1,3-1 0,4-1 1,3-3-1,4-2 0,29 34-12,11-3 91,4-3 0,4-4 0,5-5 0,4-5 0,4-4 0,3-5 0,4-5 0,3-5 0,87 36-91,-68-54 56,3-5 0,2-7-1,1-6 1,2-7 0,2-5-1,-1-8 1,2-6 0,133-9-56,-90 3 682,0-9 0,0-8 0,92-22-682,-105-7 494,-3-8-1,-2-7 1,-3-8-1,139-75-493,-238 104 136,-2-3-1,-1-2 1,-2-4-1,-2-3 1,-3-2-1,-1-4 1,-3-1-1,-3-4 0,20-28-135,-10 3 160,-4-3-1,-4-3 0,-4-3 1,-4-1-1,-4-3 0,-5-1 0,-3-3 1,-5-1-1,-5-1 0,4-40-159,-8-9 36,-6-1 0,-7-1 0,-7 0 0,-8-32-36,-3 90-12,-5 1-1,-4 0 1,-4 1-1,-4 1 1,-5 1-1,-12-22 13,-48-99-61,-9 4 0,-12-1 61,6 17-314,-8 5-1,-8 5 1,-9 6 0,-7 5-1,-121-115 315,198 229-51,-2 2 0,-3 3-1,-2 3 1,-3 3-1,-1 3 1,-2 3 0,-2 3-1,-2 3 1,-1 4-1,-1 3 1,-31-5 51,-9 8-222,-1 4 1,0 6 0,-2 5-1,1 6 1,-69 7 221,12 25-2475,80 36-2171,53-7-76</inkml:trace>
  <inkml:trace contextRef="#ctx0" brushRef="#br0" timeOffset="-125214.489">20946 4189 8452,'0'0'419,"-2"-24"490,-9-155 922,20 141-1266,1 0 1,2 1-1,2 0 1,1 1 0,2 0-1,1 2 1,12-16-566,-17 28 99,76-133 156,6 4 1,7 4 0,7 4-1,5 6 1,7 5 0,5 5 0,51-34-256,-46 64 78,5 5 1,3 7-1,5 6 0,2 6 1,98-32-79,-101 46 15,3 5 1,2 8-1,2 5 1,1 8-1,114-10-15,-17 20 99,1 12 0,82 12-99,-192 16 15,-1 6 1,-1 5-1,-1 7 1,-2 6-1,-2 5 1,-2 6-1,109 62-15,-159-78 1,14 2 15,-1 5 1,-2 4-1,-2 3 0,-3 5 1,-2 3-1,-3 3 0,-2 5 0,-3 2 1,21 30-17,205 286 29,-205-273-50,-5 4-1,74 123 22,57 209 102,-166-318 26,5-3 0,6-2 0,65 88-128,-71-129 173,-3 3 1,-5 2-1,12 32-173,-17-17 467,6-2 0,3-3 0,63 80-467,-112-169 77,0 0-1,0-1 1,1 0 0,0 0 0,0-1-1,1 0 1,0-1 0,0 0 0,0-1 0,1 0-1,0-1 1,0 0 0,0-1 0,1 0-1,-1-1 1,7 0-77,-4 2 114,475 147-37,-437-137-38,-6-1 12,0-1 0,0-3 0,1-1 0,46 0-51,-42-5 774,-34-2-1728,-36-1-5165,-3-5 1440,1-10-1241</inkml:trace>
  <inkml:trace contextRef="#ctx0" brushRef="#br0" timeOffset="-124869.67">29495 5340 8388,'0'0'1163,"0"0"-813,0 0-206,0 0 453,18 2 497,-3-1-839,-8-2-177,0 1 1,0 1 0,-1-1 0,1 1-1,-1 1 1,1-1 0,-1 1-1,1 0 1,-1 0 0,0 1 0,0 0-1,0 0 1,0 0 0,-1 1-1,6 3-78,-4-1 164,0 0 0,0 0 0,0 0 0,-1 1 0,0 0 0,0 0 0,0 1 0,-1-1 0,-1 1 0,1 0 0,-1 1 0,0-1 0,-1 1 0,0 0 0,-1 0 0,1-1 0,-2 2 0,1-1 0,-1 0 0,-1 0 0,1 0 0,-2 1 0,1-1-1,-2 7-163,-4-7 133,0 0 0,0 0-1,0-1 1,-1 0-1,0 0 1,-1-1-1,0 0 1,0 0 0,-1 0-1,1-1 1,-1-1-1,-1 1 1,1-2-1,-1 1 1,0-1-1,-3 0-132,-125 56 458,45-22-2908,58-28-1566,6-8-3712</inkml:trace>
  <inkml:trace contextRef="#ctx0" brushRef="#br0" timeOffset="-123482.656">32880 5955 4946,'0'0'2823,"0"0"-2113,0 0-97,0 0 1132,0 0 133,-1-6 4360,0-29-5585,-1-801 3173,38-1-3492,32 243-292,-45 399-20,-23 194-52,0 1-98,0 0-421,0 0-556,0 0-546,-4 0-660,-19 0-3475,-11 0-4627</inkml:trace>
  <inkml:trace contextRef="#ctx0" brushRef="#br0" timeOffset="-122912.788">32466 3873 8132,'0'0'1977,"4"-19"-945,47-132 1276,40 9-515,7 4 0,18-11-1793,101-141 1152,-163 204 854,-36 98-2032,1 26 195,-1 1 1,-2 1 0,-1 0 0,-3 1 0,-1 0 0,-2 1 0,-1 0 0,-3 0-1,-1 16-169,3-8 251,39 325 1323,-28-310-8756,-14-31 2417</inkml:trace>
  <inkml:trace contextRef="#ctx0" brushRef="#br0" timeOffset="-121983.094">32888 9817 2305,'0'0'7620,"0"0"-5235,0-24-1564,0-181 3285,-18 67-1622,17 137-2447,0 1 0,1-1 0,-1 1 0,0 0 0,0-1 0,0 1 0,1 0 0,-1 0 1,0-1-1,0 1 0,0 0 0,0 0 0,0 0 0,0 0 0,0 0 0,1 0 0,-1 0 0,0 1 0,0-1 0,0 0 0,0 0 0,1 1 0,-1-1 0,0 1 0,0-1 0,0 0 0,1 1 1,-1-1-1,0 1 0,1 0 0,-1-1 0,0 1 0,1 0 0,-1-1 0,1 1 0,-1 0 0,1 0 0,-1-1 0,1 1 0,0 0 0,-1 0 0,1 0 0,0-1 0,0 1 0,0 0 0,-1 0 1,1 0-1,0 0 0,0 0 0,0 0 0,0-1 0,1 1 0,-1 0 0,0 1-37,-13 45-37,3 0 0,1 1-1,3 0 1,2 0 0,2 1 0,2-1 0,5 44 37,-2-23-1047,-12-10-2685,-20-32-1834,-5-14-3470</inkml:trace>
  <inkml:trace contextRef="#ctx0" brushRef="#br0" timeOffset="-121744.674">32563 9876 13654,'0'0'2818,"0"0"-2530,0 0 1088,0 0 417,0 0-848,137-6-385,-78 6-288,-9 0-224,-12 0-48,-11 4-80,-9 2-512,-8-2-945,-6 2-800,-4 2-1729,-4-2-2849</inkml:trace>
  <inkml:trace contextRef="#ctx0" brushRef="#br0" timeOffset="-121479.819">32970 10013 10405,'0'0'2241,"0"0"-1598,0 17 66,0 153 4710,36-172-3509,-29 0-1807,-1 0 0,0 0 1,1-1-1,-1 0 0,0 0 0,0 0 0,0-1 1,-1 0-1,1 0 0,-1 0 0,0-1 0,0 0 1,-1 0-1,4-5-103,5-33-5468,-13 30-103</inkml:trace>
  <inkml:trace contextRef="#ctx0" brushRef="#br0" timeOffset="-120575.649">33232 10097 6787,'0'0'2748,"0"0"-792,0 0 397,0 0-448,0 0-902,14 2-488,40 7-179,-54-8-325,1-1 0,0 0 0,0 0 0,0 1 0,-1-1 0,1 0 0,0 1 1,0-1-1,-1 1 0,1-1 0,0 1 0,-1-1 0,1 1 0,0-1 0,-1 1 0,1 0 0,-1-1 1,1 1-1,-1 0 0,1 0 0,-1-1 0,0 1 0,1 0 0,-1 0 0,0-1 0,0 1 1,0 0-1,1 0 0,-1 0 0,0 0 0,0-1 0,0 1 0,0 0 0,0 0 0,-1 0 0,1 0 1,0-1-1,0 1 0,0 0 0,-1 0 0,1 0-11,-1 4 65,0 4-28,-1 1 0,-1-1 1,1 1-1,-1-1 0,-1 0 0,0 0 0,0 0 1,-1-1-1,0 1 0,0-1 0,-1 0 0,0-1 0,0 1 1,-1-1-1,0 0 0,0-1 0,-5 3-37,1 45-3068,43 82-9479,-33-137 12470,1 1 0,-1 0 0,1-1 0,0 1 0,-1 0 0,1-1 0,-1 1 0,1 0 0,0-1 0,-1 1 1,1 0-1,-1 0 0,1 0 0,-1 0 0,1-1 0,-1 1 0,1 0 0,-1 0 0,1 0 0,-1 0 0,1 0 0,-1 0 0,1 0 0,-1 0 0,0 1 0,1-1 0,0 0 0,-1 0 0,1 0 0,-1 0 0,1 1 0,-1-1 0,1 0 0,-1 1 0,1-1 0,0 0 0,-1 1 0,1-1 1,-1 0-1,1 1 1,0-1-1,-1 1 0,1-1 0,0 0 0,0 1 0,-1-1 0,1 1 0,0-1 0,0 1 0,0-1 0,0 1 77,-33-47 784,28 23-784,5 22 0,0 0 0,1 0 0,-1 0 0,0 0 0,0 0 0,-1 0 0,1 0 0,0 0 0,0 0 0,0 0 0,-1 0 0,1 0 0,0 0 0,-1 0 0,1 0 0,-1 0 0,1 0 0,-1 0 0,0 0 0,1 1 0,-1-1 0,0 0 0,1 0 0,-1 1 0,0-1 0,0 1 0,0-1 0,0 1 0,0-1 0,1 1 0,-1-1 0,0 1 0,0 0 0,0-1 0,0 1 0,0 0 0,0 0 0,-1 0 0,-1-2 0,0 1 0,0 0 0,1-1 0,-1 1 0,1-1 0,-1 0 0,1 0 0,0 0 0,-1 0 0,1 0 0,0-1 0,1 1 0,-1-1 0,0 1 0,1-1 0,-1 0 0,1 1 0,0-1 0,0 0 0,0 0 0,0 0 0,0 0 0,1 0 0,-1 0 0,1 0 0,0 0 0,0 0 0,0 0 0,0 0 0,1 0 0,-1 0 0,1 0 0,0 0 0,0 0 0,0 0 0,1-3 0,0-18 0,-13-47 811,10 69 1009,1 2-697,0 0-67,0 0 902,0 0 227,-3-3-741,-5-11-631,6 11-234,2 3 142,0 0 100,0 0-124,0 0-145,0 0-277,0 0-99,0 0-144,0 0-112,3 0-51,21 1 467,-1 1 0,0 0 1,-1 2-1,1 1 0,-1 1 0,0 0 0,16 8-336,-16 8-1197,-14-4-2515,-6-12 1791,0-3-3972</inkml:trace>
  <inkml:trace contextRef="#ctx0" brushRef="#br0" timeOffset="-13510.813">2953 101 10005,'0'0'685,"0"0"-52,0 0 799,0 0 185,0 0-361,0 0-263,-2-6-94,-12-30 1505,22 219-817,21 30-3745,-28-210 1333,0 1 534,-2-4-8182,-11-8-10</inkml:trace>
  <inkml:trace contextRef="#ctx0" brushRef="#br0" timeOffset="-13144.957">2794 37 7187,'0'0'3228,"0"0"-2315,0 0-361,0 0 646,0 0-182,16-7-253,-6 3-622,-2 0-59,0 0 0,1 1 0,-1 0 0,1 0 0,0 1 0,0 0 0,0 0 0,0 1 0,0 0 0,0 1 1,0 0-1,0 0 0,0 1 0,0 0 0,5 2-82,1 6 169,0 2 1,0-1-1,-1 2 0,-1 0 1,0 0-1,0 2 1,-1-1-1,-1 1 0,-1 1 1,0 0-1,0 1 1,-2 0-1,0 0 1,1 5-170,-8-19 12,11 18 96,-2 1-1,0 0 1,-1 1-1,-2 0 1,0 0-1,-1 0 0,-1 1 1,1 22-108,-8-40 80,-1-1-1,0 0 1,-1 1-1,1-1 1,-1 0 0,0-1-1,0 1 1,0-1 0,0 1-1,-1-1 1,0 0 0,1-1-1,-1 1 1,0-1 0,0 0-1,0 0 1,0-1-1,-1 1 1,1-1 0,0-1-1,-1 1 1,1 0 0,0-1-1,-1 0 1,1-1 0,-1 1-1,-4-2-79,-2 3-166,-1-1 0,0-1-1,0 0 1,0-1 0,1 0-1,-1-1 1,0 0 0,1-1-1,0 0 1,-1-1 166,8 2-521,0 0-1,0 0 1,0-1-1,0 1 1,1-1 0,-1 0-1,1 0 1,0-1-1,0 1 1,1-1 0,-1 0-1,1 0 1,0 0-1,0 0 1,0-2 521,-4-17-5368</inkml:trace>
  <inkml:trace contextRef="#ctx0" brushRef="#br0" timeOffset="-12789.029">3490 93 9700,'0'0'3354,"0"0"-1625,0 0 237,0 0-283,0 0-359,-19-4-284,-56-13-514,71 18-503,1-1 0,0 0 0,-1 1 0,1-1 1,0 1-1,0 0 0,0 0 0,0 0 0,0 0 0,0 1 1,0-1-1,0 1 0,0 0 0,1 0 0,-1 0 0,1 0 1,-1 0-1,1 1 0,0-1 0,0 1 0,0-1 0,0 1 0,0 0 1,1 0-1,-1 0 0,1 0 0,0 0 0,-1 0 0,2 0 1,-1 0-1,0 0 0,1 1 0,-1-1 0,1 0 0,0 0 1,0 2-24,-1-1 33,-1 4 34,0 0 1,0 1-1,1-1 0,0 1 1,1 0-1,-1-1 0,2 1 1,-1-1-1,1 1 0,1-1 1,-1 1-1,1-1 1,1 0-1,0 1 0,0-1 1,0-1-1,1 1 0,0 0 1,1-1-1,0 0 0,0 0 1,0 0-1,1-1 1,0 0-1,0 0 0,1 0 1,0-1-1,2 2-67,85 27-256,-62-31-2622,0-2-3592,-22-1-2687</inkml:trace>
  <inkml:trace contextRef="#ctx0" brushRef="#br0" timeOffset="-2648.402">4502 708 704,'0'0'667,"0"0"152,0 0 382,0 0-193,0 0-146,0 0 224,0 0 109,-6-5-202,3 2-807,0-1 1,0 1-1,-1 0 1,0 0 0,1 0-1,-1 1 1,0-1-1,-1 1 1,1 0 0,0 0-1,-1 1 1,1-1-1,0 1 1,-1 0 0,0 0-1,1 0 1,-1 1-1,-2 0-186,1-1 68,-1 1 0,1 0-1,-1 0 1,1 0-1,0 1 1,-1 0-1,1 0 1,0 1-1,-1-1 1,1 2-1,0-1 1,0 1-1,1-1 1,-1 2-1,1-1 1,-3 2-68,-27 22 174,2 1-1,1 2 1,2 1 0,1 1 0,1 1-1,2 2 1,1 1 0,-3 9-174,21-28 23,1 1-1,1 0 1,1 0-1,0 0 1,1 1 0,1-1-1,1 1 1,0-1-1,2 1 1,0 4-23,0 12-5,2-20 30,1 0-1,1 0 0,0 0 1,1-1-1,0 1 0,2-2 1,-1 1-1,2-1 0,0 0 1,0 0-1,1-1 0,1-1 1,0 0-1,0 0 0,1-1 1,0 0-1,4 0-24,25 28 189,289 347 753,-283-339-891,-55-7 1795,-121 102-1505,-27 19-60,155-158-294,1 0 1,0 0-1,1-1 1,-1 1 0,0 0-1,0 0 1,1 0-1,-1-1 1,1 1 0,0 0-1,-1-1 1,1 1-1,0 0 1,0-1 0,0 1-1,0-1 1,0 0-1,0 1 1,1-1-1,-1 0 1,0 0 0,1 1-1,-1-1 1,1 0-1,-1 0 1,1-1 0,-1 1-1,1 0 1,0 0-1,0-1 1,-1 1 0,2-1 12,6 6-36,9 6 44,0 1-1,-2 0 1,1 1-1,-2 1 0,0 1 1,-1 0-1,0 0 1,-1 2-1,4 8-7,-14-16 19,-1-1 0,0 1 0,-1 0 0,0 0-1,0 1 1,-1-1 0,0 0 0,-1 0 0,0 0 0,-1 0 0,0 0 0,0 0-1,-3 3-18,-69 177 97,58-159-81,1 0 0,2 2 1,2-1-1,0 2 0,2-1 1,2 1-1,1 1 0,-1 33-16,10-58 12,1 0 0,0-1-1,0 0 1,1 0 0,0 0 0,0-1-1,1 1 1,0-1 0,1-1 0,0 1-1,0-1 1,1 0 0,-1-1 0,2 0-1,-1 0 1,0 0 0,1-1 0,0-1-1,0 0 1,1 0 0,-1 0-1,5 0-11,30 19 36,39-5-1941,-74-22-1137,-8-10-1824</inkml:trace>
  <inkml:trace contextRef="#ctx0" brushRef="#br0" timeOffset="4222.837">26758 15197 9476,'0'0'3525,"0"0"-2045,0 0-514,0 0 21,0 0-173,0 0-235,-16-6-232,-99-40-177,106 44-211,-1 0 0,1 1-1,0 0 1,-1 1 0,1 0-1,0 0 1,-1 1-1,1 0 1,0 1 0,0 0-1,0 0 1,0 1 0,0 0-1,0 0 1,1 1-1,-1 1 1,1 0 41,-22 7-4,-39 1-516,-15 45 32,71-46 490,-1-1-1,0 0 1,0-1-1,-1-1 1,-1 0-1,0-1 1,0-1-1,0-1 1,-1 0-1,0-1 1,0 0-1,0-2 1,-1 0-1,0-1-1,-167-32 131,165 31-93,0 0 0,0 1 0,0 1 0,0 1 0,1 0 0,0 2 0,0 0 0,-8 5-38,5-3 67,-1-1-1,0-1 0,-1 0 1,0-2-1,1-1 0,-1-1 1,0-1-1,-9-1-66,-109-35 192,-168 29 200,253 6-397,30-2 3,0 1 1,0 2-1,-1 1 1,2 1-1,-1 1 1,0 1-1,-22 8 2,-20 15 8,45-16 0,0-2 0,0-1-1,-1-1 1,-1-1 0,1-1-1,-1-1 1,0-1 0,-13-1-8,-102-24-67,113 9 74,1 1 1,-1 1-1,0 1 0,-1 1 0,0 2 1,-1 1-1,1 1 0,-1 2 1,0 1-1,1 1 0,-1 1 1,0 2-1,1 1 0,0 2 0,-20 5-7,1 6 9,0-3-1,0-1 1,-1-3-1,-1-2 1,1-3-1,-44 0-8,-289-35-288,294 15 383,-1 3 0,0 5 0,0 3 0,-1 4 0,-84 12-95,72-3-159,0-5 0,0-4 0,-90-12 159,-90-1 354,39 12-84,75-43-400,60 9 62,-439-23 468,405 21-434,86 21 8,-1 1 0,-1 3 0,0 3 0,-56-2 26,22 11 129,1 3 1,-1 4 0,-4 5-130,26-5 15,-1-3-1,1-3 1,-1-3 0,-21-6-15,-116-2 45,-231 8 25,74-34-105,44 50 144,-724 103 259,858-91-309,0-8 0,-27-8-59,-569 35 203,472-21-209,-1-12 1,-7-15 5,62-16 37,0-10 1,-7-14-38,-172 7-18,113 14 20,38-4 78,-139 10-80,378 16-2,-151-1-20,0 9 0,-133 24 22,-14 20-6,-2-15-1,-222-9 7,-746-29 184,1003-16-211,-73-24 27,-102-7 67,-554-24-107,-265 87 56,408-26-19,188 4-18,363-33 10,168 12 81,-715-127 52,798 147-121,0 4 0,0 4 0,-3 4-1,-93 15 168,3-10 627,-229 49 320,249-56-2411,102-35-4734,11-18-2550,23 18 2484</inkml:trace>
  <inkml:trace contextRef="#ctx0" brushRef="#br0" timeOffset="5588.113">867 14542 8980,'0'0'1353,"0"0"-249,0 0 81,0 0 31,-19-8 20,-60-25-236,-50-59 1376,100 66-2028,-45-49 159,2-3 1,4-3-1,4-3 1,3-3-1,-33-65-507,67 94 2,2-2-1,3-1 0,3 0 1,2-2-1,3 0 1,3 0-1,3-1 0,2-1 1,3-47-2,-3 32 14,-13-895 57,20 681-38,-1 201-29,-1-101-14,9 0 0,10-14 10,200-1203-14,-158 992 54,-14-62-40,-23 212 2,11 2-1,29-85-1,54-109-32,86-191 32,-74 319-64,166-302 64,-161 360-29,309-554 10,-427 802 2,135-233 53,104-248-36,-216 409 48,-26 62-48,1 0 1,2 1-1,2 0 1,1 2-1,23-31 0,-1 13 24,3 3-1,1 1 0,45-34-23,487-391 341,-476 393-279,-100 79 31,-1 1-48,0 0-175,0 0-425,0 0-814,-28 6-3983,-13 5-2022</inkml:trace>
  <inkml:trace contextRef="#ctx0" brushRef="#br0" timeOffset="5878.842">2820 2641 5555,'0'0'496,"23"-14"229,74-47 887,-77 51-998,-1 1-1,2 1 1,-1 0 0,1 2 0,0 1 0,0 0 0,0 1-1,1 2 1,0 0 0,-1 1 0,1 2 0,4 0-614,-7-1 288,-14-1-224,0 1 0,0-1 0,0 1 0,0 0 0,0 1 0,0-1 0,0 1 0,0 0 0,0 0 0,0 1 0,0-1 0,0 1 0,-1 0 0,1 0 0,-1 1 0,1-1 1,-1 1-1,0 0 0,0 0 0,0 1 0,-1-1 0,1 1 0,-1 0 0,0 0 0,0 0 0,2 4-64,1 8 157,-1 0 0,-1 1 0,0 0 0,-1 0 0,-1 0 0,-1 0 0,0 0 0,-1 0 0,-1 1 1,-2 7-158,2-3 83,-4 33-118,-4 0 0,-1-1 0,-3 0 0,-18 44 35,1 6-1106,-33 108-6137,30-124-908</inkml:trace>
  <inkml:trace contextRef="#ctx0" brushRef="#br0" timeOffset="12300.844">12049 13411 368,'0'0'851,"0"0"128,0 0 158,0 0-331,0 0-358,0 0 43,0 0-366,-1 4-88,-50 132 1256,36-106-2847,9-19 652,-6 29-1670,12-39 3106,0 2 4392,2 4-3377,111-1 1644,75-14-1357,-2-9 0,25-11-1836,-36 4 514,260-20-82,577 35 331,-837 23-655,0 8-1,35 15-107,-127-22 2,459 37 81,-417-44-62,636 10-53,335 25 74,-514 6-71,-230-14 63,255 11-1,-95-57-113,314 7 146,-595 16-91,-129-3-27,0-5-1,0-4 1,0-5 0,61-12 52,236-36-82,1 16 0,2 19 0,64 18 82,546-39 66,-851 30-71,657 4 307,-210 13-638,-597-8-466,-12 0-3460,-26-4-1599</inkml:trace>
  <inkml:trace contextRef="#ctx0" brushRef="#br0" timeOffset="16064.225">1145 14439 960,'0'0'1777,"0"0"-1505,0 0-152,9-6 438,-5 3-513,3-2 196,-1 0-1,1 0 1,-1 1-1,1 0 1,0 1 0,1-1-1,-1 1 1,0 1-1,1 0 1,0 0-1,0 0 1,7 0-241,549-46 4597,-17 29-3503,58-39 248,229 22-491,-394-8-537,57 19-314,-353 21 9,504 6 41,102 40-47,269 1 709,175 15-384,-403 8 0,161 7-256,135 34 10,-623-51-89,-460-55 7,230 24 43,126-6-43,-202-21 5,319 16-37,326 38 96,-122-48-114,389-78 154,-110-12-206,-351 68 166,227-72-82,-277 52 34,170 15-24,-513 21-6,-15-4-14,-70 1 59,1 4 1,103 15-32,422 35-147,-121-22 0,-330-24 145,597 3-142,-307 38 56,263-36 42,-444 6-69,71-16 115,-101-1-13,-39 7 24,-51 0 26,170-18-37,-89-6-61,100 12 61,-341 8 7,67 1-9,0-5-1,-1-4 1,24-7 2,-12 0 19,0 6 0,1 4 0,56 8-19,-31-2-17,13 13 293,-119-10-4851,-33-4 3351,-30 0-3669</inkml:trace>
  <inkml:trace contextRef="#ctx0" brushRef="#br0" timeOffset="18368.171">11977 13548 2977,'0'0'2185,"0"0"-1387,0 0 224,0 0 611,0 0-57,0 0-316,0 0-127,0 0-65,0 0-31,0 0-28,0 0-41,-13-1 1900,-81-62-1825,-25 0-891,-2 5 0,-3 6 0,-2 5 0,-35-4-152,-136-52 27,-579-267-96,424 175 74,37 17 6,-159-104-11,-216-164-3,617 344-12,3-8 0,6-8 0,-59-60 15,-486-391 45,359 305 9,160 124-24,-145-122-151,283 212 109,-39-38 26,-4 4 0,-95-63-14,45 49 17,3-6 1,-12-22-18,-116-103 18,221 175-63,3-2-1,3-1 0,2-3 0,-14-29 46,39 64 10,3 4-26,1-1 1,1 0-1,1-1 1,1 0-1,1 0 1,1-1-1,1 0 0,2 0 1,0 0-1,1-1 1,1 0-1,2-9 16,-4-370 14,8 382-27,1 0 0,2 1 0,0-1 0,1 2 0,0-1 0,2 1 0,1 1-1,0 0 1,2 0 0,0 1 0,1 0 0,0 2 0,2-1 0,0 2 0,0 0 0,6-3 13,41-44 46,3 3 0,2 3 0,2 3-1,3 3 1,2 3 0,2 3 0,51-19-46,-36 24 461,-146 71-9134,21-22 3166</inkml:trace>
  <inkml:trace contextRef="#ctx0" brushRef="#br0" timeOffset="18771.148">4583 6896 144,'0'0'9084,"0"0"-6800,0 0-2113,0 0-25,15 1 481,-8-1-511,160 17 2645,-158-16-2670,1 2-1,-1-1 0,0 1 1,0 0-1,0 1 0,-1 0 1,1 1-1,-1-1 0,0 2 1,0-1-1,-1 1 1,1 0-1,-1 1 0,-1-1 1,1 1-1,-1 1 0,0-1 1,0 3-91,10 29 336,-3 1 1,0 1-1,-3 0 1,-2 0 0,-1 1-1,-2 0 1,-2 1-1,-2-1 1,-1 0-1,-5 26-336,4 22 50,1 46-1953,-12-118-3784,-3-17-823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7:21:47.1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32 145 13558,'-5'26'1115,"3"-17"-1123,-22 207 2742,24-201-2486,-1 1 0,2-1 0,0 1 0,1-1 0,0 0 0,1 0 0,1 0 0,0 0 0,2 0 0,-1-1 0,2 0 0,-1 0 0,2 0 0,6 7-248,-4-13 23,1 0 1,0-1-1,1-1 1,0 1-1,0-2 1,0 0-1,1 0 1,-1-1-1,1-1 0,0 0 1,0-1-1,1 0 1,-1-1-1,0 0 1,1-1-1,-1-1 1,0 0-1,0-1 1,0 0-1,0-1 1,0-1-1,0 0 0,-1 0 1,1-2-1,-1 1 1,0-1-1,-1-1 1,0 0-1,9-7-23,-10 8 17,1 1 0,-1-2-1,0 1 1,-1-1 0,1-1-1,-1 0 1,-1 0 0,0 0 0,0-1-1,0-1 1,-1 1 0,-1-1-1,1 0 1,-2-1 0,1 0 0,-2 0-1,1 0 1,-1 0 0,-1 0-1,0-1 1,-1 0 0,0 1 0,-1-1-1,0 0 1,-1 0 0,0 0-1,-1 0 1,0 0 0,-1 1 0,0-1-1,-1 0 1,-1 1 0,1 0-1,-2-1-16,-12-11 51,0 1-1,-1 0 0,-2 2 0,0 0 0,-1 1 0,-1 2 0,-1 0 0,0 1 0,-1 1 0,-1 1 0,0 2 0,-1 0 0,-13-3-50,25 9-45,-1 1-1,0 0 1,0 2-1,0-1 0,0 2 1,0 0-1,-1 1 1,1 1-1,0 0 0,-1 1 1,-9 1 45,21 1-148,0-1 1,0 0 0,0 1-1,0 0 1,1-1-1,-1 2 1,1-1-1,0 0 1,-1 1-1,2-1 1,-1 1 0,0 0-1,1 0 1,-1 0-1,1 0 1,0 1-1,1-1 1,-1 0-1,1 1 1,0-1-1,0 1 1,0 0 0,1-1-1,-1 1 1,1 0-1,0-1 1,1 1-1,-1 0 1,1-1-1,0 1 1,0 0 147,-1 5-394,2 65-3266,8 0-3149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39:30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21 960,'0'0'347,"0"0"-331,0 0-45,0 0-27,0 0-96,-1-2-1057,0-3 3558,-2-8 16693,2 13-18996,1 0-57,0 0-5,0 0 45,0 0-2,0 0 0,0 0-54,0 59-266,0 682 549,8-755 309,45-241-285,-48 228-235,1 1-1,1 0 0,2 0 1,0 0-1,2 2 0,0-1 0,2 1 1,0 1-1,2 0 0,7-8-44,-15 26 16,0 1-1,0-1 0,1 1 0,-1 0 0,1 1 1,0 0-1,0 0 0,0 1 0,0 0 0,1 0 1,-1 1-1,0 0 0,1 1 0,4-1-15,-6 1 30,197-2 1117,-124 34 329,-79-29-6943,-1 3 3205,-1-1-118,1 17-6408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39:31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2977,'0'0'2361,"0"0"-725,0 0 389,0 0 296,0 0-214,0 0-434,0 0-347,0 0-205,0 0-161,0 0-117,12 0 136,368-12 2273,-374 11-6672,-23 2-2654,12-1 5929,-20 2-6065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39:31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11749,'0'0'3210,"0"0"-2460,0 0-172,0 0 895,21 1 491,346 8 5484,-291-9-6570,-76 0-1753,0 0-576,-19 24-7094,-10-10 1178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39:43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17 3858,'0'0'1278,"0"0"-371,0 0-363,-18-3 488,-86-10 1650,91 15-2501,0 1 0,1 1 0,-1 0-1,1 1 1,0 0 0,0 1 0,1 0 0,0 1 0,0 0 0,0 1 0,-9 8-181,7-5 156,0 1-1,1 0 1,0 1 0,1 0-1,0 1 1,1 0 0,0 0-1,2 1 1,0 1 0,0-1-1,1 1 1,1 1 0,1-1-1,0 1 1,-1 12-156,-3 30 203,3-1 1,2 1-1,5 58-203,-1-57 251,6 42 228,5-1 0,4 0 0,4 0 0,12 25-479,6 40 453,-18-81 180,3-1 1,4-1-1,16 28-633,-2-52 784,-36-56-1326,7-9-6551,-2-6-834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39:44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6 613 8292,'0'0'1288,"0"0"-911,0 0 346,0 0 1067,0 0-286,-5 11-282,4-9 1790,53-64-2161,-11 23-706,-3-2 0,-1-2 0,-2-2 0,-2-1 0,-2-1 0,-3-2-1,-1-1 1,-3-1 0,-1-1 0,6-30-145,-23 63 760,-6 39 180,-1 4-1130,-6 423 2037,1-174-2716,5-90-4490,-1-183-667,-6 0-4464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39:45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11797,'0'0'3554,"0"0"-3522,0 0-32,0 0 1313,0 0-369,0 0-336,0 139 449,0-72-657,0 1-256,0 1 48,0-4-32,0-5-160,-6-8-176,-2-3-1024,-2 1-849,-4-10-2449,-2-9-3202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39:46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7 204 6675,'0'0'1155,"0"0"-843,0 0 142,0 0 725,0 0-232,-6-10 2906,9 2-3801,0 0 1,1 0-1,0 1 0,0 0 1,0-1-1,1 2 1,1-1-1,-1 0 0,1 1 1,0 0-1,0 0 1,1 1-1,-1 0 1,1 0-1,0 0 0,1 1 1,-1 0-1,1 1 1,0 0-1,0 0 0,2 0-52,-10 3 2,28-13 83,-1 2 1,2 1 0,-1 1 0,2 1 0,-1 2 0,1 1 0,-1 1 0,1 1 0,0 2 0,26 3-86,-51-1 33,0 1 1,0 1 0,0-1-1,0 1 1,-1 0-1,1 0 1,-1 0 0,0 0-1,0 1 1,0 0 0,0 0-1,-1 0 1,1 0 0,-1 0-1,0 1 1,0-1 0,-1 1-1,1 0 1,-1 0 0,0 0-1,-1 0 1,1 0 0,-1 1-1,0-1 1,0 0 0,-1 1-1,1-1 1,-1 0-1,-1 1 1,1-1 0,-1 1-1,0-1 1,0 0 0,0 0-1,-1 1 1,1-1 0,-1 0-1,-1 0 1,1-1 0,-1 1-1,1 0 1,-1-1 0,-1 0-1,0 2-33,-155 138 905,158-140-923,0-1-1,0 1 1,0-1 0,0 1 0,1 0 0,-1 0 0,1-1 0,0 1 0,0 0 0,0 0 0,0-1-1,1 1 1,0 0 0,0 0 0,0-1 0,0 1 0,0-1 0,1 1 0,-1-1 0,1 1-1,0-1 1,0 0 0,0 0 0,1 0 0,-1 0 0,1 0 0,-1-1 0,1 1 0,0-1 0,0 0-1,0 1 1,1-2 0,-1 1 0,3 1 18,-3 0-11,44 38-112,-32-31 111,-1 0 1,-1 1 0,0 0-1,-1 1 1,0 1 0,0 0 0,-1 0-1,-1 1 1,-1 0 0,0 1 0,0 0-1,-2 1 1,0-1 0,0 2-1,-2-1 1,0 0 0,2 15 11,-6-19 15,0-8-4,0 0 1,0 0 0,0 0 0,-1 1-1,1-1 1,-1 0 0,0 0 0,0 0 0,-1 1-1,1-1 1,-1 0 0,0 0 0,0 0 0,0 0-1,-1 0 1,1 0 0,-1 0 0,0 0-1,0-1 1,0 1 0,-1-1 0,1 1 0,-1-1-1,0 0 1,0 0 0,0 0 0,0-1-1,-1 1 1,1-1 0,-4 3-12,-15 3 200,0-1 0,-1-1 0,0-1 0,0 0 0,0-2 0,0-1 0,0-1 0,-1 0 0,-11-3-200,25 2 20,6 0-78,0 0 1,1 0 0,-1-1 0,0 1-1,0-1 1,1 0 0,-1 0-1,0 0 1,1 0 0,-1 0 0,1-1-1,0 0 1,-1 0 0,1 0 0,0 0-1,0 0 1,0-1 0,0 1 0,1-1-1,-1 0 1,1 0 0,-1 0 0,1 0-1,0 0 1,0 0 0,1-1 0,-1 1-1,1-1 1,-1-1 57,-10-74-7215,12 37-426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39:47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171 785 13238,'0'0'2190,"-16"18"-1675,3-4-450,6-8-18,1 0 0,-1 1 0,2 0 0,-1 0 0,1 0 0,0 1-1,0-1 1,1 1 0,0 1 0,1-1 0,0 0 0,0 1 0,1-1-1,0 1 1,0 0 0,1 0 0,0 1-47,-2 4 24,1-1 0,1 1 0,0 0 0,1-1 0,1 1 0,0 0 0,1-1 0,0 1 0,1-1 0,0 0 0,1 0 0,1 0 0,0 0 0,0-1 0,2 1 0,-1-1 0,2-1 0,-1 0 0,2 0 0,-1 0 0,2-1 0,-1 0 0,1-1 0,9 6-24,-9-11 81,0-1-1,0 0 0,0-1 1,0 0-1,1 0 0,-1-1 0,0-1 1,1 0-1,-1 0 0,1-1 1,-1 0-1,1-1 0,-1 0 1,0-1-1,0 0 0,0-1 0,0 1 1,-1-2-1,1 0 0,-1 0 1,0 0-1,-1-1 0,1-1 1,-1 1-1,-1-1 0,1-1 1,-1 0-1,0 0 0,-1 0 0,0 0 1,0-1-1,-1 0 0,0-1 1,0 1-1,-1-1 0,-1 1 1,1-1-1,-2-1 0,1 1 0,-1-1-80,0-3 68,-1 1-1,0-1 0,-1 1 0,-1 0 0,0-1 1,-1 1-1,0 0 0,-1-1 0,0 1 0,-1 1 1,-1-1-1,0 0 0,-1 1 0,0 0 0,0 1 0,-2-1 1,1 1-1,-1 0 0,-1 1 0,0 0 0,-1 1 1,1-1-1,-2 2 0,1 0 0,-1 0 0,-1 1 1,-2-2-68,-3 1 18,-1 0 0,0 1 1,0 1-1,0 1 1,0 1-1,-1 0 1,0 1-1,0 1 1,0 1-1,0 1 1,1 0-1,-16 3-18,27 0-255,1 0-1,0 0 1,0 0 0,0 1 0,1 0-1,-1 0 1,1 0 0,0 1-1,0 0 1,0 0 0,1 0 0,0 1-1,0-1 1,0 1 0,0 0-1,1 0 1,0 0 0,1 0 0,-1 1-1,1-1 1,0 1 0,1 0-1,0-1 1,0 1 0,0 0 0,1 0-1,0 0 1,0 0 0,1 5 255,-1 34-4965</inkml:trace>
  <inkml:trace contextRef="#ctx0" brushRef="#br0" timeOffset="418.585">860 764 1969,'0'0'11296,"0"0"-8487,0 0-2622,-7 27-32,1-7-120,2-12-25,1 1 1,0 0-1,0 0 1,1 0-1,0 0 1,1 0-1,0 1 1,1-1-1,0 0 1,0 1-1,1-1 1,0 0-1,0 0 1,1 1-1,0-1 1,1 0-1,0-1 1,3 7-11,-1-3 50,1 0-1,0 0 1,1-1 0,0 0 0,0 0 0,2-1 0,-1 0 0,1 0 0,0-1 0,1 0 0,0-1 0,1 0 0,0 0 0,0-1 0,0-1-1,1 1 1,0-2 0,0 0 0,0-1 0,1 0 0,0 0 0,0-2 0,0 1 0,0-2 0,0 0 0,0 0 0,0-1 0,8-1-50,-11-3 114,0-1 0,0 0-1,0-1 1,-1 1 0,1-2 0,-1 1 0,-1-1 0,1-1 0,-1 0 0,-1 0 0,1 0 0,-1-1 0,-1 0 0,0 0 0,0-1 0,-1 0 0,0 0 0,0 0 0,-1 0 0,-1-1 0,0 0 0,0 0 0,-1 0 0,-1 0 0,1 0 0,-2 0 0,0 0 0,0 0 0,-1 0 0,0-1 0,-1 1 0,0 0 0,-1 1-1,0-1 1,-1 0 0,0 1 0,0 0 0,-1 0 0,-2-3-114,-5 1 60,1 0-1,-1 0 0,-1 1 0,0 1 1,-1 0-1,0 1 0,0 0 1,-1 1-1,0 1 0,0 0 1,-1 1-1,0 1 0,0 0 0,0 1 1,-1 1-1,1 1 0,-1 0 1,0 1-1,0 1 0,1 0 1,-1 1-1,0 1-59,5-1-27,1-1 0,0 2 0,0-1 0,0 2 0,1-1 0,-1 2 0,0-1 0,1 1 1,0 1-1,0 0 0,0 0 0,1 1 0,0 0 0,0 1 0,-5 4 27,8-5-322,1-1-1,0 1 1,0 1 0,0-1-1,1 1 1,0 0-1,0 0 1,1 0 0,0 1-1,0-1 1,0 1 0,1-1-1,0 1 1,0 3 322,-1 27-4319,3-6-3061</inkml:trace>
  <inkml:trace contextRef="#ctx0" brushRef="#br0" timeOffset="1156.093">1600 0 10085,'0'0'2454,"0"0"-1574,0 0-239,0 0 482,0 0-248,2 7-646,242 343 2373,-212-290-2289,-1 1 0,-4 1 0,-2 2 0,-3 1 0,-3 1 1,-3 0-1,-3 1 0,4 57-313,-14-84 105,-2 0 0,-2 0 0,-2 0 0,-1 0-1,-2 0 1,-2-1 0,-2 0 0,-1 0 0,-14 31-105,7-26 223,-2-2-1,-1 0 0,-3-1 1,-1-1-1,-2-1 0,-2-2 0,-1 0 1,-2-2-1,-30 25-222,-40 1 923,95-60-7484,-10-10 418,14 7 3952,-14-10-8176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39:50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11957,'0'0'2466,"0"0"-1746,0 0 435,0 0 934,0 0-248,1 1 2339,0 10-3881,15 141 1737,-16 220-1204,0-371-808,0-1-16,0 0-106,0 0-212,0 0-458,0 0-411,0 0-438,0-1-4408,0-9 1426,0 0-3914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39:5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608 21 1056,'0'0'8898,"0"0"-5734,-22-4-2113,7 1-867,-4-1 269,0 0 0,0 1-1,0 2 1,0-1 0,0 2 0,-1 1 0,1 0 0,-10 3-453,21-2 11,1 1 1,0-1-1,-1 2 0,1-1 0,1 1 0,-1 0 0,0 0 1,1 0-1,0 1 0,0 0 0,0 1 0,0-1 0,1 1 1,0 0-1,1 0 0,-1 1 0,1-1 0,0 1 0,1 0 1,-1 0-1,1 0 0,1 1 0,-1-1 0,2 1 0,-1 0 0,1-1 1,0 1-1,0 0 0,1 0 0,0-1 0,0 1 0,1 0 1,0 0-1,0 0 0,1-1 0,0 1 0,1-1 0,2 7-11,178 286 38,-124-188-33,-60-110 46,1 0 1,0 0-1,-1 0 1,0 0-1,1 0 0,-1-1 1,0 1-1,0 0 0,0 0 1,0-1-1,0 1 0,0 0 1,0-1-1,-1 1 0,1-1 1,-1 0-1,1 1 0,-1-1 1,1 0-1,-1 0 1,0 0-1,0 0 0,1 0 1,-1-1-1,0 1 0,0 0 1,0-1-1,0 1 0,0-1 1,0 0-1,-2 0-51,-3 3 188,-36 8 250,-1-1 0,0-2 0,0-3 1,0-1-1,-1-2 0,1-2 1,-30-4-439,71 4-55,-1 0 1,1 0-1,0 0 1,0-1-1,0 1 1,0-1-1,0 0 1,0 0-1,1 0 0,-1 0 1,0 0-1,0 0 1,0-1-1,1 1 1,-1-1-1,1 0 1,0 0-1,-1 0 1,1 0-1,0 0 1,0-1-1,0 1 1,0 0-1,1-1 1,-1 0-1,1 1 1,-1-1-1,1 0 1,0 0-1,0 0 1,0 0-1,0 0 1,1 0-1,-1 0 0,1 0 1,0 0-1,0 0 1,0 0-1,0-1 55,0-1-386,1 0 1,-1-1-1,1 1 0,0 0 0,0 0 0,0-1 0,1 1 0,0 0 0,0 0 0,0 1 0,1-1 1,-1 0-1,1 1 0,0-1 0,1 1 0,-1 0 0,3-2 386,40-42-6360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7:21:50.8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202 474 8852,'5'-26'1515,"-2"10"-1577,19-201 2779,-22 208-2433,0-1 1,0 0-1,-1 1 1,0-1-1,-1 0 0,0 1 1,0-1-1,-1 1 0,0 0 1,-1 0-1,0 0 1,-1 1-1,1-1 0,-2 1 1,1 0-1,-1 0 0,0 1 1,-1 0-1,0 0 0,0 0 1,0 1-1,-8-5-284,13 9 77,0 0 1,-1 1-1,1-1 0,0 1 1,-1 0-1,1 0 0,-1 0 1,1 0-1,-1 0 0,1 0 1,-1 1-1,0-1 0,1 1 1,-1 0-1,0-1 0,1 1 1,-1 1-1,0-1 0,1 0 1,-1 1-1,0-1 0,1 1 1,-1 0-1,1 0 0,-1 0 1,1 0-1,-1 0 0,1 0 1,0 1-1,-1-1 0,1 1 1,0 0-1,0 0 1,0 0-1,0 0 0,1 0 1,-2 2-79,-28 99 334,20 212-152,13-284-205,2-1-1,1 1 1,1-1 0,2-1 0,1 1-1,1-1 1,1-1 0,2 0 0,1 0-1,2 2 25,55 35-2509,-66-63 2154,-1-1 0,1 0 0,-1 0 1,1 0-1,-1 0 0,1-1 0,0 1 1,-1-1-1,1 0 0,0-1 0,-1 1 1,1-1-1,0 0 0,-1 0 1,1 0-1,-1-1 0,0 0 0,1 1 1,-1-2-1,1 1 355,48-41-5299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39:53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17 824 9700,'0'0'833,"0"0"-129,0 0 1142,0 0 22,0 0-873,-4 3-496,-9 1 257,35-29-245,53-57 231,-3-2 1,-4-3-1,-3-3 0,40-79-742,-84 131 103,-2-1-1,-1 0 0,-2-2 1,-2 0-1,-2 0 0,1-13-102,-12 243 1307,-19 829 1937,15-837-2701,3-108-2218,-1 0-3945,-2-51 92,-6-5-3844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39:55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6547,'0'0'4962,"0"0"-3409,0 0-1137,0 0 801,0 0 431,0 106 129,4-33-416,-2 4-529,0-1-496,-2 3-31,0-3-81,0-5-144,0-7-80,0-7-577,0-9-1503,0-7-946,-6-13-3249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39:57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113 439 11029,'0'0'2727,"0"0"-1727,0 0 259,0 0 217,-18 21-503,-53 74-426,68-90-509,0 0-1,0 0 0,1 0 0,-1 1 0,1-1 0,0 0 1,1 1-1,0 0 0,0-1 0,0 1 0,0 0 1,1-1-1,0 1 0,0 0 0,0 0 0,2 4-37,-1 14 134,-1-22-133,0-1 0,0 1-1,0 0 1,0-1 0,1 1 0,-1 0 0,0-1 0,1 1 0,-1 0 0,1-1 0,0 1 0,-1-1-1,1 1 1,0-1 0,0 0 0,0 1 0,0-1 0,0 0 0,0 1 0,0-1 0,1 0 0,-1 0 0,0 0-1,1 0 1,-1 0 0,1 0 0,-1-1 0,1 1 0,-1 0 0,1-1 0,-1 1 0,1-1 0,0 0-1,-1 1 1,1-1 0,0 0 0,-1 0 0,1 0 0,0 0 0,-1 0 0,1 0 0,0-1 0,-1 1-1,1-1 1,-1 1 0,1-1-1,73-34-17,-51 5 22,-1-1 1,-1-1 0,-2-1-1,-1-1 1,-2-1 0,-1 0 0,-2-1-1,-1 0 1,-2-2 0,-2 1-1,-1-1 1,-2 0 0,-1-1-1,-3 1 1,-1-20-6,2-20 1014,-2 63 945,-2 52-1306,-27 370 1494,19-155-2163,8-143-2854,11-46-3499,8-47 343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39:59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7780,'0'0'1952,"0"0"-1223,0 0 581,0 0 803,0 0-630,0 19-165,0 389 1777,0-405-3060,-1-2-30,0 0 0,1 0-1,-1-1 1,1 1 0,-1 0-1,1 0 1,-1 0 0,1 0-1,0 0 1,0 0 0,-1 0-1,1 0 1,0 0 0,0 0-1,0 1 1,0-1-1,0 0 1,0 0 0,0 0-1,1 0 1,-1 0 0,0 0-1,0 0 1,1 0 0,-1 0-1,1 0 1,-1 0 0,1 0-1,-1-1 1,1 1 0,0 0-1,-1 0 1,1 0 0,0-1-1,0 1 1,-1 0 0,1-1-1,0 1 1,0 0-1,0-1 1,0 1 0,0-1-1,0 0 1,0 1 0,0-1-1,0 0 1,0 0 0,0 1-1,0-1 1,0 0 0,0 0-1,0 0 1,0 0 0,0 0-1,0-1 1,0 1 0,0 0-1,0 0 1,0-1 0,1 1-5,23-24 56,-2-1 1,0 0-1,-2-2 1,-1 0-1,12-23-56,83-101-74,-115 150 86,0 1 1,1-1-1,-1 0 1,1 1-1,0-1 1,-1 1-1,1-1 1,-1 0 0,1 1-1,0-1 1,-1 1-1,1 0 1,0-1-1,0 1 1,-1 0-1,1-1 1,0 1-1,0 0 1,-1 0 0,1 0-1,0-1 1,0 1-1,0 0 1,0 0-1,-1 0 1,1 0-1,0 1 1,0-1 0,0 0-1,-1 0 1,1 0-1,0 1 1,0-1-1,-1 0 1,1 1-1,0-1 1,0 1-1,-1-1 1,1 1 0,0-1-1,-1 1 1,1-1-1,-1 1 1,1-1-1,-1 1 1,1 0-1,-1-1 1,1 1-1,-1 0 1,0 0 0,1-1-1,-1 1 1,0 0-1,0 0 1,1 0-1,-1-1 1,0 1-1,0 0 1,0 0 0,0 0-1,0-1 1,0 1-1,0 0 1,-1 0-13,3 3-40,10 28 317,-1 0 1,-1 2 0,-2-1 0,-1 1 0,-2 0 0,-1 1 0,-1 23-278,-3-33-81,-4 56-300,-14-32-2871,8-39 125,2-8-3108,1-2-3316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40:01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67 10293,'0'0'2732,"0"0"-1892,0 0-149,0 0 571,0 0-24,0 0-529,3-6-511,6-1-127,0 0 1,1 1-1,0 0 1,0 1-1,0 0 1,1 0-1,0 1 1,0 0-1,0 1 1,0 1-1,1-1 1,-1 2-1,1 0 1,-1 0-1,1 1 1,0 0-1,-1 1 1,1 1-1,3 0-71,12-1 139,-19-1-68,0 0 1,0 1-1,0 0 1,0 0-1,0 1 1,0 0-1,-1 1 1,1-1-1,-1 2 1,1-1-1,-1 1 1,0 0-1,0 0 1,-1 1-1,1 0 1,-1 0-1,0 0 1,-1 1-1,1 0 1,-1 0-72,-4-2 9,1-1 0,-1 0 0,-1 1 0,1-1 0,0 1 0,-1-1 0,0 1 0,1-1 0,-1 1 0,-1-1 0,1 1 0,0-1 0,-1 1 0,0-1 0,0 0 0,0 1 0,0-1 0,0 0 0,-1 0 0,0 0 0,1 0 0,-1 0 0,0 0 0,0 0 0,-1 0 0,1-1 0,-1 1 0,1-1 0,-2 1-9,-25 29 230,21-24-217,-1 0 0,1 0 1,1 1-1,0 0 0,0 1 1,1-1-1,0 1 0,0 1 1,1-1-1,1 1 0,0 0 1,0 0-1,-1 9-13,4-1-35,0 1 1,1 0 0,1 0-1,1-1 1,0 1-1,2-1 1,0 1-1,1-1 1,1 0-1,1-1 1,3 5 34,-7-16-10,1 1 3,0 0-1,-1 0 0,0 1 0,0-1 0,-1 1 0,0 0 0,0-1 0,-1 1 1,-1 0-1,1 0 0,-1 0 0,-1 8 8,-2-14 10,-1 1-1,1-1 1,-1 0-1,1 0 1,-1 0 0,0 0-1,0 0 1,0-1-1,-1 0 1,1 0-1,0 0 1,-1-1 0,0 1-1,1-1 1,-1 0-1,0 0 1,1-1 0,-4 1-10,0 0 16,-208 11-88,212-12-16,0 0 0,0 0 0,1-1 0,-1 0 0,0 0 0,0 0 0,0 0 0,0-1 0,1 1 0,-1-1 0,1 0 0,-1 0 0,1-1 0,0 1 0,0-1 0,0 1 0,0-1 0,0 0 0,0 0 0,1 0 0,0 0 0,-1-1 0,1 1 0,0-1 0,0-2 88,-1-66-4872,23 24-1528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39:59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28 5491,'0'0'1117,"0"0"-300,0 0 1245,0 0 243,0 0-720,-9-5-697,5 3-792,0-1-26,0 1-1,0-1 1,0 1 0,0 0 0,-1 0 0,1 1 0,0-1 0,-1 1 0,1 0 0,-1 0 0,0 1-1,1-1 1,-1 1 0,0 0 0,1 0 0,-1 1 0,0-1 0,1 1 0,-1 0 0,1 0 0,-3 2-70,-6 7 126,1 0-1,0 1 1,0 1 0,1 0 0,1 0 0,0 1 0,1 0 0,0 1 0,1 0 0,-2 8-126,-27 54 499,3 3 1,4 0 0,4 2-1,2 1 1,5 1 0,3 1-1,-1 47-499,3-3 165,6-1-1,5 1 1,9 57-165,23 4-1285,12-72-4993,-24-88 782</inkml:trace>
  <inkml:trace contextRef="#ctx0" brushRef="#br0" timeOffset="534.156">504 1209 10325,'0'0'4698,"0"0"-3618,0 0-775,0 0 380,23-21-421,168-138-237,-140 123 130,-2-3 0,-1-2 0,-2-1-1,-2-3 1,16-23-157,-55 68 3390,-7 25-3239,-80 264 1847,8-28-1123,32-87-3260,33-106-4218,9-55 1286</inkml:trace>
  <inkml:trace contextRef="#ctx0" brushRef="#br0" timeOffset="772.418">1125 1504 7187,'0'0'6451,"-49"127"-5826,17-31 367,4 7 1153,6-4-464,3-4-1089,9-13 96,4-15-688,2-11-128,4-15-512,0-15-577,0-16-1472,12-10-3506,15-4-2673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40:01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1464 13494,'-8'23'2535,"-26"75"-1519,33-95-961,0 0 1,0 0-1,0 0 0,1 0 0,0 0 1,-1 0-1,1 0 0,0 0 0,0 0 0,0 1 1,1-1-1,-1 0 0,1 0 0,0 0 1,0 0-1,0 0 0,0 0 0,0 0 1,1-1-1,-1 1 0,1 0 0,0-1 1,0 1-1,0-1 0,0 0 0,0 1 0,1-1 1,-1 0-1,0 0 0,1 0 0,2 1-55,1 1 65,12 7 32,0-1 0,0-1 0,1 0 0,0-2 0,0 0 0,1-1 0,0-1 0,0-1 0,1-1 0,-1 0 0,0-2 0,1 0 0,0-2 0,-1 0 0,1-1 0,-1-1 0,6-2-97,-19 4 87,0 1 1,0-1 0,0-1-1,0 1 1,-1-1 0,1 0 0,-1-1-1,1 0 1,-1 0 0,0 0-1,0 0 1,0-1 0,-1 0-1,1 0 1,-1-1 0,0 0-1,0 0 1,-1 0 0,1 0 0,-1-1-1,0 1 1,-1-1 0,3-5-88,-6-3 53,-2-1 0,1 0 0,-2 1 1,0 0-1,-1 0 0,0 0 0,-1 0 0,-1 0 1,0 1-1,0 0 0,-2 0 0,1 1 1,-2 0-1,0 0 0,0 1 0,-1 0 0,0 1 1,-1 0-1,0 0 0,-7-3-53,8 2-118,0 0 0,-1 1 0,-1 0 0,0 1 0,0 0 0,-1 1 0,0 0 0,0 1 0,0 1 1,-1 0-1,0 1 0,-1 0 0,1 1 0,-14-2 118,27 7-221,-1-1 0,1 1 0,-1-1 0,1 1 0,-1 0 0,1-1 0,0 1 0,-1 0 0,1 0 0,0 0 0,0 0 0,0 0 0,0 1 0,0-1 0,0 0 0,0 0 0,0 1 0,0-1 0,0 0 0,1 1 0,-1-1 0,1 1 0,-1-1 0,1 1 0,-1-1 0,1 1 0,0-1 0,0 1 0,0 0 0,0-1 0,0 1 0,0-1 0,0 1 0,0-1 0,1 1 0,-1-1 0,1 1 0,-1-1 221,0 5-1372,0 23-6533</inkml:trace>
  <inkml:trace contextRef="#ctx0" brushRef="#br0" timeOffset="321.924">775 1595 15399,'0'0'950,"0"0"-534,-1 18 467,4 56 200,-2-71-1047,0 0 0,0 0 0,0 0 0,0 0 0,1-1-1,-1 1 1,1-1 0,0 1 0,0-1 0,0 1 0,0-1 0,0 0 0,1 0-1,-1 0 1,1 0 0,-1-1 0,1 1 0,-1-1 0,1 1 0,0-1 0,0 0-1,0 0 1,0 0 0,0-1 0,0 1-36,7 2 61,8 3 177,1-2 0,0 0-1,0-1 1,1-1 0,-1-1 0,0 0-1,1-2 1,4-1-238,-22 2 51,1 0-1,0 0 1,0 0-1,-1-1 1,1 1 0,0-1-1,-1 0 1,1 0-1,0 0 1,-1 0-1,0 0 1,1-1-1,-1 1 1,1-1-1,-1 1 1,0-1 0,0 0-1,0 0 1,0 0-1,0 0 1,-1 0-1,1 0 1,-1-1-1,1 1 1,-1-1 0,0 1-1,0-1 1,0 1-1,0-1 1,0 0-1,-1 1 1,1-1-1,-1 0 1,1 1 0,-1-1-1,0 0 1,0 0-1,-1 0-50,1-6 64,-1 1-1,0 0 1,-1 0-1,0 0 1,0 0 0,0 0-1,-1 0 1,-1 0-1,1 1 1,-1-1 0,0 1-1,-4-3-63,-8-11-124,-1 1 0,-1 1 0,-1 1-1,0 1 1,-2 1 0,0 0 0,-1 1 0,0 2 0,-1 0 0,0 1-1,-1 2 1,0 0 0,-19-4 124,13 11-2237,17 3-2036,5 0-1532,7 0-3084</inkml:trace>
  <inkml:trace contextRef="#ctx0" brushRef="#br0" timeOffset="990.097">1281 569 12294,'0'0'1688,"0"0"-1047,0 0 188,0 0 751,0 0-174,6-5-726,109 200 814,-94-147-1141,-3 1-1,-1 1 1,-2 1-1,-3 0 1,-2 1-1,-2 0 1,-3 0-1,-1 49-352,-3-68 118,3 33 157,-3 0 0,-3 1-1,-2-1 1,-4 0 0,-2-1-1,-4 0 1,-2 0 0,-21 51-275,21-82 2,-2-1 0,-1-1 0,-2-1-1,-1-1 1,-1 0 0,-2-2 0,-20 18-2,44-44-896,1-2-673,0-10-4497,0 0 3554,0-4-297,0-29-8204</inkml:trace>
  <inkml:trace contextRef="#ctx0" brushRef="#br0" timeOffset="1933.582">2043 27 11125,'0'0'1702,"0"0"-1118,0 0 486,0 0 993,0 0-228,-4-5-618,-11-12-548,12 12-375,3 5-153,0 0 70,0 0 82,5 0 60,149 43 628,-104-23-765,1-4-132,-1 3 1,0 1-1,-2 3 0,0 1 0,-2 3 0,-1 2 0,-1 2 0,32 29-84,-62-40 62,-2 0 0,0 1-1,-1 0 1,-1 1 0,-2 0 0,0 0 0,-1 1 0,-1 0 0,-1 0 0,-1 1 0,-1 0-1,-2-1 1,0 1 0,-1 0 0,-1 0 0,-3 10-62,4-1 66,-9 113 308,-6 0 0,-7-1 0,-5-1 0,-15 25-374,6-21 355,6 2 0,7 1 0,-3 131-355,25-13 641,-2-254-614,0 1 1,-1-1 0,0 0-1,-1 0 1,-1 0 0,0-1-1,-1 0 1,-1 0 0,0-1-1,-1 0 1,0 0 0,-1-1-1,0 0 1,-1 0 0,0-2-1,-1 1 1,0-1 0,-1-1-1,0 0 1,-1-1-1,1-1 1,-1 0 0,-1 0-1,1-2 1,-1 0 0,0 0-1,-1-1 1,1-1 0,-1-1-1,-10 1-27,-215-3 502,151-14-545,0 0-5023,10 1-4234,32 0-1529</inkml:trace>
  <inkml:trace contextRef="#ctx0" brushRef="#br0" timeOffset="3893.314">3027 2457 10549,'0'0'4730,"0"0"-3396,0 0-1059,0 0 712,0 0 728,0 0-394,-2 2-177,-105 302 3803,67-168-3889,35-113-4603,3-7-3917,2-43 1870</inkml:trace>
  <inkml:trace contextRef="#ctx0" brushRef="#br0" timeOffset="4343.959">3144 2091 4594,'0'0'7988,"0"0"-6182,0 0-1473,0 0 177,0 0 931,21-13-171,-19 7 716,-8-11-7502,-13 15 2242,-10 1-1317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40:1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0 517 16744,'27'-20'93,"195"-148"659,147-106 884,-338 221 1869,-31 52-2891,0 1-305,0 0-349,2 10-408,112 257 331,-93-169 277,-76-83 990,41-12-1223,-1-1 0,0-1 0,0 0 0,1-1 1,-1-1-1,0 0 0,0-1 0,1 0 0,-1-1 0,1-1 0,0-1 1,0 0-1,-8-4 73,16-4-3926,12 4-1547,13 1-3913</inkml:trace>
  <inkml:trace contextRef="#ctx0" brushRef="#br0" timeOffset="264.015">1176 428 13270,'0'0'2305,"0"0"-1488,86-107 1311,-68 87-159,-8 12-672,-5 6-561,-5 2-239,0 0-97,2 0-176,2 22-80,2 9 368,-4 7-144,-2 0-368,0 3-400,0 3-416,-6 2-1281,-11 3-1921,-3-1-3137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39:56.636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1002 7 5603,'0'0'2742,"0"0"-1419,0 0 388,0 0 615,0 0-451,0-7-810,8 243-51,34 60-16,-41-296-984,0 1 0,0-1 0,1 1 0,-1-1 0,0 1 1,1-1-1,-1 0 0,0 0 0,1 0 0,-1 0 0,0 0 1,1 0-1,-1 0 0,0 0 0,0-1 0,1 1 0,-1 0 1,0-1-1,1 1 0,-1-1 0,0 1 0,0-1 0,0 0 1,0 0-1,0 1 0,0-1 0,0 0 0,0 0 0,0 0 1,0 0-1,0 0 0,0 0 0,-1 0 0,1 0 0,0-1 1,-1 1-1,1 0 0,-1 0 0,1-2-14,0 2 32,34-38 252,168-163 653,-188 190-758,1 0-1,0 1 1,0 1 0,1 1-1,1 0 1,-1 2-1,2 0 1,-1 0-1,1 2 1,-1 0 0,1 2-1,1 0 1,12 0-179,65 2 77,-65 29-4097,22 6-2239,-17-21 832</inkml:trace>
  <inkml:trace contextRef="#ctx0" brushRef="#br0" timeOffset="413.025">2185 247 6323,'0'0'3986,"0"0"-2794,0 0 70,-22 5 808,-70 22-487,86-24-1531,0 0 0,1 0 0,-1 1 0,1-1 0,0 2 0,0-1 0,1 0 0,-1 1 0,1 0 0,0 0 0,0 0 1,1 1-1,-1-1 0,1 1 0,0 0 0,1 0 0,0 0 0,-1 0 0,2 0 0,-1 0 0,1 1 0,0-1 1,0 0-1,1 1 0,0-1 0,0 1 0,0-1 0,1 1 0,1 5-52,-2 1 61,1-9-57,-1 0 1,1 0 0,-1 0-1,1-1 1,1 1-1,-1 0 1,0 0 0,1-1-1,0 1 1,0-1-1,0 1 1,0-1-1,0 0 1,1 1 0,-1-1-1,1-1 1,0 1-1,0 0 1,0-1-1,0 1 1,1-1 0,-1 0-1,0 0 1,1 0-1,0-1 1,-1 1-1,1-1 1,0 0 0,0 0-1,0 0 1,0 0-1,0-1 1,0 0-1,0 0 1,0 0 0,0 0-1,0 0 1,0-1-1,-1 0 1,1 0-1,0 0 1,0 0-5,1-2 15,0 0 0,0-1-1,0 1 1,0-1 0,-1 0 0,0-1 0,0 1-1,0-1 1,0 0 0,-1 0 0,1 0-1,-1 0 1,-1 0 0,1-1 0,-1 1 0,0-1-1,0 0 1,0 0 0,-1 1 0,0-1 0,0 0-1,-1 0 1,0 0 0,0 0 0,0 0-1,-1 0 1,1 0 0,-1 0 0,-1 0 0,0-2-15,2-11 55,1 1 61,-14-60 870,14 104-1106,7 5 316,1 0 0,2-1 0,1-1 1,1 0-1,1 0 0,2-1-196,-16-28-1,5 11-85,1-1-1,0-1 1,0 1-1,0-1 0,1 0 1,1 0-1,0-1 1,0 0-1,0 0 1,1-1-1,2 1 87,78 13-7940,-56-24 814</inkml:trace>
  <inkml:trace contextRef="#ctx0" brushRef="#br0" timeOffset="768.938">2679 207 9925,'0'0'1221,"0"0"-700,0 0 487,-2 23 940,-10 170 1741,55-191-3454,-23-6-174,1-2-1,-1 0 0,0-1 1,0-1-1,-1-1 0,0-1 1,-1 0-1,10-9-60,35-16 16,-22 15 440,-41 20 64,0 0-77,0 3-253,7 185-1639,12-159-4233,-2-27-447</inkml:trace>
  <inkml:trace contextRef="#ctx0" brushRef="#br1" timeOffset="-43546.636">1 390 256,'0'0'366,"0"0"-20,0 0-49,0 0-113,0 0-187,6-5-66,311-275-991,-309 270 982,7-6 901,-14 26-335,-68 123 625,47-92-1229,1 2-1,3 0 1,1 1 0,3 1 0,1 0 0,2 0 0,3 1 0,-1 28 116,7-64-1126</inkml:trace>
  <inkml:trace contextRef="#ctx0" brushRef="#br1" timeOffset="-43310.719">374 420 1505,'0'0'96,"0"0"-48,0 0-48,0 0 224,115-10 176,-77 10 0,0 0-304,-1 0-80,-7 0 0,-8 0-16,-10 0-656,-12 0-481</inkml:trace>
  <inkml:trace contextRef="#ctx0" brushRef="#br1" timeOffset="-43095.295">608 207 800,'0'0'1073,"0"0"-1073,0 0-96,0 0 96,0 0 96,-2 105 32,-9-59-64,1 4 32,0 1-80,-2-1-16,0-2-96,-2-7-432</inkml:trace>
  <inkml:trace contextRef="#ctx0" brushRef="#br1" timeOffset="-42894.641">491 561 480,'0'0'833,"0"0"-801,0 0-16,129-102 32,-83 73 0,0 7 16,-1 2-64,-11 10-208,-14 8-385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46:36.2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200 0 9780,'0'0'2820,"0"0"-2169,0 0-397,-17 22 648,5-7-685,-1-1-22,1 2 0,0 0 0,1 0 0,1 1 0,0 0 0,2 1-1,0 0 1,1 1 0,-1 4-195,-4 28 365,2 0-1,2 1 0,3 0 1,2 0-1,2 8-364,0-53 31,0 0 0,1 0-1,0 0 1,0 0 0,0-1-1,1 1 1,0 0-1,1 0 1,-1 0 0,1-1-1,1 1 1,-1-1 0,1 1-1,0-1 1,1 0 0,-1 0-1,1 0 1,0-1-1,1 0 1,-1 1 0,1-1-1,0-1 1,0 1 0,1-1-1,-1 0 1,1 0 0,0 0-1,0-1 1,0 0 0,1 0-1,-1-1 1,1 0-1,4 1-30,-4-2 46,1-1-1,-1 0 1,0-1-1,0 0 1,0 0-1,1-1 0,-1 1 1,-1-2-1,1 1 1,0-1-1,0 0 0,-1 0 1,0-1-1,1 1 1,-1-2-1,-1 1 0,1 0 1,-1-1-1,0 0 1,0-1-1,0 1 0,0-1 1,-1 0-1,0 0 1,1-4-46,4-5 145,-1-1 0,0 0 0,-1-1 1,-1 1-1,-1-1 0,0-1 1,-1 1-1,-1-1 0,0 1 0,-2-3-145,0 5 89,0-1 0,-2 0-1,0 1 1,0-1 0,-2 1 0,0 0-1,0-1 1,-2 1 0,0 1-1,0-1 1,-2 1 0,0 0 0,0 0-1,-1 1 1,-1 0 0,0 0-1,-1 1 1,0 0 0,-1 1-1,0 0 1,-1 0 0,0 2 0,-1-1-1,-7-3-88,16 10 18,-1 0 0,1 1 0,-1 0 0,1-1 0,-1 1 0,0 1 0,0-1 0,0 1 0,0 0 0,0 0 0,0 0-1,0 1 1,0 0 0,0 0 0,-1 0 0,1 1 0,0-1 0,0 1 0,0 1 0,0-1 0,0 1 0,1-1 0,-1 1 0,0 1 0,-2 1-19,-3 10-264,1 0-1,1 0 1,1 1-1,0 0 1,1 1-1,0-1 1,1 1-1,1 0 1,1 1-1,0-1 1,1 1-1,1-1 0,0 1 1,1-1-1,3 16 266,16 152-6325,8-101 965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7:21:51.3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53 0 14679,'-5'18'432,"2"-7"-536,-41 223 4076,65-230-4105,-8-7 92,1-1 0,-1 0 1,0-1-1,-1 0 0,1-1 0,-1 0 1,0-1-1,0-1 0,-1 0 0,0 0 1,-1-1-1,9-9 41,14-9-127,66-40-239,-84 90 383,-15-16 12,24 122 608,-21-126-645,0 0-1,0 0 1,0 0-1,1-1 0,-1 1 1,1-1-1,0 0 1,0 0-1,-1 0 1,1-1-1,1 1 1,-1-1-1,0 0 1,0 0-1,0-1 1,0 1-1,1-1 0,-1 0 1,0 0-1,1 0 1,-1 0-1,0-1 1,0 0-1,0 0 1,1 0-1,-1 0 1,0-1-1,0 0 1,-1 1-1,4-3 9,121-45-137,-101 37 120,0 0 0,1 2-1,0 1 1,1 1 0,0 2 0,23-3 17,-48 10 49,0 1 0,0-1 0,0 1 1,-1 0-1,1-1 0,-1 2 0,1-1 0,-1 0 0,0 1 0,0-1 1,0 1-1,0 0 0,0 0 0,-1 0 0,1 1 0,-1-1 1,0 0-1,0 1 0,0 0 0,0-1 0,-1 1 0,0 0 0,0 0 1,0 0-1,0 0 0,0 1-49,10 20 384,88 123 896,5-91-4049,-50-46-3663,-45-5 435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39:32.929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607 18 8180,'0'0'2486,"0"0"-1664,0 0 157,-19-3 656,-128-12 721,-127 15 1270,184 23-3322,88-11-99,-28 191-280,9 2 0,5 154 75,14-300-2,-4 487 144,8-492-133,2-1 0,2 0 0,3-1 0,1 1 0,4-2 1,1 0-1,17 37-9,-30-85 20,0-1 0,0 0 1,0 0-1,1 0 0,-1-1 0,1 1 1,-1 0-1,1-1 0,-1 1 0,1-1 1,0 0-1,-1 0 0,1 0 0,0 0 1,0-1-1,0 1 0,0-1 0,0 0 1,0 1-1,0-1 0,0-1 1,0 1-1,0 0 0,0-1 0,-1 1 1,1-1-1,0 0-20,16 0 448,213 13 3655,-217-6-3393,6 0-4619,-18-6 2974,10 0-3009,-7-4-1755,-4-14-5405</inkml:trace>
  <inkml:trace contextRef="#ctx0" brushRef="#br0" timeOffset="4008.803">3398 1020 11509,'0'0'1203,"-11"20"-437,-2 1-332,-50 116 2664,58-113-2848,1-1 0,0 1 1,2 0-1,1 0 0,1 1 0,1-1 0,3 18-250,-4-39 2,1 0 1,0 0-1,-1 0 1,1 0-1,0 0 1,0 0-1,1 0 1,-1 0-1,1-1 1,-1 1-1,1 0 1,0-1-1,0 1 1,0-1-1,0 0 1,1 1-1,-1-1 1,1 0-1,-1-1 1,1 1-1,0 0 1,-1-1 0,1 1-1,0-1 1,0 0-1,0 0 1,0 0-1,0-1 1,0 1-1,0-1 1,1 1-1,-1-1 1,0 0-1,0 0 1,0 0-1,0-1 1,0 1-1,1-1 1,-1 0-1,0 0 1,0 0-1,-1 0 1,1 0-1,0-1 1,0 1-1,0-1 1,-1 0 0,1 1-1,-1-1 1,1-1-1,-1 1 1,0 0-1,0-1 1,1 0-3,13-26-18,-1-1 1,-1-1 0,-1 0-1,-2-1 1,-2 0 0,0 0-1,-2-1 1,-2-1 0,-1 1-1,-1-6 18,16-441-220,-19 420 259,-4 5 510,-9 74 1927,-1 78-1711,4 1 0,4 0-1,8 90-764,-2-81 155,0-101-151,17 195-744,-14-189 376,0-1 0,1 0 0,0 0 0,1-1 1,0 1-1,1-1 0,0 0 0,1 0 0,0-1 0,2 2 364,-5-6-542,0-1 0,0-1-1,0 1 1,1-1 0,-1 1 0,1-1 0,-1-1-1,1 1 1,0-1 0,0 0 0,1 0-1,-1 0 1,0 0 0,1-1 0,-1 0 0,1 0-1,1-1 543,38 2-8902</inkml:trace>
  <inkml:trace contextRef="#ctx0" brushRef="#br0" timeOffset="4525.859">4046 978 11093,'0'0'2668,"0"0"-1881,0 0 339,0 0 395,0 20-697,-10 329 1556,7-207-1340,4-140-1041,0 0-1,1-1 0,-1 1 1,0-1-1,0 0 0,1 1 1,-1-1-1,1 0 0,-1 0 1,1 0-1,-1 0 1,1 0-1,0 0 0,-1 0 1,1 0-1,0-1 0,0 1 1,0-1-1,-1 1 0,1-1 1,0 0-1,0 0 1,0 1-1,0-2 0,0 1 1,0 0-1,0 0 0,-1 0 1,1-1-1,0 1 0,0-1 1,0 0-1,-1 1 1,1-1-1,0 0 0,-1 0 1,1 0-1,0 0 0,-1 0 1,0-1-1,1 1 0,-1 0 1,0-1-1,1 0 2,25-19-40,-1-2 0,-1-1 0,-1-1 0,-1-1-1,-1-2 1,-2 0 0,11-19 40,-12 20-82,5-8-2,-2 1 83,2 2 0,0 0-1,3 1 1,0 2 0,10-7 1,-34 33 84,0 0 1,1 0-1,-1 1 1,0-1 0,1 1-1,0 0 1,-1-1 0,1 2-1,0-1 1,0 0 0,0 1-1,1 0 1,-1 0-1,0 0 1,0 0 0,1 1-1,-1-1 1,1 1-85,-2 4 92,0-1-1,0 0 1,-1 1-1,1 0 1,-1-1 0,0 1-1,0 0 1,0 0 0,0 1-1,-1-1 1,0 0-1,0 0 1,0 1 0,0-1-1,-1 1 1,1-1 0,-1 1-92,1 1 163,7 63 890,-2 1 0,-4 0 1,-5 43-1054,1-2 121,1-74-205,6 74-1288,21-47-3751,-12-52-1024,-4-11-3748</inkml:trace>
  <inkml:trace contextRef="#ctx0" brushRef="#br0" timeOffset="2806.954">1195 808 3474,'0'0'2182,"0"0"-1022,0 0 273,0 0 608,0 0 139,0 0-435,-1-12-476,-7-39-345,0 84 722,8 277-1049,45 19-255,-32-266-329,-14-63-11,1 1 1,0-1-1,-1 1 1,1-1-1,-1 1 0,1-1 1,0 1-1,0-1 1,-1 1-1,1 0 0,0-1 1,0 1-1,0 0 1,0-1-1,-1 1 0,1 0 1,0-1-1,0 1 1,0-1-1,1 1 1,-1 0-1,0-1 0,0 1 1,0 0-1,0-1 1,0 1-1,1-1 0,-1 1 1,0 0-1,1-1 1,-1 1-1,0-1 0,1 1 1,-1-1-1,1 1 1,-1-1-1,1 1 0,-1-1 1,1 0-1,-1 1 1,1-1-1,-1 0 0,1 1 1,0-1-1,-1 0 1,1 0-1,-1 1 0,1-1 1,0 0-1,-1 0 1,1 0-1,0 0 0,-1 0 1,1 0-1,0 0 1,-1 0-1,1 0 0,-1 0 1,1 0-1,0 0 1,-1-1-1,1 1 0,0 0 1,-1 0-1,1-1 1,-1 1-1,1-1-2,18-44 263,5-50 117,-18 64-304,1 1 0,2 0 0,1 1 0,1 0 1,13-22-77,-13 40 106,0 1 1,1 1 0,0 0 0,1 0 0,0 1 0,0 1 0,1 0-1,0 1 1,0 1 0,0 0 0,1 0 0,0 2 0,0 0-1,0 1 1,0 0 0,0 1 0,0 0 0,0 2 0,0 0 0,2 1-107,94-3 399,-62 1-2653,-45 35-8769,-4-15 3670</inkml:trace>
  <inkml:trace contextRef="#ctx0" brushRef="#br0" timeOffset="3241.106">2145 1028 192,'0'0'10717,"0"0"-8193,0 0-2132,-21 22 931,-64 76-23,79-90-1231,0 0 1,1 1 0,0 0 0,0 0 0,1 0 0,0 0 0,1 1-1,0-1 1,0 1 0,1 0 0,0 0 0,1 0 0,0 0 0,1 0 0,0 0-1,1 4-69,-1 7 75,-1-8-56,0-8-21,-1-1 0,1 1 0,0-1 0,0 1 0,0 0 1,1-1-1,0 1 0,0 0 0,0-1 0,0 1 0,1 0 0,-1-1 0,1 1 0,1 0 0,-1-1 1,1 0-1,-1 1 0,1-1 0,0 0 0,1 0 0,-1 0 0,1 0 0,0 0 0,0 0 0,0-1 0,0 0 1,0 1-1,1-1 0,0 0 0,-1-1 0,1 1 0,0-1 0,1 1 0,-1-1 0,0-1 0,1 1 1,-1 0-1,4 0 2,-2-5 4,-1 0 0,0 0 0,0 0 1,0 0-1,0-1 0,0 0 0,-1 0 0,1 0 1,-1 0-1,0-1 0,-1 0 0,1 0 0,-1 0 1,0 0-1,0 0 0,0-1 0,-1 0 0,0 1 1,0-1-1,-1 0 0,1 0 0,-1-3-4,4-5 36,4-15 89,-2-1 0,-1 0-1,-2 0 1,-1-1 0,-1 1 0,-2-1 0,-1-10-125,1 19 428,0 49-98,1 0 0,2 0 1,1 0-1,0 0 1,2-1-1,9 22-330,-13-41 13,90 204 115,-67-188-1802,-24-23 1373,1 1 0,0-1 0,-1 0 0,1 0 1,0 0-1,0 0 0,-1 0 0,1 0 0,0-1 1,-1 1-1,1-1 0,-1 1 0,1-1 1,-1 1-1,1-1 0,-1 0 0,1 0 0,-1 0 1,1 1-1,-1-2 0,0 1 0,1 0 0,-1 0 1,0 0-1,0 0 0,0-1 0,0 1 1,0-1-1,0 1 0,-1-1 0,1 1 0,0-1 1,-1 1-1,1-1 0,-1 1 0,1-1 0,-1 0 1,0 0 300,15-48-7028</inkml:trace>
  <inkml:trace contextRef="#ctx0" brushRef="#br0" timeOffset="3572.99">2501 1139 7059,'0'0'1150,"0"21"-366,1 150 4157,-1-169-4894,0 0-1,0-1 0,0 1 0,1 0 0,-1 0 0,1 0 1,-1-1-1,1 1 0,-1 0 0,1 0 0,0-1 1,0 1-1,0 0 0,0-1 0,0 1 0,1-1 0,-1 0 1,0 1-1,1-1 0,-1 0 0,1 0 0,-1 0 1,1 0-1,-1 0 0,1 0 0,0 0 0,-1 0 0,1-1 1,0 1-1,0-1 0,0 1 0,-1-1 0,1 0 1,0 0-1,0 0 0,0 0 0,0 0 0,0 0 0,-1 0 1,1-1-1,0 1 0,0 0 0,0-1 0,-1 0 1,1 1-1,0-1 0,0 0 0,-1 0 0,1 0 0,-1 0 1,1 0-1,-1 0 0,1-1 0,-1 1 0,0 0 1,0-1-1,0 1 0,1-2-46,80-77 605,59-43 17,-139 123-573,0-1 0,0 1-1,0 0 1,0 1 0,0-1 0,0 0-1,0 1 1,0-1 0,0 1 0,0-1-1,0 1 1,-1 0 0,1 0 0,0 0-1,0 0 1,-1 0 0,1 0 0,-1 1-1,1-1 1,-1 1 0,1-1 0,-1 1-1,0-1 1,0 1 0,1 0 0,-1-1-1,0 1 1,-1 0 0,1 0 0,0 0-1,0 0 1,-1 0 0,0-1 0,1 1 0,-1 0-1,0 0 1,0 1 0,0-1 0,0 0-1,0 0 1,0 0 0,0 0 0,-1 0-1,1-1 1,-1 1 0,0 1-49,3 12 284,13 234-634,-7-232-1850,19-16-5479,0-19 614</inkml:trace>
  <inkml:trace contextRef="#ctx0" brushRef="#br1" timeOffset="-23256.546">309 1111 112,'0'0'51,"0"0"5,0 0-22,0 0-2,0 0 57,0 0 31,0 0-6,0 0 9,0 0 40,0 0-51,16-3-78,1-8-55,-2-1 0,1-1-1,-2 0 1,1-1 0,-2 0-1,0-1 1,-1-1 0,0 0-1,2-6 22,177-282 110,-154 210 85,-69 393 274,0-59-182,13-112-243,5 1 1,4 54-45,8-127-616,0-48-254</inkml:trace>
  <inkml:trace contextRef="#ctx0" brushRef="#br1" timeOffset="-22456.818">753 1125 448,'0'0'0,"0"0"-272,0 0 272,0 0 48,0 0 112,0 0 32,76 0 96,-45 0 17,-3 0-225,0 0-16,0 0-32,-8-2-32,-2 2-257,-5-2-639</inkml:trace>
  <inkml:trace contextRef="#ctx0" brushRef="#br1" timeOffset="-22188.153">857 964 208,'0'0'48,"0"0"-48,0 0 112,0 0 64,0 106-48,0-69-80,0-1 16,0 0-64,0-1-64,0 1-112</inkml:trace>
  <inkml:trace contextRef="#ctx0" brushRef="#br1" timeOffset="-21939.045">845 1159 144,'0'0'240,"0"0"-16,105-93 48,-60 59-96,-3 4-63,-8 6-17,-8 6-96,-10 7-96,-9 7-561</inkml:trace>
  <inkml:trace contextRef="#ctx0" brushRef="#br1" timeOffset="-7478.099">831 1844 1585,'0'0'880,"0"0"-560,0 0 6,0 0 317,0 0-131,0 0-269,0 0-67,0 0 69,-4-3 3261,0-2 5007,-2 11-7272,-165 790 295,109-442-1090,61-354-489,1 0 0,0 0-1,-1 0 1,1 0 0,0 0 0,-1 0 0,1 0 0,-1 0-1,1 0 1,0 0 0,-1 0 0,1 0 0,-1 0-1,1 0 1,0 0 0,-1 0 0,1 0 0,0 0 0,-1 0-1,1 1 1,0-1 0,-1 0 0,1 0 0,0 0 0,-1 1-1,1-1 1,0 0 0,0 0 0,-1 1 0,1-1-1,0 0 1,0 1 0,-1-1 0,1 0 0,0 1 0,0-1-1,0 0 1,0 1 0,-1-1 0,1 0 0,0 1 0,0-1-1,0 0 1,0 1 0,0-1 0,0 1 0,0-1 0,0 0-1,0 1 1,0-1 43,-13-38-5342,11 32 4746,-13-41-5668</inkml:trace>
  <inkml:trace contextRef="#ctx0" brushRef="#br1" timeOffset="-6827.787">472 2141 3458,'0'0'1243,"0"0"-747,0 0 598,0 0 643,0 0-358,-7-4 2916,139-146-1355,-114 128-2734,0 1 93,-1 0-1,-1-1 0,-1-1 0,-1 0 1,-1-2-1,9-22-298,10 98 1214,-15-24-945,11 13-9,-3 1 0,-1 2 0,-2 0 0,-2 1 0,-2 1 0,-2 1 0,0 6-260,-13 44-2965,-34-44-4638,-1-34-1769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46:37.9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22 320 3490,'0'0'6349,"0"0"-4036,0 0-1048,0 0 397,-5-19-315,1 6-1142,2 9-169,0 0 0,0-1-1,1 1 1,-1-1 0,1 1 0,0-1-1,0 0 1,1 1 0,-1-1-1,1 0 1,0 0 0,1 1 0,-1-1-1,1 0 1,0 1 0,0-1 0,0 0-1,1 1 1,-1-1 0,1 1-1,0 0 1,0 0 0,1 0 0,0 0-1,-1 0 1,2-1-36,13-12 235,1 1 0,0 1 0,1 0 0,1 2 0,0 0 0,0 1 0,2 1 0,-1 1 0,1 1-1,1 1 1,0 1 0,0 1 0,0 1 0,0 1 0,1 1 0,15 0-235,-35 4 18,-1-1 0,1 1 1,-1-1-1,1 1 0,-1 0 0,0 1 0,0-1 1,1 0-1,-1 1 0,0 0 0,0 0 0,-1 0 0,1 0 1,0 0-1,-1 0 0,1 1 0,-1-1 0,1 1 1,-1 0-1,0 0 0,0 0 0,-1 0 0,1 0 0,-1 0 1,1 0-1,-1 0 0,0 1 0,0-1 0,0 0 1,0 4-19,9 112 405,-10-109-382,-5 35 29,-2 0 1,-2 0 0,-2-1-1,-2-1 1,-2 0-1,-2-1 1,-1 0-1,-2-1 1,-2-2-1,-7 7-52,-144 211 174,172-256-167,0 0 1,0 0-1,0 0 0,0 0 1,0 1-1,1-1 0,-1 0 0,0 1 1,0-1-1,1 1 0,-1-1 1,1 1-1,-1-1 0,1 1 1,0-1-1,0 1 0,0 0 1,0-1-1,0 1 0,0-1 1,0 1-1,0-1 0,0 1 1,1 0-1,-1-1 0,1 1 1,-1-1-1,1 0 0,0 1 1,-1-1-1,1 1 0,0-1 1,0 0-1,0 0 0,0 1 1,0-1-1,0 0 0,0 0 1,1 0-1,-1 0 0,0 0 1,0 0-1,1-1 0,-1 1 1,2 0-8,73 16 721,-2-14 294,0-4 0,0-2 0,0-4 1,68-14-1016,-225 21-8615,21 5 3140,-8-2-3545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46:41.1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0 109 9652,'0'0'2476,"20"-13"-1921,2-3-458,106-47 1524,72 47 1965,-198 16-3547,1-1 0,0 1 0,0 1 0,0-1 0,-1 0 0,1 1 0,0-1 0,-1 1 0,1 0 0,0 0 0,-1 0 0,1 0 0,-1 0 0,1 1 0,-1-1 0,0 1 0,1-1-1,-1 1 1,0 0 0,0 0 0,0 0 0,0 0 0,-1 0 0,1 1 0,-1-1 0,1 0 0,-1 1 0,0-1 0,0 1 0,0 0 0,0-1 0,0 1 0,-1 0 0,1-1 0,-1 1 0,1 0 0,-1 0 0,0 0 0,0-1 0,-1 1 0,1 0-39,-3 16 165,0-1 0,-1 0 0,-1-1 0,-1 1 0,0-1 0,-1 0 0,-1 0 0,-1-1 1,0 0-1,-1-1 0,0 0 0,-2 0 0,0-1 0,0-1 0,-11 9-165,-90 135 984,110-150-916,0 0 0,0 1 0,1-1 0,-1 1 0,2 0 0,-1 0 0,1 0 0,0 0 0,1 0 0,0-1 0,0 1 0,1 0 0,0 0 0,0 0 0,1 0 0,0 0 0,0-1 0,1 1 0,0-1 0,1 0 0,-1 1 0,1-2 0,0 1 0,1 0 0,0-1 0,0 0 0,0 0 0,1 0 0,0-1 0,0 0 0,0 0 0,1 0 0,2 1-68,9 7-208,1-1 0,1-1 1,0 0-1,0-2 0,1 0 0,0-2 0,0 0 1,1-1-1,11 1 208,-31-6-493,15 0-598,-11-5-4091,-7-17-1626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46:39.4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464 144 5042,'0'0'2108,"0"0"-507,0 0-134,0 0 425,0 0-254,-1-6-563,-9-18-315,-42 233 1454,10 3 1,4 39-2215,-30 343 1099,66-586-1608,0 9 609,3-8-7591,-3-17 3484</inkml:trace>
  <inkml:trace contextRef="#ctx0" brushRef="#br0" timeOffset="471.21">0 559 7764,'0'0'2977,"0"0"-1422,0 0-997,0 0 360,0 0 202,19-23-570,-2 1-487,121-118 234,-79 95 268,-2-2 1,-2-2 0,-3-3-1,-2-2 1,-2-3-1,6-12-565,-54 69 33,0 0-1,1 1 1,-1-1-1,0 0 0,1 1 1,-1-1-1,0 0 1,1 0-1,-1 1 0,0-1 1,1 0-1,-1 0 0,1 1 1,-1-1-1,0 0 1,1 0-1,-1 0 0,1 0 1,-1 0-1,1 0 1,-1 0-1,0 0 0,1 0 1,-1 0-1,1 0 1,-1 0-1,1 0 0,-1 0 1,1 0-1,-1 0 0,0-1 1,1 1-1,-1 0 1,1 0-1,-1 0 0,0-1 1,1 1-33,-1 26-57,86 390 1877,-64-272-4443,-28 2-5554,-15-78 214</inkml:trace>
  <inkml:trace contextRef="#ctx0" brushRef="#br0" timeOffset="883.486">863 1622 12534,'0'0'3124,"0"0"-2382,0 0-524,-19 14 628,-62 54 85,75-62-892,1 0 0,1 0 0,-1 1 0,1-1-1,0 1 1,1 0 0,0 1 0,0-1 0,0 0 0,1 1 0,0 0-1,1-1 1,0 1 0,0 0 0,0 0 0,1 0 0,0 0 0,1 5-40,-1 5 38,-1-12-24,0-1 0,0 1 0,0 0 0,1 0 0,0 0 0,0 0 0,1 0 0,-1-1 0,1 1 0,0 0 0,1 0 0,0-1-1,-1 1 1,2-1 0,-1 1 0,1-1 0,0 0 0,0 0 0,0 0 0,1 0 0,-1-1 0,1 0 0,0 1 0,1-1 0,-1 0-1,1-1 1,-1 1 0,1-1 0,0 0 0,1 0 0,-1-1 0,6 2-13,-3-1 76,1 0-1,0-1 1,0 0-1,0-1 1,0 0-1,0 0 1,0-1 0,0 0-1,1-1 1,-1 0-1,0 0 1,0-1 0,-1 0-1,1-1 1,0 0-1,-1 0 1,1-1 0,-1 0-1,0-1 1,0 1-1,-1-1 1,1-1 0,-1 0-1,0 0 1,-1 0-1,1-1 1,-1 0-1,-1 0 1,1 0 0,-1-1-1,-1 0 1,1 0-1,-1 0 1,0 0 0,-1-1-1,0 0-75,10-196 1433,-12 197-1419,0 0 0,-1 0 0,0 0 0,0 0 0,-1 0 0,0 0 0,-1 0 0,1 0 0,-2 1 0,1-1 0,-1 0 0,0 1 0,0 0 0,-1 0 0,0 0 0,0 0 0,-1 0 0,0 1 0,0 0 0,-1 0 0,1 0 0,-1 1 0,-1 0 0,1 0 0,-1 0 0,1 1 0,-1 0 0,-6-2-14,6 5-137,1 1 0,-1 0 0,0 1-1,1 0 1,-1 0 0,0 0 0,1 0 0,0 1 0,-1 0 0,1 1-1,0-1 1,0 1 0,0 1 0,0-1 0,1 1 0,-1 0 0,1 0-1,0 0 1,0 1 0,1-1 0,-1 1 0,-2 4 137,-73 132-9695,63-89 205</inkml:trace>
  <inkml:trace contextRef="#ctx0" brushRef="#br0" timeOffset="1240.793">1385 2021 5939,'0'0'4031,"0"0"-2919,0 0 124,0 0 1002,-6 19-210,-46 136 1338,-3 82-1319,-79 131-1698,127-332-544,27-42-3956,15-50-2534,-23 18-4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46:36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 0 15927,'0'0'913,"0"0"95,0 0 481,0 0-417,0 0-816,0 0-256,4 35-112,0-27-688,2-6-1057,2-2-784,2 0-2049,-2-14-2706</inkml:trace>
  <inkml:trace contextRef="#ctx0" brushRef="#br0" timeOffset="7956.436">80 45 560,'0'0'683,"0"0"-325,0 0 373,0 0 643,0 0-88,0 0-169,0 0-183,0 0-85,0 0 92,0 0 180,0 0-70,0 0-181,0 0-73,0 0-103,0 0-86,0 0-37,0 0-90,0 0-41,0 0-8,0 0-69,0-37 4089,-7 120-2957,-3-1-1,-4 0 0,-20 64-1494,20-81 373,14-144-11653,0 43-96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41:16.971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1" units="cm"/>
      <inkml:brushProperty name="height" value="0.1" units="cm"/>
      <inkml:brushProperty name="color" value="#66CC00"/>
    </inkml:brush>
    <inkml:brush xml:id="br2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9698 8390 3970,'0'0'3284,"0"0"-701,0 0 15,0 0-165,0 0-661,0 0 4798,17 0-6479,221-2 2763,-117 0-3591,-3 2-5915,-160 10-2446,11 4 406</inkml:trace>
  <inkml:trace contextRef="#ctx0" brushRef="#br0" timeOffset="429.534">9782 8611 15127,'0'0'2489,"0"0"-1718,0 0 67,0 0 370,0 0-466,4 2-432,141 8 2819,-95-12-2259,121 3 1208,-168 0-3380,2 2 4807,-4-2-7476,0 0-8761,-8 1 1127</inkml:trace>
  <inkml:trace contextRef="#ctx0" brushRef="#br0" timeOffset="4087.541">12510 7970 3073,'0'0'8804,"-22"-2"-5703,-71-7-2274,86 8-735,0 0 0,0 1 1,-1 0-1,1 0 1,0 1-1,-1 0 1,1 0-1,0 1 1,0 0-1,0 0 1,0 0-1,1 1 1,-1 0-1,0 1 1,1-1-1,0 1 0,0 0 1,0 1-1,1 0 1,-1 0-1,1 0 1,0 0-1,0 1 1,1 0-1,0 0 1,0 0-1,0 0 1,1 1-1,0-1 0,0 1 1,1 0-1,-1 0-92,0 6-16,0-1-1,0 0 0,1 1 1,1-1-1,0 1 1,1-1-1,0 1 0,1 0 1,1-1-1,-1 1 0,2-1 1,0 0-1,0 1 0,2-2 1,-1 1-1,1 0 0,3 3 17,15 19 19,1-1 0,2-1 0,1-2 0,2 0 0,5 2-19,80 88 74,-113-118-1,1-1 1,-1 1 0,0-1 0,0 1-1,0-1 1,0 1 0,0 0 0,-1-1 0,1 1-1,0 0 1,-1 0 0,1-1 0,-1 1-1,1 0 1,-1 0 0,0 0 0,0 0 0,0-1-1,0 1 1,0 0 0,-1 0 0,1 0-1,0 0 1,-1 0 0,1-1 0,-1 1 0,0 0-1,0 0 1,1-1 0,-1 1 0,0-1-1,-1 1 1,1-1 0,0 1 0,0-1 0,0 0-1,-1 1 1,1-1 0,-1 0 0,1 0-1,-1 0 1,0 0 0,1 0 0,-1 0 0,0-1-1,1 1 1,-1 0 0,0-1 0,0 0-1,0 1 1,0-1 0,1 0 0,-1 0 0,0 0-1,-1 0-73,-26 11 238,0-1 0,-1-1 0,0-2-1,0 0 1,-28 1-238,-84-2-2026,135-41-7291,19 6 1471</inkml:trace>
  <inkml:trace contextRef="#ctx0" brushRef="#br0" timeOffset="4516.496">12695 8220 9780,'0'0'5262,"0"0"-4014,-10 21-920,-29 67 614,37-80-852,0 1 0,1-1 0,0 1 0,0 0 1,1-1-1,0 1 0,0 0 0,1-1 0,1 1 0,-1 0 0,1-1 0,0 0 0,1 1 0,0-1 0,1 0 1,-1 0-1,1-1 0,1 1 0,0-1 0,0 0 0,0 0 0,1 0 0,0-1 0,0 0 0,0 0 0,3 1-90,-5-3 14,-1 0 0,1-1-1,0 1 1,0-1-1,0 0 1,0 0-1,0-1 1,1 1-1,-1-1 1,1 0-1,0 0 1,0 0-1,0-1 1,-1 0-1,2 0 1,-1 0-1,0 0 1,0-1 0,0 0-1,0 0 1,0 0-1,0-1 1,0 1-1,0-1 1,0-1-1,0 1 1,0-1-1,3-1-13,13-12 78,-1-1-1,0-1 0,-1-1 1,-1-1-1,-1 0 0,15-22-76,29-55 500,-56 119 1804,-4-5-2408,23 181 451,-21-189-614,1 0 1,0 0-1,1 0 0,0-1 0,0 0 1,1 1-1,0-2 0,0 1 0,1-1 0,0 0 1,4 3 265,3 1-1236,26 21-3443,-11-22-3266,-15-11 2436</inkml:trace>
  <inkml:trace contextRef="#ctx0" brushRef="#br0" timeOffset="4965.227">13564 8190 12005,'0'0'1673,"0"0"-592,-1 25 343,-10 158 521,16-42-701,-4-140-1244,1 1 0,0-1 0,-1 0 1,1 0-1,0 0 0,0 0 0,-1 0 1,1-1-1,0 1 0,0-1 0,0 1 1,0-1-1,0 0 0,0 1 1,0-1-1,0 0 0,0 0 0,0-1 1,0 1-1,0 0 0,0-1 0,0 1 1,0-1-1,0 1 0,-1-1 0,1 0 1,0 0-1,0 0 0,-1 0 1,1 0-1,0 0 0,-1 0 0,1-1 1,-1 1-1,0-1 0,1 1 0,-1-1 1,0 1-1,0-1 0,1-1 0,210-295 318,-211 298-298,0 0 1,-1 0 0,1 0 0,0 0 0,-1 0-1,1 0 1,0 1 0,-1-1 0,1 0-1,0 0 1,-1 1 0,1-1 0,-1 0 0,1 1-1,-1-1 1,1 1 0,0-1 0,-1 0-1,0 1 1,1 0 0,-1-1 0,1 1-1,-1-1 1,0 1 0,1-1 0,-1 1 0,0 0-1,1-1 1,-1 1 0,0 0 0,0-1-1,0 1 1,0 0 0,0-1 0,0 1 0,0 0-1,0-1 1,0 1 0,0 0 0,0-1-1,0 1 1,0 0 0,0-1 0,-1 1-1,1 0 1,0-1 0,0 1 0,-1-1 0,1 1-1,-1 0 1,1-1 0,0 1 0,-1-1-1,1 1 1,-1-1 0,0 1-21,1 6 75,-2 52 593,15 120 224,-12-177-907,0 0-1,1 0 0,-1 0 0,1 0 1,0 0-1,0 0 0,-1-1 0,1 1 1,1-1-1,-1 1 0,0-1 0,0 0 1,0 1-1,1-1 0,-1 0 0,0-1 1,1 1-1,-1 0 0,1-1 0,-1 1 1,1-1-1,0 0 0,-1 0 0,1 0 1,-1 0-1,1 0 0,-1-1 0,1 1 1,-1-1-1,1 1 0,-1-1 0,1 0 1,-1 0-1,0 0 0,1 0 0,-1-1 0,0 1 1,0-1-1,0 1 0,0-1 0,0 0 1,0 1-1,-1-1 0,1 0 0,-1 0 1,1 0-1,-1-1 0,0 1 0,1 0 1,-1 0-1,0-1 0,0 0 16,113-118 80,-115 122-71,1 0 1,-1 0-1,1 0 0,-1-1 0,1 1 0,0 0 0,-1 0 0,1 0 1,0 0-1,0 0 0,0 0 0,0 0 0,-1 0 0,1 0 1,0-1-1,1 1 0,-1 0 0,0 0 0,0 0 0,0 0 0,0 0 1,1 0-1,-1 0 0,0 0 0,1-1 0,-1 1 0,1 0 0,-1 0 1,1 0-1,-1-1 0,1 1 0,0 0 0,-1-1 0,1 1 1,0 0-1,-1-1 0,1 1 0,0-1 0,0 1 0,0-1 0,0 0 1,-1 1-1,1-1 0,0 0 0,0 1 0,0-1 0,0 0 1,0 0-1,0 0 0,0 0 0,0 0 0,0 0 0,0 0 0,0 0 1,-1 0-1,1-1 0,0 1 0,0 0 0,0 0 0,0-1 0,0 1 1,0-1-1,-1 1 0,1-1 0,0 1 0,0-1 0,-1 1 1,1-1-11,0 10-39,3 320 563,17-247-2526,29-57-4086,-5-24-2488</inkml:trace>
  <inkml:trace contextRef="#ctx0" brushRef="#br0" timeOffset="6087.5">15112 7124 4866,'0'0'2737,"0"0"-1379,0 0 19,0 0 104,0 0-187,-8 2-203,2 0-926,0 0 0,0 0-1,0 1 1,0 0 0,0 0 0,1 1 0,0 0 0,0 0 0,0 0 0,0 0-1,0 1 1,1-1 0,0 1 0,0 1 0,-1 0-165,-11 18 523,0 2-1,2 0 1,0 0 0,2 1-1,1 1 1,1 0 0,2 0-1,-1 7-522,-6 50 550,4 0 1,3 1-1,4 70-550,3-124 155,2 562 1195,15-438-1080,7-2 0,7-1 0,6-1 0,47 119-270,-69-222-87,3-2 1,1 0-1,3-1 0,1-1 1,3-1-1,26 36 87,-30-64-2127,-4-57-8461,-17 17 3659</inkml:trace>
  <inkml:trace contextRef="#ctx0" brushRef="#br0" timeOffset="13588.195">15695 7976 5202,'0'0'926,"0"0"-286,0 0 193,0 0 415,0 0 1,0 0-374,-4-4-192,-17-16 1227,13 22 4258,5 11-5719,1 47-402,4 0 1,2 0-1,2 0 1,4-1-1,1 0 1,13 33-48,41 144 69,-56-259 999,-7 10-1029,1-14 8,2 0-1,0 0 0,1 1 1,2 0-1,1 0 1,1 1-1,0 0 0,2 1 1,2 0-1,0 1 1,1 0-1,1 1 1,12-12-47,-18 28 63,1 0 0,-1 1 0,1 1 0,0-1 0,0 2 0,1 0 0,-1 0 0,1 1 0,-1 0 0,1 1 1,0 1-1,-1 0 0,1 0 0,0 1 0,-1 0 0,1 1 0,-1 1 0,1 0 0,-1 0 0,8 4-63,121 42 2546,-126-44-2205,3 0-3257,1-3-3634,-13-2 297</inkml:trace>
  <inkml:trace contextRef="#ctx0" brushRef="#br0" timeOffset="14677.089">17245 7432 3458,'0'0'2860,"0"0"-1473,0 0 230,0 0 269,0 0-229,-3-3-662,1 2-868,1-1 0,-1 1-1,0-1 1,0 1 0,0 0 0,0 0 0,0 0 0,0 0 0,0 0 0,-1 0 0,1 1 0,0-1 0,0 1-1,-1-1 1,1 1 0,0 0 0,-1 0 0,1 0 0,0 0 0,-1 0 0,1 1 0,0-1 0,0 1 0,-1-1 0,1 1-1,0 0 1,0 0 0,0 0-127,-12 9 165,0 0-1,2 1 0,-1 1 0,1 0 0,1 1 0,0 0 1,1 0-1,1 1 0,0 1 0,0-1 0,1 3-164,-15 31 243,2 2-1,3 0 0,2 1 0,2 1 0,2 0 0,2 1 0,3 0 0,2 0 0,3 1 1,2 0-1,2-1 0,3 5-242,58 214 538,-19-114-41,28 169 1074,-30-253-1479,-9-66-4690,-4-46-3072,-19-1-147</inkml:trace>
  <inkml:trace contextRef="#ctx0" brushRef="#br0" timeOffset="16842.786">17587 8668 8932,'0'0'2046,"0"0"-1293,0 0 685,0 0 293,0 0-792,9-5 190,113-187 1074,-35 23-1226,-72 200 1475,63 233-475,-73-240-2063,48 131-1341,-49-154-3784,0-22 2474,-4-14-2486,0-10-3678</inkml:trace>
  <inkml:trace contextRef="#ctx0" brushRef="#br0" timeOffset="17158.293">17851 7898 18681,'0'0'2139,"0"0"-642,0 0 386,0 0-12,0 0-666,-8-11 1571,8 7-5439,44-18-10613,-27 16 1468</inkml:trace>
  <inkml:trace contextRef="#ctx0" brushRef="#br0" timeOffset="18124.434">18755 8370 11541,'0'0'3274,"0"0"-2074,0 0 28,0 0 138,0 0-590,-4 1-475,3 0-242,-1 1 0,0 0-1,1 0 1,-1-1-1,1 1 1,-1 0 0,1 0-1,0 1 1,0-1-1,0 0 1,0 0 0,0 0-1,1 1 1,-1-1-1,1 0 1,-1 1 0,1-1-1,0 0 1,0 1 0,0-1-1,0 1 1,0-1-1,1 0 1,-1 1 0,1 0-59,-1 11 418,0-14-359,28-2 293,-26 0-306,-1-1 0,0 0 0,0 1 0,0-1 0,0 0 0,-1 0 0,1 0 0,-1 0 0,1 0 0,-1 0 1,0 0-1,0 0 0,0 1 0,-1-1 0,1 0 0,-1 0 0,0 0 0,1 0 0,-1 0 0,-1 1 0,1-1 0,0 0 0,-1 1 0,1-1 1,-1 1-1,-1-2-46,1 3 120,1 1-136,1 0-211,-4 4-1934,-25 95-7697,18-54 3607</inkml:trace>
  <inkml:trace contextRef="#ctx0" brushRef="#br0" timeOffset="18576.096">18734 8694 10949,'0'0'3298,"0"0"-2175,0 0-61,0 0-59,0 0-665,12 15-31,24-8 478,-35-7-460,-1 0 198,0 0-11,0 0-120,0 0-117,0 0-136,0 0-67,0 0-117,0 0-65,0 0-20,0 0 33,0 0 41,2-34 1513,-2 32-1465,-1 1 0,1-1 0,0 1 1,-1-1-1,1 0 0,-1 1 0,1-1 0,-1 1 0,0-1 0,1 1 0,-1 0 0,0-1 0,0 1 0,0 0 1,0-1-1,0 1 0,0 0 0,-1 0 0,1 0 0,0 0 0,-1 0 0,1 0 0,0 1 0,-1-1 0,1 0 1,-1 1-1,1-1 0,-1 1 0,0-1 0,1 1 0,-1 0 0,1 0 0,-1-1 0,0 1 0,1 1 1,-1-1-1,0 0 0,1 0 0,-1 0 0,1 1 0,-1-1 0,1 1 0,-1-1 0,1 1 0,-1 0 0,1 0 1,-1-1-1,1 1 0,0 0 0,-1 0 0,1 0 0,0 1 0,0-1 0,0 0 0,-1 1 8,-5 43-3501,11-16-3579,6-19 232</inkml:trace>
  <inkml:trace contextRef="#ctx0" brushRef="#br0" timeOffset="19282.823">19504 8726 3153,'0'0'6561,"0"0"-4758,0 0-1208,0 0 851,0 0-208,-6 6 371,173-241 1243,-148 206-2722,-1-1 0,-2-1 1,-1 0-1,-1-1 0,-2-1 1,2-12-131,-14 149 3185,1-38-2825,-1-43-308,1-1 1,1 1-1,1-1 0,1 0 0,1 0 1,0 0-1,2 0 0,1-1 0,0 0 1,2-1-1,0 0 0,6 9-52,32 13-617,-7-35-3120,-18-43-4307,-18-6 233</inkml:trace>
  <inkml:trace contextRef="#ctx0" brushRef="#br0" timeOffset="19567.407">19916 7944 11541,'0'0'3202,"0"0"-2605,0 0-567,8-4 154,-5 2-134,0 1 71,0 0-1,0-1 1,0 1 0,0-1 0,0 0-1,-1 0 1,1 0 0,0 0 0,-1 0-1,0-1 1,1 1 0,-1-1 0,0 1-1,0-1 1,-1 0 0,1 0 0,0 0-1,-1 0 1,0 0 0,0 0 0,0 0-1,0 0 1,0-1 0,0-2-121,-1 4 115,0-1 0,0 1-1,0 0 1,0 0 0,-1-1 0,1 1 0,-1 0 0,1 0 0,-1-1 0,0 1 0,0 0 0,0 0-1,0 0 1,0 0 0,0 0 0,0 0 0,-1 1 0,1-1 0,-1 0 0,1 1 0,-1-1 0,0 1-1,0-1 1,0 1 0,1 0 0,-1 0 0,0 0 0,-1 0 0,1 0 0,0 0 0,0 0 0,0 1-1,0-1 1,-1 1 0,1 0 0,0-1 0,0 1 0,-1 0 0,1 0 0,0 1 0,-1-1-1,1 0 1,0 1 0,0-1 0,-1 2-115,0-3-68,1 0 0,-1 1-1,1 0 1,-1 0 0,0 0-1,1 0 1,-1 0 0,1 0-1,-1 0 1,1 1 0,-1-1-1,1 1 1,-1 0 0,1 0-1,0 0 1,-1 0 0,1 0-1,0 1 1,0-1 0,0 0-1,0 1 1,0 0 0,0-1-1,0 1 1,1 0 0,-1 0 0,1 0-1,-1 0 1,1 1 0,0-1-1,-1 0 1,1 0 0,0 1-1,1-1 1,-1 1 0,0-1-1,1 1 1,-1-1 0,1 1-1,0-1 1,0 1 0,0-1-1,0 1 1,0-1 0,1 1-1,-1 0 69,1 76-6525,4-36 237</inkml:trace>
  <inkml:trace contextRef="#ctx0" brushRef="#br0" timeOffset="20066.772">20403 8470 4034,'0'0'5357,"0"0"-3292,0 0-694,0 0 433,0 0-582,59 0 2827,245 0-1314,-306 12-8399,-10-5-77,-10-4-4595</inkml:trace>
  <inkml:trace contextRef="#ctx0" brushRef="#br0" timeOffset="20313.593">20567 8174 14311,'0'0'1472,"0"0"-1392,0 0 865,0 0 479,-24 137-511,30-74-337,6-1-320,-2 5-16,-2-7 48,0 0-256,2-9-32,-2-9-528,0-8-912,-2-9-1394,-2-9-3008</inkml:trace>
  <inkml:trace contextRef="#ctx0" brushRef="#br0" timeOffset="21117.814">21220 8492 4498,'0'0'5856,"0"0"-4167,0 0-1020,0 0 826,0 0-284,0-2-811,62-88 331,-28 49-450,-1-2 0,-2-1-1,-2-1 1,-2-1 0,-2-2 0,-2 0-1,-2-2 1,7-30-281,-21 5 1372,-7 75-1074,0 0-132,0 0-105,0 11 35,-36 684 3463,37-418-4631,8-247-2111,0-34-6352,-2-18 371</inkml:trace>
  <inkml:trace contextRef="#ctx0" brushRef="#br0" timeOffset="22167.558">22117 8009 4498,'0'0'2969,"0"0"-2115,0 0-296,0 0 474,0 0-151,-4-24 9454,1 23-10279,-1 2 0,1-1 0,0 0 0,0 1 0,0-1 0,0 1 0,0 0 0,0 0 0,0 0 0,0 1 0,0-1 0,0 1 0,0 0 0,1-1 0,-1 1 0,1 0 0,-1 0 0,1 1 0,0-1 0,0 1 0,0-1 0,0 1 0,0-1 0,1 1 0,-1 0 0,1 0 0,-1 0-56,0 0 59,-11 21 62,1 1-1,1 0 1,2 1-1,0 0 0,1 0 1,0 10-121,6-27 35,-9 49 113,2 1 0,2 0 0,4 1 0,2 46-148,3-95 10,0 0-1,0-1 1,1 1 0,0-1-1,1 1 1,0-1-1,1 0 1,0-1-1,0 1 1,1-1-1,0 0 1,1 0 0,0-1-1,0 0 1,1 0-1,0 0 1,0-1-1,1-1 1,0 1-1,0-2 1,1 1-1,-1-1 1,1 0 0,1-1-1,-1 0 1,0-1-1,1 0 1,-1-1-1,1 0 1,0-1-1,7 1-9,-14-2-31,0 1 0,0-1-1,0 0 1,0 0-1,0 0 1,0-1 0,0 0-1,0 1 1,0-1-1,0-1 1,0 1-1,0-1 1,-1 1 0,1-1-1,0 0 1,-1 0-1,0 0 1,0-1-1,1 0 1,-1 1 0,-1-1-1,1 0 1,0 0-1,-1 0 1,1-1 0,-1 1-1,1-3 32,2 0-65,0-1 0,-1-1 1,0 1-1,-1-1 0,1 1 0,-1-1 0,-1 0 0,0 0 0,0 0 1,0-1-1,-1 1 0,0 0 0,-1-6 65,0 10 5,0 1-1,0 0 1,-1 0 0,0 0-1,0 0 1,0-1 0,0 1-1,0 0 1,0 0-1,-1 1 1,1-1 0,-1 0-1,0 0 1,0 1 0,0-1-1,0 1 1,0 0 0,-1 0-1,1 0 1,-1 0 0,1 0-1,-1 0 1,0 0 0,0 1-1,0 0 1,0-1-1,-1 1-4,-8-6 134,-1 2 0,1-1-1,-1 2 1,0 0-1,0 0 1,-1 1 0,1 1-1,-1 0 1,1 1-1,-1 1 1,1 0 0,-1 0-1,-8 2-133,-58 69-2201,38-19-1312,5-5-4547,23-32 1337</inkml:trace>
  <inkml:trace contextRef="#ctx0" brushRef="#br0" timeOffset="28552.158">22564 8490 176,'0'0'1227,"0"0"-256,0 0 318,0 0 296,0 0-169,0 0-423,0-15 4453,3 0 5102,222-13-8649,-80 20-557,-145 8-1155,0 0-80,0 0-17,0 0-55,0 0-8,0 0 2,2-5-8453,-2-7 3376,0 9 2102,0-5-7939</inkml:trace>
  <inkml:trace contextRef="#ctx0" brushRef="#br0" timeOffset="29119.25">23127 8349 1377,'0'0'10002,"0"0"-6510,0 0-2329,0 0 352,0 0 75,12-15-677,81-104-486,100-147 1830,-191 323-555,4 647 1403,4-635-2979,-2-77-5862,-6-9 1793,0-3-2090</inkml:trace>
  <inkml:trace contextRef="#ctx0" brushRef="#br0" timeOffset="30919.354">23774 7162 9764,'0'0'3154,"0"0"-1540,0 0-787,0 0 222,0 0-33,0 13-365,99 108 886,-42-36-1021,-4 2 0,-3 3 1,-5 1-1,-4 3 1,-3 1-1,-5 2 0,-5 1 1,-3 1-1,3 47-516,-18-75 344,-2 0 0,-4 1 1,-3 0-1,-4 30-344,-3-47 186,-3-1 1,-1-1 0,-4 0 0,-1 0-1,-3-1 1,-2-2 0,-2 1 0,-21 32-187,31-59 53,-1-1 0,-1 0 1,-1 0-1,-1-2 1,-1 0-1,-1-1 0,-1-1 1,-1-1-1,0 0 0,-1-1 1,-17 9-54,19-13-120,-7 6-832,18-15-3566,1-3-3680,6-1-3074</inkml:trace>
  <inkml:trace contextRef="#ctx0" brushRef="#br0" timeOffset="32239.599">25134 8454 7475,'0'0'3890,"0"0"-2156,0 0-381,0 0 269,0 0-296,-11-1-651,-32-5-464,189 51 1963,-92-36-1349,0-3 0,0-2 0,1-2 1,36-5-826,-1 2 501,31-3-1278,-119 1-4976,-10-7 1961,-13 4-725,-4-2-1512</inkml:trace>
  <inkml:trace contextRef="#ctx0" brushRef="#br0" timeOffset="32526.205">25417 8071 7876,'0'0'3356,"0"0"-1729,0 0-269,0 0 222,0 0-569,0 12-531,53 158 2599,-16-92-2582,-4 2-1,-3 1 1,-4 2 0,10 57-497,-35-134-321,4 41-2113,-14-23-2849,-14-15-725</inkml:trace>
  <inkml:trace contextRef="#ctx0" brushRef="#br0" timeOffset="32878.659">25243 8734 11269,'0'0'3183,"0"0"-2151,0 0-28,13-21 559,-4 4-1247,-2 3-103,1-1 0,1 1-1,1 0 1,0 1 0,0 0-1,1 0 1,1 1 0,0 1-1,10-7-212,430-279 4728,-449 295-4625,-3 3-122,0-1-1,0 1 1,1-1 0,-1 1 0,0-1-1,0 1 1,0-1 0,1 1-1,-1-1 1,0 0 0,0 1-1,1-1 1,-1 1 0,0-1-1,1 0 1,-1 1 0,0-1-1,1 0 1,-1 1 0,1-1 0,-1 0-1,1 0 1,-1 1 0,1-1-1,-1 0 1,0 0 0,1 0-1,-1 0 1,1 0 0,-1 0-1,1 0 1,-1 1 0,1-1-1,-1-1 1,1 1 0,-1 0 0,1 0-1,-1 0 1,1 0 0,-1 0-1,1 0 1,-1-1 0,1 1-1,-1 0 1,1 0 0,-1 0-1,0-1 1,1 1 0,-1 0-1,1-1 1,-1 1 0,0 0 0,1-1-1,-1 1 1,0-1 0,1 1-1,-1-1 1,0 1 0,0 0-1,0-1 1,1 1 0,-1-1-1,0 1 1,0-1 0,0 1-1,0-1 1,0 1 0,0-1 0,0 1-1,0-1 20,-57 77-5872,9-34-2252,18-18-1432</inkml:trace>
  <inkml:trace contextRef="#ctx0" brushRef="#br0" timeOffset="53323.826">30200 8603 5907,'0'0'4914,"0"0"-3007,0 0-594,0 0 493,0 0-378,-12 2-401,-1 74 782,70-69-636,-51-65 204,-9 66-6922,-11 11 2522,5-7 407,-9 17-3354</inkml:trace>
  <inkml:trace contextRef="#ctx0" brushRef="#br0" timeOffset="53643.979">30170 8912 4082,'0'0'4527,"0"0"-2635,0 0-46,0 0 494,0 0-692,0 0-836,0 0-434,0 0-207,12 9 333,28 6 982,-40-15-1104,0 0 199,0 0 142,0 0-130,-10-24-665,8 19-3818,0 4-3794,2 1-1514</inkml:trace>
  <inkml:trace contextRef="#ctx0" brushRef="#br0" timeOffset="54438.797">30627 9015 4130,'0'0'2905,"0"0"-1787,0 0 744,0 0 409,0 0-996,3-2-608,20-13-473,-1-1 0,0-1 0,-1-1 1,-1-1-1,-1-1 0,-1 0 0,0-2 0,-2 0 1,-1-1-1,0 0 0,-2-1 0,0-1 0,-2 0 0,1-7-194,-4 8 1388,-8 35 744,-2 23-1799,2 194 1057,7-205-2594,9-19-5574,-13-6 649,-1-10-1949</inkml:trace>
  <inkml:trace contextRef="#ctx0" brushRef="#br0" timeOffset="54723.323">31063 8398 8884,'0'0'3420,"0"0"-2403,0 0 373,0 0-481,8-9-444,-1 2-265,-2 3 53,0 0 1,0-1 0,-1 0-1,0 1 1,1-2-1,-2 1 1,1 0 0,-1-1-1,0 1 1,0-1 0,0 0-1,-1 0 1,0 0 0,0-1-1,0-2-253,-34-17 2598,-46 40-3472,71-7 219,1 0 1,1 1-1,0 0 1,0 0-1,0 0 1,1 0-1,0 1 1,1 0-1,0 0 1,0 0-1,1 0 1,0 0-1,1 0 0,0 3 655,0-8-483,-7 36-5968</inkml:trace>
  <inkml:trace contextRef="#ctx0" brushRef="#br0" timeOffset="55078.57">31238 8892 8452,'0'0'5058,"0"0"-4962,0 0-96,0 0 2001,0 0-352,133 0-561,-88 0-415,-5-2-145,-16 0-112,-12 2-272,-12 0-144,0 0-160,0 0-672,-4 0-897,-18 0-1248,-4 0-2434</inkml:trace>
  <inkml:trace contextRef="#ctx0" brushRef="#br0" timeOffset="55322.895">31357 8694 1105,'0'0'11477,"0"0"-10341,0 0-1136,0 0 1121,0 0 544,-2 105-417,2-55-880,0-1-256,0-3-64,0-6-48,2-1-272,0-5-1200,-2-6-2642,0-8-5091</inkml:trace>
  <inkml:trace contextRef="#ctx0" brushRef="#br0" timeOffset="52108.628">28914 8656 15319,'19'-16'478,"283"-230"597,-295 239-964,101-111 529,-76 19 3531,-32 99-3608,0 0-248,-2 4-214,-62 186 1230,-29 147-1331,72-221-278,22-39-5414,5-69 1340,9-6-2083</inkml:trace>
  <inkml:trace contextRef="#ctx0" brushRef="#br0" timeOffset="52476.541">29819 8285 15671,'0'0'734,"-19"22"-302,-1 0-159,7-9-25,1 1-1,0 0 1,1 0 0,1 1 0,0 1-1,1 0 1,0 0 0,2 1 0,-2 5-248,-3 16 155,1 0 0,2 1 1,2 0-1,2 0 1,1 0-1,3 1 0,0-1 1,4 19-156,-3-52-2,1 0 1,-1 0-1,1-1 1,0 1-1,0 0 1,0-1-1,1 1 1,0-1-1,0 0 1,1 1-1,-1-1 1,1 0-1,0 0 1,1-1-1,-1 1 1,1-1-1,0 1 1,0-1-1,0 0 1,0-1-1,1 1 1,0-1-1,-1 0 1,1 0 0,1 0-1,-1-1 1,0 0-1,0 0 1,1 0-1,0 0 1,-1-1-1,1 0 1,0 0-1,1-1 2,-5-2 90,0 0 0,0 0 0,0 0 0,0 0 0,0-1 0,-1 1-1,1-1 1,-1 1 0,0-1 0,0 0 0,0 1 0,0-1 0,0 0 0,0 0 0,-1 0 0,1 1-1,-1-1 1,0 0 0,0 0 0,0 0 0,0 0 0,0 0 0,-1 0 0,0 0 0,1 0 0,-1 1 0,0-1-1,0 0 1,0 1 0,-1-1-90,-2-5-69,-1 0 0,0 1-1,0 0 1,-1 0-1,0 0 1,0 1 0,-1 0-1,1 0 1,-1 0 0,0 1-1,-1 0 1,0 1 0,1 0-1,-4-2 70,-3 4-2532,6 7-6133,3 7-2396</inkml:trace>
  <inkml:trace contextRef="#ctx0" brushRef="#br0" timeOffset="38262.55">26503 7819 272,'0'0'6432,"0"0"-3750,0 0-1487,0 0 29,0 0 182,0 0-338,-1-5-522,-3-18-335,-13 36 1473,7 26-1301,1-1 0,3 1 1,1 0-1,1 1 0,3-1 0,1 0 1,2 8-384,-1 17 507,4 104 711,8-2 0,27 126-1218,-32-269 699,-4-406-1358,-5 376 666,1-1 0,0 1 0,1-1 0,0 1 1,0 0-1,1 0 0,-1-1 0,2 1 0,-1 0 0,1 0 0,0 1 0,0-1 0,1 0 0,0 1 0,0 0 0,1 0 0,-1 0 0,1 1 0,0 0 0,1-1 0,-1 2 0,1-1 1,0 1-1,1 0 0,-1 0 0,1 0 0,-1 1 0,1 0 0,0 1 0,0-1 0,4 0-7,22 1 230,0 1 0,1 1 1,-1 1-1,0 3 0,0 0 0,0 2 0,29 10-230,-61-10-8075,-9-2 1586</inkml:trace>
  <inkml:trace contextRef="#ctx0" brushRef="#br0" timeOffset="38997.851">27697 7364 4770,'0'0'2201,"0"0"-819,0 0 224,0 0 72,0 0-488,-18-2-411,-55-1-296,67 4-379,-1 0 0,1 1 0,0 0-1,0 0 1,1 0 0,-1 1 0,0 0 0,1 0 0,0 0-1,-1 1 1,1-1 0,1 1 0,-1 1 0,1-1-1,-1 1 1,0 1-104,-8 7 321,-5 5-58,1 2-1,1 0 0,0 1 1,2 0-1,0 1 0,2 1 1,0 0-1,1 1 1,2 0-1,1 0 0,0 1 1,2 0-1,0 5-262,-8 59 598,4 0-1,3 1 1,5 13-598,0-45 327,-5 717 1612,10-728-1744,1 1 0,3-1 0,2 0-1,1 0 1,3-1 0,2-1 0,2 0-1,2-1 1,1-1 0,3-1 0,24 34-195,-42-73 228,-4-5-9452,-1-7 3645</inkml:trace>
  <inkml:trace contextRef="#ctx0" brushRef="#br0" timeOffset="50759.688">27745 8859 576,'0'0'550,"0"0"-105,0 0 17,0 0 173,0 0 227,0 0 178,-36 4 3335,31 9-2350,3-6 4960,127-96-5403,-105 73-1531,-1-1 0,-1 0 0,-1-2-1,0 0 1,-2-1 0,0 0 0,-1-1 0,-1-1 0,-1 0 0,-1-1-1,-1 0 1,-1-1 0,-1 0 0,-1 0 0,0-5-51,-7 27 75,0 2 69,0 0 61,0 12 118,-4 339 1328,21-293-2409,0-44-6138,-15-15 1390,0-6-2863</inkml:trace>
  <inkml:trace contextRef="#ctx0" brushRef="#br0" timeOffset="51085.226">28166 8190 8996,'0'0'2737,"0"0"-1664,0 0 119,0 0 209,0 0-598,0 0-453,0 0-65,0 0 83,0 0 187,0 0 310,0-20 2870,-42-10-3365,42 46-3331,0-9 2222,19 72-10583,2-52 3822</inkml:trace>
  <inkml:trace contextRef="#ctx0" brushRef="#br0" timeOffset="51454.609">28360 8662 6611,'0'0'3618,"0"0"-1908,0 0 69,0 0 46,0 0-739,0 2-630,6 5-165,1-2 0,-1 1 0,1-1 0,0 0 0,0 0 0,0-1 0,1 0 0,0 0 0,-1-1-1,1 0 1,1 0 0,-1-1 0,0 0 0,4 0-291,-5 0 190,52 11 461,-33-12-5303,-26-3 855,0-12-1445</inkml:trace>
  <inkml:trace contextRef="#ctx0" brushRef="#br0" timeOffset="51692.972">28481 8432 8116,'0'0'5586,"0"0"-5234,0 0-304,0 0 1361,0 0 288,2 123-401,-2-69-847,0-1-145,0-5-144,0-6-96,2-5-64,2-7-528,2-6-1137,-2-6-1537,-4-6-1824,0-8-3234</inkml:trace>
  <inkml:trace contextRef="#ctx0" brushRef="#br0" timeOffset="63496.714">2345 9764 9172,'0'0'2884,"0"0"-1379,0 0-32,0 0 50,0 0-208,0 0-272,0 0-378,-11 3-356,-33 11-221,43-14-86,1 0-1,-1 1 0,1-1 1,0 1-1,-1-1 1,1 0-1,0 1 0,-1-1 1,1 1-1,0-1 1,0 1-1,-1-1 0,1 1 1,0-1-1,0 1 1,0-1-1,0 1 0,-1-1 1,1 1-1,0-1 1,0 1-1,0-1 0,0 1 1,0-1-1,1 1 1,-1-1-1,0 1 0,0-1 1,0 1-1,0-1 1,0 1-1,1-1 0,-1 1 1,0-1-1,1 1 1,-1-1-1,0 1 0,1-1 1,-1 0-1,0 1 1,1-1-1,-1 0 0,0 1 1,1-1-1,-1 0 1,1 0-1,-1 1 0,1-1 1,-1 0-1,1 0 1,-1 0-1,1 1 0,-1-1 1,1 0-1,-1 0 1,1 0-1,-1 0 0,1 0 1,-1 0-1,1 0 1,0 0-1,-1 0 0,1-1 1,-1 1-1,1 0-1,0 1 21,10 3 51,0 1 0,-1-2 0,1 1 0,1-2 0,-1 1 0,0-2 0,1 1 0,-1-2 0,1 1 1,-1-2-1,1 1 0,-1-1 0,0-1 0,1 0 0,-1-1 0,0 0 0,0-1 0,-1 0 0,1-1 0,8-4-72,-4-3 38,-1 1 0,0-2 1,-1 0-1,0 0 0,-1-1 0,-1-1 1,0 0-1,-1-1 0,-1 0 0,0 0 0,-1-1 1,-1 0-39,-6 14 1,0-1 0,0 1 0,0-1 0,0 1 0,-1-1 0,1 1 0,-1-1 0,0 1 0,0-1 0,0 0 0,-1 1 0,1-1 0,-1 1 0,0-1 0,0 1 0,0 0 0,-1-1 0,1 1 0,-1 0 0,1 0 0,-1 0 0,0 0 0,0 0 0,-1 0 0,1 0 0,-1 1 0,1-1 0,-1 1 0,0 0 0,0 0 0,0 0 0,0 0 0,0 0 0,0 0 0,-1 1 0,1 0 0,0 0 0,-1 0 0,1 0 0,-1 0 0,1 1 0,-1-1 0,1 1 0,-1 0 0,-1 0-1,-3-3 7,0 0 0,-1 0 0,1 1 1,-1 0-1,0 0 0,1 1 0,-1 1 0,0-1 0,0 1 0,0 1 0,0-1 0,0 2 1,1-1-1,-1 1 0,0 0 0,1 1 0,0 0 0,-1 0 0,1 1 0,0 0 1,1 1-1,-1 0 0,1 0 0,-1 1-7,-5 12 61,2 1-1,0 0 1,1 0 0,1 1-1,1 1 1,1-1 0,0 1-1,2 0 1,0 1 0,2-1-1,0 1 1,2 0 0,0 0 0,1 0-1,1 0 1,2 2-61,2-8-71,0 0 1,2 0-1,0-1 0,0 0 1,2 0-1,0 0 1,0-1-1,2-1 0,-1 0 1,2 0-1,0-1 0,0 0 1,1-1-1,0-1 1,1 0-1,0-1 0,1 0 1,0-1-1,2 0 71,47 22-3897,-17-27-3713,-21-8-668</inkml:trace>
  <inkml:trace contextRef="#ctx0" brushRef="#br0" timeOffset="63848.507">3057 9599 12886,'0'0'1409,"0"18"-905,5 226 3983,-5-244-4476,0-1 1,0 0-1,1 1 0,-1-1 0,0 0 0,1 1 1,-1-1-1,0 0 0,1 1 0,-1-1 1,1 1-1,-1-1 0,1 1 0,-1-1 0,1 1 1,-1-1-1,1 1 0,-1-1 0,1 1 0,0 0 1,-1-1-1,1 1 0,0 0 0,-1 0 0,1-1 1,0 1-1,-1 0 0,1 0 0,0 0 1,-1 0-1,1 0 0,0 0 0,0 0 0,-1 0 1,1 0-1,0 0 0,-1 0 0,1 1 0,0-1 1,-1 0-1,1 0 0,0 1 0,-1-1 1,1 0-1,0 1 0,-1-1 0,1 1 0,-1-1 1,1 1-1,-1-1 0,1 1 0,-1-1 0,1 1 1,-1 0-1,0-1 0,1 1 0,-1-1 0,0 1 1,1 0-1,-1-1 0,0 1 0,0 0 1,0 0-1,1-1 0,-1 1 0,0 0 0,0-1 1,0 1-1,0 1-11,126-227 544,-56 118 182,-58 156 1312,45 295-1120,-41-310-1825,-15-33 563,1 0 0,0 0 0,0 0 0,-1 0-1,1 0 1,0-1 0,0 1 0,0 0 0,0-1-1,0 0 1,0 1 0,0-1 0,0 0 0,0 0 0,0 0-1,0 0 1,0 0 0,0-1 0,0 1 0,0 0 0,0-1-1,0 0 1,0 1 0,0-1 0,-1 0 0,1 0 0,0 0-1,0 0 1,-1 0 0,1-1 0,-1 1 0,1 0 0,-1-1-1,0 1 1,1-1 0,-1 0 0,1 0 344,40-44-6819</inkml:trace>
  <inkml:trace contextRef="#ctx0" brushRef="#br0" timeOffset="-11594.077">4459 7507 192,'0'0'496,"0"0"-208,0 0-159,0 0-129,0 0-129,0 0-159,0 0 288,0 0 112,-2 2 32,2-2-112,0 0-32,0 0 0,0 0-96,-2 2-304,0 2-80</inkml:trace>
  <inkml:trace contextRef="#ctx0" brushRef="#br0" timeOffset="-10312.46">4410 7402 1088,'0'0'601,"0"0"4,0 0 929,0 0 382,0 0-441,0-12-253,0-53 888,0 30 5040,-1 696-5901,-24-355-1113,69-394 462,8 14-163,3 2 0,2 2 1,4 3-1,3 3 1,68-52-436,-78 82-296,-53 34-291,-4 21-1753,-77 116-7843,38-87 3201</inkml:trace>
  <inkml:trace contextRef="#ctx0" brushRef="#br0" timeOffset="-10059.805">4688 7892 9812,'0'0'1759,"0"0"-807,0 0 627,0 0-42,0 0-704,0 17-503,0 15-14,1 1 0,2-1 0,1 0 0,1 0 0,10 30-316,-4-29 61,1-1 0,2 0 0,1-1 0,1 0 0,2-2 0,1 0 0,1-1 0,1-1 0,7 5-61,43 13-2275,-67-43 1824,0-1 0,1 1 1,-1-1-1,1 0 0,-1-1 0,1 1 0,0-1 0,-1 0 0,1 0 0,0 0 0,-1 0 0,1-1 0,-1 0 1,1 0-1,-1 0 0,1-1 0,0 0 451,29-25-5021</inkml:trace>
  <inkml:trace contextRef="#ctx0" brushRef="#br0" timeOffset="-9795.17">5190 8146 7780,'0'0'2796,"0"0"-2138,0 20-353,4 65 652,-3-81-887,0 1-1,1-1 0,-1 0 0,1 0 0,0 0 1,0-1-1,0 1 0,0 0 0,1-1 1,-1 0-1,1 1 0,0-1 0,0 0 0,0 0 1,1-1-1,-1 1 0,1-1 0,-1 1 0,1-1 1,0 0-1,0-1 0,0 1 0,0-1 0,0 1 1,0-1-1,1 0 0,-1-1 0,0 1 1,0-1-1,1 0 0,-1 0 0,0 0 0,1 0 1,-1-1-1,4-1-69,-3-1 144,-1 0 0,1-1 1,-1 0-1,0 0 0,0 0 0,-1 0 0,1 0 1,-1-1-1,0 0 0,0 1 0,0-1 1,0-1-1,-1 1 0,0 0 0,0 0 0,-1-1 1,0 1-1,1-1 0,-2 1 0,1-1 1,-1 0-1,0 1 0,0-1 0,0 0 1,-1 1-1,0-1 0,0 1 0,0-1-144,1-4 198,0 2-141,-1 1-1,1-1 0,-1 1 1,0 0-1,-1-1 0,0 1 0,0 0 1,-1 0-1,0 0 0,0 0 0,0 0 1,-1 1-1,0-1 0,0 1 0,-1 0 1,0 0-1,0 1 0,0-1 1,0 1-1,-1 0 0,0 1 0,0-1 1,-1 1-1,1 1 0,-1-1 0,0 1 1,0 0-1,0 0 0,0 1 0,0 0 1,0 0-1,-1 1 0,-4 0-56,10 1-139,-1 0-1,0 1 0,0-1 1,1 1-1,-1 0 0,0 0 1,1 0-1,-1 0 1,1 1-1,-1-1 0,1 0 1,-1 1-1,1 0 0,0 0 1,0 0-1,0 0 0,0 0 1,0 0-1,1 0 0,-1 0 1,0 1-1,1-1 1,0 1-1,-1-1 0,1 1 1,0 0-1,1-1 0,-1 1 1,0 0-1,1 0 0,-1 1 140,-7 92-7746,8-90 6794,0 22-4840</inkml:trace>
  <inkml:trace contextRef="#ctx0" brushRef="#br0" timeOffset="-9413.272">5458 8041 12902,'0'0'355,"9"24"138,28 79 196,-33-90-599,0 0 1,1 0 0,1-1-1,0 0 1,1 0 0,0 0 0,1-1-1,0 0 1,1-1 0,1 2-91,-9-11 55,0-1 1,1 0 0,-1 0-1,0 0 1,0 0 0,0 0-1,0 0 1,0 0 0,0 0-1,0 0 1,0 0 0,1 0-1,-1-1 1,0 1-1,0 0 1,0-1 0,0 1-1,0-1 1,0 1 0,-1-1-1,1 0 1,0 1 0,0-1-1,0 0 1,0 0 0,-1 1-1,1-1 1,0 0 0,-1 0-1,1 0 1,-1 0 0,1 0-1,-1 0 1,1 0-1,-1 0 1,0 0 0,1 0-1,-1 0 1,0 0 0,0-1-1,0 1 1,0 0 0,0 0-56,3-5 277,1-4-102,-1 1 0,1 0-1,1-1 1,0 2 0,0-1 0,1 1-1,0-1 1,0 2 0,1-1 0,0 1-1,0 0 1,1 0 0,-1 1 0,2 0-1,-1 0 1,1 1 0,0 0 0,0 1-1,0 0 1,0 0 0,1 1 0,0 0-1,-1 1 1,3-1-175,-3 4 56,0 1 0,1 0-1,-1 0 1,-1 1 0,1 0 0,0 0-1,-1 1 1,1 0 0,-1 0 0,0 1 0,-1 0-1,1 1 1,-1 0 0,4 3-56,37 26-1165,-43-33 772,24 19-3101,-18-2-1895,-9-1-2567</inkml:trace>
  <inkml:trace contextRef="#ctx0" brushRef="#br0" timeOffset="-9060.007">6176 8372 6515,'0'0'6835,"0"0"-4874,15-21-1553,49-68-322,-60 85-80,0-1 1,0 0 0,0 0-1,0-1 1,-1 1 0,0-1 0,0 1-1,-1-1 1,1 0 0,-1 0-1,-1 0 1,1-1 0,-1 1 0,0 0-1,0 0 1,-1-1 0,0 1-1,0-3-6,0 7 5,-3-2 119,0 0 1,-1 0-1,1 0 1,-1 0-1,0 0 1,0 1-1,0 0 1,-1 0-1,1 0 1,-1 0-1,1 1 1,-1-1-1,0 1 0,0 1 1,0-1-1,0 1 1,-1-1-1,1 1 1,0 1-1,0-1 1,-1 1-1,1 0 1,0 0-1,-1 1 1,1-1-1,-5 2-124,-10 40 1005,18-33-935,-3 191 435,6-194-573,1 0 1,0-1 0,0 1-1,0 0 1,0-1 0,1 1-1,0-1 1,0 0 0,1 0-1,-1 0 1,1-1 0,0 1 0,1-1-1,-1 0 1,1 0 0,-1 0-1,1-1 1,0 0 0,0 0-1,1 0 1,-1 0 0,1-1 0,-1 0-1,1 0 1,0 0 0,0-1-1,0 0 1,0 0 0,0-1-1,0 1 1,0-1 0,0 0 0,0-1-1,0 0 1,0 0 0,-1 0-1,1 0 1,0-1 0,0 0-1,-1 0 1,1-1 0,-1 0-1,0 0 1,2-1 67,84-79-4391,-44 16-1348,-9-3-1915</inkml:trace>
  <inkml:trace contextRef="#ctx0" brushRef="#br0" timeOffset="-8809.295">6613 7446 14743,'0'0'1424,"0"0"-879,0 0 1119,0 0-447,0 0-945,-12 105 240,31-32 417,1 7-369,0 7 80,2 2-191,0-1-113,0-7-288,1-8-48,1-13-433,2-10-671,2-7-1265,2-11-1697,3-14-3425</inkml:trace>
  <inkml:trace contextRef="#ctx0" brushRef="#br0" timeOffset="-2188.178">7492 7426 3330,'0'0'4954,"0"0"-2897,0 0-473,0 0 665,0 0-397,-16-6 1288,4 9-2955,0 1 0,1 1 1,0-1-1,-1 2 0,2 0 0,-1 0 0,1 1 1,0 0-1,0 0 0,1 1 0,0 1 0,1-1 0,0 2 1,0-1-1,1 1 0,0 0 0,-5 9-185,1 1 81,1 0-1,0 0 1,2 1 0,0 0-1,1 1 1,2 0 0,0 0-1,1 0 1,1 1 0,1-1-1,1 1 1,1 0 0,2-1-1,1 12-80,-2 5 104,1 15-49,3 0 0,2-1 0,2 0 0,3 0 0,2-1 0,3-1 0,1-1 0,3 0 0,2-1 0,2-1 0,15 19-55,51 38-356,-87-102 9,1 0-1,0 0 1,-1-1 0,1 1-1,0-1 1,0 0-1,1-1 1,-1 1-1,0-1 1,1 0-1,-1 0 1,0-1-1,1 1 1,-1-1 0,5-1 347,-9 1-285,1 0 1,-1-1 0,1 1-1,-1-1 1,1 1 0,-1-1-1,1 0 1,-1 0 0,0 1-1,1-1 1,-1 0 0,0 0 0,0 0-1,0-1 1,0 1 0,0 0-1,0 0 1,0-1 0,0 1-1,0 0 1,0-1 0,-1 1-1,1-1 1,0 1 0,-1-1 0,0 1-1,1-1 1,-1 1 0,0-1-1,0-1 285,4-33-9111</inkml:trace>
  <inkml:trace contextRef="#ctx0" brushRef="#br0" timeOffset="-1834.236">7829 8623 13526,'7'-22'526,"154"-378"3713,-89 210-242,-71 198-399,4 14-3662,54 307 1298,27-119-4527,-76-197 1103,-8-12-7564,-2-16 432</inkml:trace>
  <inkml:trace contextRef="#ctx0" brushRef="#br0" timeOffset="-1670.764">8202 7783 17592,'0'0'1857,"0"0"-352,0 0 480,0 0-1217,0 0-768,0 0-528,-28-14-1169,36 20-1857,12 10-1872,2 4-1537</inkml:trace>
  <inkml:trace contextRef="#ctx0" brushRef="#br0" timeOffset="-1300.604">8482 7194 14439,'0'0'1440,"0"0"-591,0 0 223,0 0-194,0 0-427,20 17 242,129 140 1162,-109-96-1359,-3 1-1,-3 2 1,-3 1 0,-3 1 0,-2 2 0,-4 0 0,-2 2 0,-4 0 0,-1 9-496,-6 1 368,-2 0 0,-5 0 0,-2 1 1,-6 22-369,-3-39-114,-2-1 1,-3-1 0,-2 0 0,-3 0-1,-3-2 1,-3-1 0,-2-1 0,-2-1 0,-14 15 113,-52 55-3675,13-63-2860,20-36-2165</inkml:trace>
  <inkml:trace contextRef="#ctx0" brushRef="#br0" timeOffset="64284.198">3966 9484 9380,'-4'18'2265,"-52"284"4226,55-278-6175,-1-13-209,1-1 0,0 1-1,0-1 1,2 1-1,-1-1 1,1 1 0,1-1-1,-1 0 1,2 1 0,0-1-1,0 0 1,1 0-1,0-1-106,-4-7 1,1-1 0,-1 0 0,1 0-1,0 0 1,0 0 0,-1 0-1,1 0 1,0 0 0,0 0 0,0 0-1,0-1 1,0 1 0,0 0-1,1 0 1,-1-1 0,0 1-1,0-1 1,0 1 0,1-1 0,-1 0-1,0 1 1,0-1 0,1 0-1,-1 0 1,0 0 0,1 0 0,-1 0-1,0 0 1,0 0 0,1 0-1,-1 0 1,0-1 0,0 1 0,1-1-1,-1 1 1,0-1 0,0 1-1,0-1 1,0 0 0,1 1-1,-1-1 1,0 0 0,0 0 0,-1 0-1,1 0 1,0 0 0,0 0-1,0 0 1,-1 0 0,1 0 0,0 0-1,-1 0 1,1 0 0,-1-1-1,31-71 155,-31 71-138,19-75-117,-5-1 0,-2-1-1,-4 0 1,-4 0 0,-5-67 100,1 136-2,1-4 23,0-1 0,-2 0 1,0 1-1,-1 0 0,0-1 0,-1 1 1,0 0-1,-2 0 0,-1-5-21,-12 2 2129,17 17-1627,1 2-190,-1 105 511,5 0 1,5-1-1,10 40-823,-10-95 28,3-1 0,1 0 0,3-1 1,21 46-29,48 28-2225,-73-111 1334,0-1-1,1 0 1,0-1-1,0-1 1,1 0-1,1-1 1,-1 0-1,8 1 892,38 12-6174</inkml:trace>
  <inkml:trace contextRef="#ctx0" brushRef="#br0" timeOffset="64664.988">5076 10079 12502,'0'0'3617,"0"0"-3296,0 0 671,0 0 225,0 0 255,8 137-271,-4-81-657,5-1-272,-3-5-224,-2-10-32,0-7-16,-2-13-384,0-10-640,-2-6-593,0-4-848,0-20-2161,0-22-6259</inkml:trace>
  <inkml:trace contextRef="#ctx0" brushRef="#br0" timeOffset="64919.782">5076 9748 4738,'0'0'7870,"0"0"-5733,0 0-1843,0 0 320,0 0 10,-1-2-61,-7-36 1407,8 36-1824,0-1 0,0 1 0,0-1 0,0 0 0,0 1 0,-1-1 0,1 1 0,-1-1-1,1 1 1,-1-1 0,0 1 0,0 0 0,-1-1 0,1 1 0,0 0 0,-1 0 0,1 0 0,-1 0 0,0 0 0,1 0 0,-1 0 0,0 0-1,0 1 1,0-1 0,0 1 0,-1-1 0,1 1 0,0 0 0,-1 0 0,1 0 0,-1 0 0,1 1 0,-1-1 0,1 1 0,-2-1-146,1 1-84,1 0 0,-1 0 0,0 0 0,0 0 0,0 1 0,1-1 0,-1 1 0,0 0 0,1 0 0,-1 0 0,1 0 0,-1 0 0,1 0 0,-1 1 1,1-1-1,0 1 0,-1 0 0,1 0 0,0-1 0,0 1 0,0 1 0,1-1 0,-1 0 0,0 0 0,1 1 0,0-1 0,-1 1 0,1-1 0,0 1 0,0-1 0,1 1 1,-1 0-1,0 0 0,1-1 0,0 1 0,-1 0 0,1 0 0,0 0 0,0-1 0,1 1 0,0 2 84,-14 84-8214,7-48-783</inkml:trace>
  <inkml:trace contextRef="#ctx0" brushRef="#br0" timeOffset="74626.445">5544 10712 12742,'0'0'1553,"0"0"-628,-18 21 633,8-9-1269,-4 3 43,0 1 0,2 0 1,0 1-1,1 0 0,1 1 0,0 0 1,1 0-1,1 1 0,-2 11-332,-10 66 770,4 1 0,5 0 0,4 1 0,4 0 0,6 31-770,-2-52 112,-2-2-98,3-1 0,4 0-1,3 0 1,4 7-14,-9-61-251,1 0 0,1 0-1,1 0 1,0 0 0,2-1 0,0 0 0,1-1-1,1 0 1,0-1 0,1 0 0,1-1-1,1 0 1,1-1 0,0 0 0,0-2 0,17 12 251,35 7-4109,8-16-3737</inkml:trace>
  <inkml:trace contextRef="#ctx0" brushRef="#br0" timeOffset="77245.4">9320 10391 7908,'0'0'6325,"0"0"-4580,0 0-1449,19-3 374,-10 1-554,-4 1-46,0-1 0,0 1 0,0 0 0,0 1 0,0-1 0,0 1 0,0 0 0,0 0 0,0 0 0,0 1 0,0 0 0,0 0 0,0 0 0,0 1 0,0 0 0,0 0 0,0 0 0,-1 0 0,1 1 0,-1-1 0,0 1 0,0 0 0,0 1 0,0-1 0,0 1 0,-1-1 0,3 5-70,33 51 608,-2 2-1,-3 2 1,-3 0 0,-3 3-1,-3 0 1,-2 1 0,-4 2-1,-3 0 1,2 28-608,-3-2 281,-4 1-1,-4 1 1,-4 0-1,-5-1 1,-4 1 0,-5 9-281,-2-12-52,-5-1 0,-3-1 0,-4-1 0,-14 26 52,-55 48-2892,-1-81-2532,33-49-1102,-4-1-4447</inkml:trace>
  <inkml:trace contextRef="#ctx0" brushRef="#br0" timeOffset="75340.435">6262 11177 9764,'0'0'3760,"0"0"-2306,0 0-715,0 0 128,0 0-262,-16 29-311,6-11-241,-2 2 40,1-1-1,1 2 0,1-1 0,1 1 0,1 1 0,1 0 0,0 0 1,2 0-1,-1 16-92,1 384 1803,6-396-1688,0 0 0,1 0-1,2 0 1,1 0 0,0-1 0,11 24-115,-15-46-8,0 1 0,0-1 1,0 0-1,0 0 0,0 0 1,1 0-1,-1-1 0,1 1 1,0-1-1,0 1 0,0-1 1,0 0-1,0 0 0,0 0 1,1-1-1,-1 1 0,0-1 1,1 0-1,0 0 0,-1 0 1,1 0-1,0-1 0,-1 1 1,1-1-1,0 0 0,-1 0 1,1 0-1,0-1 0,-1 1 1,1-1-1,0 0 0,-1 0 1,1 0-1,-1-1 0,1 1 1,-1-1-1,0 0 0,0 0 1,1 0-1,-1 0 0,-1 0 1,1-1-1,0 1 0,-1-1 1,1 0-1,-1 0 0,2-1 8,37-39 86,-1 0-1,-3-3 0,-1-1 0,-2-3-85,23-28 44,221-257 46,-234 265-1525,-45 68 1131,0 1 1,0 0-1,0-1 1,0 1-1,0 0 0,0 0 1,0 0-1,0 0 1,0 0-1,-1 0 0,1 0 1,0 0-1,-1 0 1,1 1-1,0-1 0,-1 1 1,1-1-1,-1 1 1,1-1-1,-1 1 1,1 0-1,-1 0 0,1 0 1,-1 0-1,0 0 1,1 0-1,-1 0 0,1 0 1,-1 0-1,1 1 1,-1-1-1,1 1 0,-1-1 1,0 2 303,-39 6-8799</inkml:trace>
  <inkml:trace contextRef="#ctx0" brushRef="#br0" timeOffset="75578.534">6604 11740 9172,'0'0'4450,"0"0"-4290,0 0 1425,57 105 0,-31-61-513,4 4-367,-2 3-385,-1-1-288,1 1-32,-4-9-240,2-10-1089,-2-14-1824,-3-16-4211</inkml:trace>
  <inkml:trace contextRef="#ctx0" brushRef="#br0" timeOffset="75809.221">7076 12107 8964,'0'0'2073,"0"0"-1633,0 0-264,23 2 537,-11-1-589,-5 0-35,-1 1 1,1-2-1,-1 1 0,1-1 1,-1 0-1,1 0 1,-1 0-1,1-1 1,-1 0-1,0-1 0,1 1 1,-1-1-1,0 0 1,0-1-1,0 0 1,0 0-1,0 0 0,-1 0 1,0-1-1,1 0 1,-1 0-1,-1-1 1,1 1-1,1-3-89,6-6 317,-1 0 1,-1-1-1,0 0 0,-1-1 0,-1 0 1,0-1-1,-1 1 0,0-2 0,-2 1 1,0 0-1,-1-1 0,0 0 1,-1-2-318,-4 17 111,-1-1 0,1 0 0,-1 1 0,0 0 0,1-1 0,-1 1 0,0 0 0,0 0 0,-1 0 0,1 0 1,0 0-1,-1 0 0,1 1 0,-1-1 0,1 1 0,-1 0 0,0 0 0,0 0 0,1 0 0,-1 0 0,0 1 1,0-1-1,0 1 0,0-1 0,0 1 0,0 0 0,0 1 0,0-1 0,0 0 0,0 1 0,0-1 0,1 1 1,-1 0-1,0 0-111,-10 0 190,-3 1-220,-1 1 0,1 0 1,0 1-1,0 1 1,1 1-1,0 0 0,0 1 1,0 0-1,1 2 0,0 0 1,0 0-1,1 1 0,0 0 1,1 2-1,0-1 0,1 1 1,0 1-1,-1 2 30,-12 38-2713,24-52 2485,0 0 0,0 0 0,0 1 1,0-1-1,0 0 0,0 1 0,0-1 1,0 0-1,1 0 0,-1 0 0,0 1 0,1-1 1,-1 0-1,1 0 0,0 0 0,-1 0 1,1 0-1,0 0 0,-1 0 0,1 0 1,0 0-1,0 0 0,0 0 0,0 0 1,0 0-1,0-1 0,0 1 0,0 0 0,0-1 1,1 1-1,-1-1 0,0 1 0,0-1 1,0 0-1,1 0 0,-1 1 0,0-1 1,0 0-1,1 0 0,-1 0 228,38 1-7473</inkml:trace>
  <inkml:trace contextRef="#ctx0" brushRef="#br0" timeOffset="76196.44">7528 11794 15847,'0'0'1225,"3"23"-838,31 145 109,-30-153-378,2 0-1,0 0 1,0 0 0,2-1-1,0 0 1,0-1-1,1 1 1,1-2 0,0 1-1,8 6-117,3-65 889,-20 40-820,0-1 1,1 1-1,-1 0 1,1-1-1,0 1 1,1 0-1,-1 0 0,1 1 1,0-1-1,1 1 1,-1-1-1,1 1 1,0 0-1,1 0 1,-1 1-1,1-1 1,0 1-1,0 0 1,0 0-1,1 1 0,-1-1 1,1 1-1,0 1 1,0-1-1,0 1 1,0 0-1,0 0 1,0 1-1,6-1-69,198 16 816,-197-14-1243,16-2-2748,-20-12-7328,-8 5 1758</inkml:trace>
  <inkml:trace contextRef="#ctx0" brushRef="#br0" timeOffset="76548.084">8255 12036 3778,'0'0'6525,"0"0"-5156,0 0-1046,14-20 216,43-67-99,-53 81-295,-1-1-1,0 1 1,0-1 0,0 0-1,-1 0 1,0 0 0,0 0-1,-1-1 1,0 1 0,0 0 0,-1-1-1,0 1 1,0 0 0,0-1-1,-1 1 1,-1 0 0,0-5-145,0 9 196,0-1-1,-1 0 1,1 1 0,-1 0 0,0 0 0,0-1-1,0 2 1,0-1 0,0 0 0,-1 1 0,1-1 0,-1 1-1,1 0 1,-1 0 0,0 1 0,0-1 0,0 1 0,0-1-1,0 1 1,0 1 0,-1-1 0,1 1 0,0-1-1,0 1 1,0 0 0,-1 1 0,1-1 0,0 1 0,0 0-1,0 0 1,0 0 0,0 0 0,0 1 0,0-1 0,-3 3-196,0 3 74,1 1 0,0 0 0,1 1 0,-1-1 0,2 1 0,-1 0 0,1 0 0,1 0 0,-1 1 0,2-1 0,-1 1 1,1 0-1,1 0 0,0 0 0,0 0 0,1 0 0,0 0 0,1 0 0,0-1 0,1 5-74,-2 12 93,-1-19-142,0 0 0,1 0 0,0 0 0,0 1 0,0-1 0,1 0 0,0 0 0,0 0 0,1 0 0,0 0 0,0 0 0,1 0 0,-1-1 0,2 1 0,-1-1 0,1 1 0,0-1 0,0 0 0,0-1 0,1 1 0,0-1 0,0 0 0,0 0 0,1-1 0,0 1 0,0-1 0,0 0 0,0-1 0,1 0 0,-1 0 0,1 0 0,0-1 0,0 1 0,0-2 0,0 1 0,0-1 1,0 0-1,0-1 0,0 1 0,1-1 0,-1-1 0,2 0 49,9-5-637,0-2 0,0 0 0,-1-1 0,0-1 0,0 0 0,-2-2 0,1 1 1,10-12 636,2 1-2471,15-13-2916,-9 1-1800</inkml:trace>
  <inkml:trace contextRef="#ctx0" brushRef="#br0" timeOffset="76810.761">8715 10855 12934,'0'0'4335,"0"0"-3017,0 0-643,-6 27 438,-20 215 1432,33 439 1243,-6-650-4145,1 0 1,2-1-1,1 1 0,1-1 0,2 0 0,0 0 0,3-1 1,4 10 356,2-19-2167,-16-20 1892,0 0 0,0 1-1,0-1 1,0 0 0,1 0 0,-1 0-1,0 0 1,0 0 0,0 0-1,0 0 1,0 0 0,0 0-1,0-1 1,0 1 0,0 0-1,0-1 1,0 1 0,0-1 0,-1 1-1,1-1 1,0 1 0,0-1-1,0 0 1,0 1 0,-1-1-1,1 0 1,0 0 0,-1 1-1,1-1 1,0 0 0,-1 0 0,1 0-1,-1 0 1,1 0 0,-1 0-1,0 0 1,1 0 0,-1 0-1,0 0 1,0 0 0,0 0 0,0 0-1,0 0 1,0 0 0,0 0-1,0 0 1,0 0 275,9-46-8604</inkml:trace>
  <inkml:trace contextRef="#ctx0" brushRef="#br0" timeOffset="72859.647">2678 11115 15495,'0'0'1083,"-18"8"-680,-117 75 1940,129-78-2271,0 0 0,1 0-1,0 1 1,0-1 0,0 1-1,0 0 1,1 0 0,0 1-1,0 0 1,1-1-1,0 1 1,0 0 0,0 0-1,1 1 1,0-1 0,1 1-1,0-1 1,0 1 0,0-1-1,1 1 1,0-1 0,0 1-1,2 3-71,2-2-15,0 1-1,2-1 1,-1 0-1,1-1 0,0 1 1,1-1-1,0 0 1,0-1-1,1 0 0,0 0 1,0 0-1,0-1 1,8 4 15,8 8-6,137 116 49,-158-132 18,-1 0 0,1 1 0,-1-1 0,0 0 0,0 1 0,0 0 0,-1-1 0,1 1 1,-1 0-1,1 0 0,-1 0 0,0 0 0,0 0 0,0 0 0,0 0 0,-1 1 0,1-1 0,-1 0 0,0 0 0,0 1 1,0-1-1,0 0 0,-1 0 0,1 0 0,-1 1 0,0-1 0,0 0 0,0 0 0,0 0 0,-1 0 0,1 0 0,-1-1 0,0 1 1,1 0-1,-1-1 0,-1 1 0,1-1 0,-1 2-61,-97 80 984,93-80-1011,-1 0-1,0 0 1,1-1-1,-2 0 0,1 0 1,0 0-1,-1-1 1,1-1-1,-1 0 0,1 0 1,-1 0-1,0-1 1,1 0-1,-1-1 1,0 0-1,1 0 0,-1-1 1,-3-1 27,7 1-254,1 0 0,-1 0 1,0 0-1,1 0 0,0-1 1,-1 0-1,1 0 0,0 0 0,0 0 1,1-1-1,-1 0 0,1 1 1,0-1-1,0 0 0,0-1 1,0 1-1,1 0 0,0-1 1,-1 0-1,0-3 254,-7-96-10063,10 39 1584</inkml:trace>
  <inkml:trace contextRef="#ctx0" brushRef="#br0" timeOffset="73111.835">3006 10750 11493,'0'0'4818,"0"0"-4609,0 0-1,0 153 1200,0-64-111,0 14-241,14 14-159,6 4-385,1 2-304,-1-7-48,-2-17-160,-4-20 0,0-19-288,2-15-800,-8-19-657,-6-12-288,-2-14-1425,-18 0-3473</inkml:trace>
  <inkml:trace contextRef="#ctx0" brushRef="#br0" timeOffset="73344.42">2772 11510 14263,'0'0'3249,"0"0"-3233,0 0 176,0 0 753,0 0 319,135-40 81,-62 24-801,2-1-320,-11 3-224,-10 0-176,-9 4-656,-9 6-945,-12 4-1313,-8 0-2784,-12 18-3347</inkml:trace>
  <inkml:trace contextRef="#ctx0" brushRef="#br0" timeOffset="73660.386">3498 11758 9236,'0'0'742,"12"-20"-502,67-135 1203,-59 6 844,-21 146-2122,0-1 0,0 1 1,0-1-1,0 1 0,0-1 1,0 1-1,-1 0 0,0-1 1,0 1-1,0 0 1,0 0-1,0 0 0,0 0 1,-1 1-1,0-1 0,1 1 1,-1-1-1,0 1 0,0 0 1,0 0-1,0 1 0,-1-1 1,1 0-1,0 1 0,-1 0 1,1 0-1,-1 0 0,0 0 1,1 1-1,-1-1 0,1 1 1,-1 0-1,0 0 0,1 0 1,-1 0-1,0 1 0,1 0 1,-1-1-1,1 1 0,-1 1 1,-1 0-166,-3 1 110,0 1 0,0 0 0,0 0 0,0 1 1,1 0-1,0 0 0,0 1 0,0 0 0,1 0 0,0 1 0,0-1 1,0 1-1,1 1 0,0-1 0,1 1 0,-1 0 0,1 0 0,1 0 1,0 1-1,0-1 0,1 1 0,0-1 0,0 1 0,1 0 0,0 0 1,0 0-1,1 0 0,1 6-110,-1-15-2,8 185 319,-7-179-376,0 0-1,0 0 0,1-1 0,0 1 0,0 0 0,0-1 1,1 1-1,0-1 0,0 0 0,0 0 0,0 0 1,1 0-1,0-1 0,0 1 0,0-1 0,1 0 0,-1 0 1,1-1-1,0 1 0,0-1 0,0 0 0,1-1 1,-1 1-1,1-1 0,0 0 0,-1 0 0,1-1 0,0 0 1,1 1 59,0-2-387,0 1 1,1-1-1,-1 0 1,0 0 0,0-1-1,0 0 1,0 0-1,0-1 1,0 0 0,0 0-1,-1-1 1,1 0-1,-1 0 1,1 0 0,-1-1-1,0 0 1,-1 0-1,1 0 1,-1-1 0,1 0-1,-1 0 1,-1 0-1,1-1 1,2-3 386,33-45-5627,-1-4-263</inkml:trace>
  <inkml:trace contextRef="#ctx0" brushRef="#br0" timeOffset="74079.451">3889 11403 13526,'0'0'1342,"0"19"-782,2 219 3146,-3-236-3701,1 0 0,-1 0 0,1 1 0,0-1 0,0 0 0,0 0 0,0 0 0,0 1 0,1-1 0,-1 0 0,1 0 0,-1 0 0,1 0 0,0 0 0,0 0 0,0 0 0,0 0 0,0 0 0,0 0 0,0 0 0,1 0 0,-1-1 0,1 1 0,-1-1 0,1 1 0,0-1 0,-1 1 0,1-1 0,0 0 0,0 0 0,0 0 0,0 0 0,0 0 0,0 0 0,0-1 0,0 1 0,1-1 0,-1 0 0,0 1 0,0-1 0,0 0 0,1 0 1,-1 0-1,0 0 0,0-1 0,0 1 0,1-1 0,-1 1 0,2-2-5,67-109-179,-48 66 157,-5 11 44,1 1 0,1 0 0,2 2 0,2 0 0,17-17-22,-40 47 12,0 0 0,0 1 1,0-1-1,-1 1 0,1-1 1,0 1-1,0-1 0,0 1 1,0 0-1,0-1 0,0 1 0,0 0 1,0 0-1,0-1 0,0 1 1,-1 0-1,1 0 0,0 0 1,0 0-1,0 0 0,0 1 0,0-1 1,0 0-1,0 0 0,0 1 1,0-1-1,0 0 0,0 1 1,0-1-1,0 1 0,-1-1 0,1 1 1,0 0-1,0-1 0,-1 1 1,1 0-1,0-1 0,-1 1 1,1 0-1,-1 0 0,1 0 0,-1 0 1,1-1-1,-1 1 0,1 0 1,-1 0-1,0 0 0,0 0 1,1 0-1,-1 0 0,0 0 0,0 0 1,0 0-1,0 0 0,0 0 1,0 0-1,0 0 0,-1 0 1,1 0-1,0 0 0,-1 0 0,1 0 1,0 0-1,-1-1 0,1 1 1,-1 0-1,1 0 0,-1 0-12,2 10 135,47 259 1949,-47-269-2093,-1 0 1,0 1 0,0-1 0,0 0-1,1 1 1,-1-1 0,1 0 0,-1 1 0,1-1-1,-1 0 1,1 0 0,0 1 0,0-1-1,-1 0 1,1 0 0,0 0 0,0 0 0,0 0-1,0 0 1,1 0 0,-1 0 0,0-1-1,0 1 1,0 0 0,1-1 0,-1 1 0,0-1-1,0 1 1,1-1 0,-1 0 0,1 1 0,-1-1-1,0 0 1,1 0 0,-1 0 0,1 0-1,-1 0 1,0 0 0,1-1 0,-1 1 0,0 0-1,1-1 1,-1 1 0,0-1 0,1 1-1,-1-1 1,0 0 0,0 1 0,1-2 8,43-45-36,32-19 357,-67 75 381,-1 121 578,-3-9-4102,4-101-1079,7-13-2731</inkml:trace>
  <inkml:trace contextRef="#ctx0" brushRef="#br1" timeOffset="110906.687">29024 5225 9604,'0'0'10309,"0"0"-8756,0 0-641,0 0 1329,0 0-48,0 0-1264,24-18-673,-20 16-208,-4 2-48,0 0-336,0 0-657,0 0-1248,0 18-848,-26 14-1633,-10 7-1889</inkml:trace>
  <inkml:trace contextRef="#ctx0" brushRef="#br1" timeOffset="111152.465">28951 5600 13478,'0'0'5587,"0"0"-4403,0 0 1041,0 0 673,0 0-801,0 0-801,24 0-720,-22 0-432,-2 0-63,0 0-65,0 0-16,0 0-385,0 0-591,0 0-977,0 0-736,0 0-785,0 10-2561,0 4-5090</inkml:trace>
  <inkml:trace contextRef="#ctx0" brushRef="#br0" timeOffset="-63119.131">6577 2794 13014,'0'0'1956,"0"0"-1631,25 0 331,150 1 467,-170-1-1074,0 0 0,0 1-1,-1-1 1,1 1 0,0 0-1,0 0 1,-1 1 0,1-1-1,-1 1 1,1 0 0,-1 0-1,0 1 1,1-1 0,-1 1-1,-1 0 1,1 0 0,0 0-1,-1 1 1,1-1 0,-1 1-1,0 0 1,0 0 0,-1 0-1,1 0 1,-1 0 0,0 0-1,0 1 1,0 0-1,-1-1 1,0 1 0,1 0-1,-2-1 1,1 1 0,0 0-1,-1 0 1,0 0 0,0 0-1,-1 0-48,1 17 192,-1-1-1,-2 0 1,0 0-1,-1-1 1,-1 1-1,-1-1 1,-1 0-1,0 0 1,-8 13-192,7-16 65,5-13-72,0 0-1,1 0 0,0 0 1,0 0-1,0 0 1,0 1-1,1-1 0,-1 0 1,1 1-1,0 0 1,1-1-1,-1 1 1,1 0-1,0-1 0,0 1 1,0 0-1,1-1 1,-1 1-1,1 0 1,0-1-1,1 1 0,0 2 8,161 106-69,-162-113 90,-1 1 0,1 0 1,-1 0-1,1 1 0,-1-1 0,0 0 0,0 0 0,1 0 0,-1 0 1,0 0-1,0 0 0,0 0 0,0 0 0,0 0 0,0 0 1,-1 1-1,1-1 0,0 0 0,0 0 0,-1 0 0,1 0 1,-1 0-1,1 0 0,-1 0 0,1 0 0,-1 0 0,0-1 0,1 1 1,-1 0-1,0 0 0,0 0 0,0-1 0,1 1 0,-1 0 1,0-1-1,0 1 0,0-1 0,0 1 0,0-1 0,0 1 1,0-1-1,0 0 0,-1 0-21,-11 7 124,0-1 1,-1-1 0,0 0-1,1-1 1,-2 0 0,1-1-1,0-1 1,-1 0 0,1-1-1,-1-1 1,-10 0-125,-64-26-2192,31-44-5431,49 36 1420</inkml:trace>
  <inkml:trace contextRef="#ctx0" brushRef="#br0" timeOffset="-62841.444">7234 3133 8964,'0'0'958,"12"21"176,44 71 346,-49-85-1290,0-1-1,0 1 1,1-1-1,0 0 1,0-1-1,0 0 0,1 0 1,-1-1-1,1 0 1,0 0-1,1-1 0,-1 0 1,1-1-1,-1 0 1,1-1-1,-1 1 1,1-2-1,0 0 0,0 0 1,-1 0-1,1-1 1,0-1-1,-1 0 0,1 0 1,0-1-190,7-1 106,-1-1 0,0-1 1,0 0-1,0-1 0,-1-1 0,0 0 1,0-1-1,-1-1 0,0 0 0,-1-1 0,0 0-106,-10 9 35,-1 1 0,1-1 0,-1 0 0,1 0 0,-1 0 0,0 0 0,0 0 0,0-1 0,0 1 0,0 0 0,-1-1 0,1 0 0,-1 1 0,1-1 0,-1 0 0,0 0 0,0 1 0,0-1 0,0 0 0,-1 0 0,1 0 0,-1 0 0,0 0 0,0 0 0,0 0 0,0 0 0,-1 0 0,1 0 0,-1 0 0,1 0 0,-1 0 0,0 0 0,0 0 0,-1 0-35,-99-48 1774,66 43-1652,1 1-1,-1 2 1,-1 2-1,1 1 0,0 1 1,-21 3-122,50-2-224,-33 4-271,18 7-4258,20-10-671</inkml:trace>
  <inkml:trace contextRef="#ctx0" brushRef="#br0" timeOffset="-62585.349">7775 3185 7796,'0'0'3004,"12"18"-2124,44 59 40,-50-71-751,0-1 0,1 1-1,0-1 1,0 0-1,0-1 1,1 0 0,0 0-1,0-1 1,-1 1-1,2-2 1,-1 1 0,0-1-1,1-1 1,-1 1-1,1-1 1,-1-1-1,1 0 1,-1 0 0,1 0-1,-1-1 1,1-1-1,-1 1 1,1-1 0,-1-1-1,0 1 1,1-2-169,11-4 181,0-1 0,-1 0-1,0-2 1,0 0 0,-2-2 0,1 1 0,-1-2 0,-1-1 0,-1 0 0,9-10-181,-20 21 87,-1 1 0,1-1 0,-1 0 0,0 0 0,0 0 0,0 0 0,-1-1 0,1 1 0,-1-1 0,0 0 0,0 1 1,-1-1-1,0 0 0,0 0 0,0 0 0,0 0 0,-1 0 0,1 0 0,-1 0 0,-1 0 0,1 0 0,-1 0 0,1 0 1,-2 0-1,0-5-87,-7 3 158,1 1 1,-1 0-1,0 1 1,0-1-1,0 2 1,-1-1 0,0 1-1,0 1 1,0 0-1,0 0 1,0 1-1,-1 0 1,1 1 0,-1 0-1,1 1 1,-2 0-159,-8-2-22,1 0-1,-1 2 1,0 0 0,0 1 0,0 1 0,1 0 0,-1 2-1,1 1 1,0 0 0,0 1 0,0 1 0,1 1 0,-10 5 22,13 1-1452,12-3-2291,3-10-1859</inkml:trace>
  <inkml:trace contextRef="#ctx0" brushRef="#br0" timeOffset="-51275.361">22437 2887 17160,'0'0'1336,"0"0"-890,0 0 304,23-9 600,-5 1-1050,-3 2-142,-1 0 1,1 0 0,0 2 0,0 0-1,0 1 1,0 0 0,1 1 0,-1 1-1,3 0-158,5 1 164,-13-1-134,0 0 1,0 1-1,0 0 1,-1 1-1,1 0 1,0 0-1,0 1 1,-1 0 0,1 1-1,-1 0 1,0 1-1,1 0 1,6 4-31,-13-4 0,0 0 1,0 1 0,-1-1-1,1 0 1,-1 1 0,0 0-1,-1-1 1,1 1 0,-1 0-1,0 0 1,0 0 0,0 0-1,-1 0 1,0 0 0,0 0-1,0 0 1,0 0 0,-1 1-1,1 10 25,0 0-27,0 0-1,2 0 0,0-1 1,0 1-1,1 0 1,1-1-1,1 0 1,0 0-1,1 0 1,1-1-1,0 0 1,1 0-1,0 0 1,1-1-1,1 0 1,0-1-1,4 3 3,-13-14 4,-1-1 0,0 1 0,1-1 0,-1 1 0,0 0-1,1-1 1,-1 1 0,0-1 0,0 1 0,1 0 0,-1-1 0,0 1-1,0-1 1,0 1 0,0 0 0,0-1 0,0 1 0,0 0-1,0-1 1,0 1 0,0 0 0,0-1 0,0 1 0,-1-1 0,1 1-1,0 0 1,0-1 0,-1 1 0,1-1 0,0 1 0,-1-1 0,1 1-1,-1-1 1,1 1 0,-1-1 0,1 1 0,-1-1 0,1 1-1,-1-1 1,1 0 0,-1 1 0,1-1 0,-1 0 0,1 0 0,-1 1-1,0-1 1,1 0 0,-1 0 0,0 0 0,1 0 0,-1 0 0,0 0-1,1 0 1,-1 0 0,1 0 0,-1 0 0,0 0 0,1 0-1,-1 0 1,0 0 0,1-1 0,-1 1 0,1 0 0,-1 0 0,1-1-1,-1 1 1,0-1 0,1 1 0,-1 0 0,1-1-4,-8 2 18,-230 9 740,237-10-866,0 0 0,-1 0-1,1-1 1,-1 1 0,1 0-1,0-1 1,-1 1 0,1 0-1,0-1 1,0 1 0,-1-1-1,1 0 1,0 0 0,0 1 0,0-1-1,0 0 1,0 0 0,0 0-1,0 0 1,0 0 0,0 0-1,0 0 1,0 0 0,1-1 0,-1 1-1,0 0 1,1 0 0,-1-1-1,1 1 1,0 0 0,-1-1-1,1 1 1,0 0 0,0-1-1,0 1 1,0-1 0,0 1 0,0 0-1,0-1 1,0 1 0,0 0-1,1-1 1,-1 1 0,1 0-1,-1-1 109,28-61-9391,12 24-651</inkml:trace>
  <inkml:trace contextRef="#ctx0" brushRef="#br0" timeOffset="-51013.555">23145 3149 2785,'1'17'3717,"-1"0"-3039,-2-9-363,1 0 1,0 0 0,1-1-1,0 1 1,0 0-1,0 0 1,1 0-1,0 0 1,1-1-1,0 1 1,0 0-1,1-1 1,-1 0 0,2 1-1,-1-1 1,1 0-1,0-1 1,0 1-1,1-1 1,0 0-1,0 0 1,1 0 0,-1-1-1,1 1 1,0-2-1,1 1 1,-1 0-1,5 1-315,5-5 231,1 0 0,-1-1-1,1 0 1,0-2 0,-1 0-1,1 0 1,-1-2 0,0 0-1,0-1 1,0-1-1,-1 0 1,0-1 0,0 0-1,0-1 1,-1-1 0,0-1-1,-1 0 1,0 0 0,-1-2-1,0 1 1,0-1 0,3-7-231,-12 15 35,1 1 1,-1-1-1,0 0 0,0-1 1,-1 1-1,1-1 1,-1 1-1,0-1 1,0 1-1,0-1 0,-1 0 1,0 0-1,0 0 1,0 0-1,0 0 1,-1 0-1,0 0 0,0 0 1,-1-1-1,1 1 1,-1 0-1,0 0 1,0 0-1,-1 1 1,1-1-1,-1 0 0,0 0 1,0 1-1,-1-1 1,1 1-1,-1 0 1,0 0-1,-1 0 0,1 0 1,0 0-1,-1 1 1,0-1-1,0 1 1,-2-1-36,-90-17-1074,32 23-2556,39 4-713,10 5-2983</inkml:trace>
  <inkml:trace contextRef="#ctx0" brushRef="#br0" timeOffset="-50727.317">23655 3322 4866,'0'0'1340,"0"0"223,20 18 929,70 55-782,-86-70-1535,0 0 0,1 0 1,0-1-1,-1 1 1,1-1-1,0 0 0,0 0 1,0-1-1,1 1 0,-1-1 1,0 0-1,0-1 0,1 1 1,-1-1-1,1 0 0,-1 0 1,3-1-176,12 0 684,-2 1-186,-4 2-243,0-1 0,0 0 0,1-1 0,-1-1 0,0 0 0,0-1 0,0 0 0,0-1 0,0-1 0,-1 0 0,0-1 0,0 0 0,0-1 0,0-1 0,-1 0 0,0-1 0,0 0 0,1-2-255,-10 6 105,-1 0 0,0 0 0,0 0 1,0-1-1,-1 1 0,0-1 0,0 1 0,0-1 0,0 1 0,-1-1 0,1 1 0,-1-1 0,0 1 1,-1-1-1,1 0 0,-1 1 0,0-1 0,0 1 0,0-1 0,-1 1 0,1 0 0,-1 0 0,0 0 1,-1 0-1,1 0 0,0 0 0,-1 0 0,0 1 0,0-1 0,0 1 0,-1 0 0,1 0 0,-1-1-105,-14-9 74,0 1-1,-1 1 0,0 0 1,-1 1-1,0 1 0,0 1 0,-1 1 1,0 1-1,0 0 0,-1 2 1,0 1-1,1 0 0,-1 1 0,0 2 1,0 0-1,0 2 0,-8 1-73,14 1-444,1 1 0,-1 1-1,1 0 1,0 1 0,1 0-1,0 1 1,0 1 0,0 0-1,1 1 1,1 1 0,-1 0-1,-1 4 445,-52 39-7468,22-25-2721</inkml:trace>
  <inkml:trace contextRef="#ctx0" brushRef="#br0" timeOffset="-50092.511">23475 3115 5987,'0'0'2049,"0"0"-465,0 0 641,-129-41-96,93 37-544,2 4-704,8 0-593,2 0-288,1 14 0,1 12-449,-4 13-1007,0-1-2146,-7 2-3137</inkml:trace>
  <inkml:trace contextRef="#ctx0" brushRef="#br0" timeOffset="-64926.543">3997 772 8180,'0'0'208,"9"-28"-592,115-306 1200,-16 61 1022,-107 271-624,-1 29-1048,2 0-1,0 0 0,2 0 1,1-1-1,1 0 1,2 0-1,2 5-165,-8-26 7,1 0 0,0 1-1,0-1 1,0 0 0,1-1 0,-1 1 0,1-1-1,0 1 1,0-1 0,1 0 0,0-1-1,-1 1 1,1-1 0,0 0 0,0 0 0,1 0-1,-1-1 1,1 0 0,-1 0 0,1 0 0,0-1-1,0 1 1,-1-2 0,1 1 0,0-1 0,0 1-1,0-2 1,0 1 0,0-1 0,0 1-1,0-2 1,-1 1 0,2-1-7,132-59-3,-18 4-66,-117 56 62,0 1 1,0 0-1,0 0 0,0 0 0,0 1 0,0-1 1,0 1-1,0 0 0,0 0 0,0 0 1,-1 1-1,1-1 0,0 1 0,-1 0 1,1 0-1,-1 0 0,0 1 0,0-1 0,1 1 1,-2-1-1,1 1 0,0 0 0,0 0 1,-1 1-1,0-1 0,0 0 0,0 1 1,0 0-1,1 1 7,12 16 145,4 3 49,-6-2-66,1-1 0,1-1 0,2 0-1,-1-1 1,2-1 0,1-1 0,0 0-1,1-2 1,0 0 0,2-1 0,-1-1-1,2-1 1,0-1 0,0-1 0,11 3-128,-9-12 0,0 0 1,0-2 0,0-1 0,-1-1-1,1-1 1,-1-1 0,0-1-1,0-1 1,0-1 0,-1-1 0,0-2-1,-1 0 1,0-1 0,-1-1-1,5-5 0,-26 18 0,12-7-21,-6 2-6,1 0 1,0 0-1,0 0 0,0 1 0,1 0 0,0 0 1,0 1-1,0 0 0,0 0 0,0 1 0,0 0 1,1 1-1,-1 0 0,1 0 0,-1 0 0,1 1 1,-1 1-1,1-1 0,-1 1 0,1 1 0,-1 0 1,0 0-1,0 0 0,1 2 27,195 164 1011,-180-157-935,0-1 0,1-2 0,1 0 1,0-2-1,0 0 0,0-2 0,0-1 0,0-1 0,1-1 0,-1-1 0,1-2 0,-1-1 1,1 0-1,-1-2 0,-1-2 0,1 0 0,3-3-76,182-87-332,66-21-203,-274 116 529,-1 1 0,1 0 1,0-1-1,0 1 0,0 0 0,1 0 0,-1 1 0,0-1 1,0 1-1,0-1 0,0 1 0,1 0 0,-1 0 1,0 0-1,0 1 0,1-1 0,-1 1 0,0 0 0,0 0 1,0 0-1,0 0 0,0 0 0,0 1 0,0 0 0,-1-1 1,1 1-1,0 0 0,-1 0 0,0 0 0,1 1 1,-1-1-1,0 0 0,1 3 6,49 119 403,-44-98-283,2 0-1,0 0 0,2-1 0,1-1 0,1 0 1,0-1-1,9 9-119,-18-27 9,0 0-1,0 0 1,0 0 0,1-1-1,0 0 1,0 0 0,0 0-1,0-1 1,0 0 0,1 0-1,0 0 1,-1-1 0,1 0 0,0 0-1,0-1 1,0 0 0,0 0-1,0-1 1,0 0 0,1 0-1,-1 0 1,0-1 0,0 0-1,0-1 1,0 0 0,-1 0 0,3-1-9,173-92-4,-166 84 0,28-18-46,-5 1-26,1 2 0,2 2 0,0 2 0,1 2 0,34-11 76,-72 29-4,0 0 0,0 1 1,0-1-1,0 1 0,0 0 0,1 1 1,-1-1-1,0 1 0,0 0 0,1 0 0,-1 1 1,0 0-1,0 0 0,0 0 0,1 0 1,-1 1-1,0 0 0,-1 0 0,1 0 0,0 1 1,-1-1-1,1 1 0,-1 0 0,3 3 4,7 8 126,-1 0-1,2-2 1,0 1-1,0-2 0,1 0 1,1-1-1,0-1 0,0 0 1,1-1-1,0-1 1,0-1-1,0 0 0,16 2-125,-1-8 41,-1-1 0,0-2-1,0 0 1,0-3-1,-1 0 1,1-2-1,-1-2 1,-1 0 0,0-2-1,0-2 1,23-14-41,-19 10-3,2 2-1,0 1 1,1 2 0,1 1 0,0 2 0,0 1 0,33-1 3,-57 10 11,1 2 0,-1 0 0,1 0 0,-1 1 0,0 1 0,0 1 0,0 0 0,-1 0 0,0 2 1,0 0-1,0 0 0,-1 1 0,0 0 0,1 2-11,69 39 312,-47-37-237,1-1 0,0-2 0,0-2 0,0-1 0,1-2 1,0-2-1,0-1 0,0-2 0,0-1 0,-1-2 0,1-1 1,-1-2-1,0-2 0,24-10-75,76-9-9,3 16-143,-135 12 129,-1 0 0,0 0 0,1 1 0,-1-1 0,0 1 0,1 0 0,-1 0-1,0 0 1,0 0 0,0 0 0,0 1 0,0-1 0,0 1 0,0 0 0,-1 0 0,1 0 0,0 0 0,-1 0 0,0 1 0,1-1 0,-1 1 0,0-1 0,0 1 0,-1 0 0,1 0 0,-1 0 0,1 0 0,-1 0 0,0 0 0,0 0 0,0 1 0,0-1 0,-1 0 0,1 1 0,-1-1 0,0 0 0,0 1 0,0-1 0,-1 0 0,1 1 23,0 3-327,-2 27-3948,-8-32-2069</inkml:trace>
  <inkml:trace contextRef="#ctx0" brushRef="#br0" timeOffset="-63651.75">4287 1316 10197,'0'0'509,"0"0"-45,0 0 446,0 0 413,0 0-405,-3-1-512,2 2-402,0-1 0,0 0 0,0 0-1,1 0 1,-1 0 0,0 1 0,1-1 0,-1 0 0,0 1 0,0-1 0,1 0 0,-1 1 0,1-1 0,-1 1 0,0-1 0,1 1-1,-1-1 1,1 1 0,-1 0 0,1-1 0,-1 1 0,1 0 0,0-1 0,-1 1 0,1 0 0,0-1 0,0 1 0,-1 0 0,1 0 0,0-1-1,0 1 1,0 0 0,0 0 0,0-1 0,0 1 0,0 0 0,0 0 0,0 0 0,0-1 0,0 1 0,1 0 0,-1 0 0,0-1 0,1 1-1,-1 0 1,0-1 0,1 1 0,-1 0 0,1-1 0,-1 1 0,1-1 0,-1 1 0,1-1 0,-1 1 0,1 0-4,24 58 620,-25-58-619,59 112 818,5-3-1,5-2 1,4-3-1,36 34-818,-81-106 31,1-1 0,2-2 0,1 0 0,1-3 0,2 0 0,0-2 0,2-2 1,1-2-1,0-1 0,2-1 0,0-3 0,1-1 0,0-2 0,1-2 0,0-2 0,1-1 0,29 0-31,-32-4 15,0-3 0,0 0-1,0-3 1,1-1 0,-2-2-1,1-2 1,-1-2 0,36-12-15,226-113 85,-200 84-28,3 5 1,99-29-58,-173 65-19,1 1 0,0 2 1,0 2-1,1 0 0,-1 2 1,1 2-1,-1 1 0,5 1 19,17 54 363,-34-28-280,-9-21-81,1-1 0,0 0-1,0-1 1,0 0 0,0-1 0,1 0 0,0-1 0,0 0 0,0-1-1,0-1 1,0 1 0,0-2 0,1 0 0,-1 0 0,0-1-1,0-1 1,0 0 0,0-1 0,0 0 0,0 0 0,-1-1 0,1-1-1,3-2-1,41-15-18,-38 14-12,0 0 0,1 1 0,0 1 0,1 1 1,-1 0-1,1 2 0,0 0 0,0 1 0,0 1 0,6 2 30,21 46 49,-38-32 27,1 0-18,0 0-1,1-1 0,1 0 1,0-1-1,1-1 0,1 0 0,0-1 1,0 0-1,1-1 0,0 0 1,1-2-1,0 0 0,0 0 1,1-2-1,0 0 0,0 0 0,0-2 1,1 0-1,0-2 0,-1 1 1,2-2-58,10 1 18,1-2 0,0-1 1,0-1-1,-1-2 1,1-1-1,-1-1 0,0-1 1,-1-2-1,1-1-18,717-276 523,-131 78 1657,-536 180-2025,2 3 1,0 3-1,1 4 1,1 3 0,0 5-1,5 2-155,276 7-37,-363 1-296,-13 0-1087,-102 17-4543,8 14-1066</inkml:trace>
  <inkml:trace contextRef="#ctx0" brushRef="#br0" timeOffset="-59013.431">10395 222 7443,'0'0'2842,"0"0"-1796,0 0 15,0 0 473,0 0-346,-7 16-676,-1 1-437,1 1 1,0 0-1,2 0 1,0 0-1,1 1 1,1 0-1,0 16-75,-3 74 483,6 0 0,4 0 0,5 0 0,22 102-483,-31-203 6,1 1 1,1-1 0,0 1-1,0-1 1,0 1 0,1-1-1,0 0 1,1 0 0,0-1-1,0 1 1,1-1 0,0 0-1,0 0 1,0 0 0,1-1-1,0 0 1,1 0 0,-1 0-1,1-1 1,0 0 0,0 0-1,1-1 1,-1 0 0,1 0-1,0 0 1,0-1 0,0-1-1,1 1 1,-1-2 0,4 1-7,374 12 1616,-82 28-1323,108 7-257,483-45 1338,-297 61-745,-111-39-311,-428-21-99,0-3 0,1-2-1,-1-3 1,10-4-219,122-4 424,-43-2-588,69 4-120,123 13 508,-230-5-178,-36-2-8,1 2-1,-1 4 1,0 3 0,0 3-1,0 4 1,-2 3-1,10 5-37,46 25 122,1-6-1,127 20-121,-51-29 15,2-9-1,186-6-14,189-16 43,-198-47-35,277 52-259,93-3 30,-703-8 208,-42-22 175,11-251-551,46-221-121,-61 339 342,-7 158 142,0-1-1,-1 1 0,1 0 1,-1 0-1,1 0 0,-1 0 1,0 0-1,0 0 1,0 1-1,0-1 0,0 1 1,-1 0-1,1 0 0,-1 0 1,0 1-1,1-1 1,-1 1-1,0 0 0,-1 0 27,-9-6 15,-11-2-21,0 0 0,0 2 0,-1 1 0,0 1 0,0 1 0,-1 1 0,-25 1 6,-15-3-6,-780-118 305,74 73 120,-453-71-344,479 82-67,387 32-74,-54 17 66,-52 1-30,46-53-29,-382-63-133,649 82 193,-166-13-8,-150 36-11,281-15 23,-327 28 11,-150-11-35,427-4 97,163-26 189,77 26-5982,17 0 3194,21 2-1996,16 0-619</inkml:trace>
  <inkml:trace contextRef="#ctx0" brushRef="#br0" timeOffset="-56683.877">12887 166 512,'0'0'1705,"0"0"-990,0 0 112,0 0 491,0 0 75,5-11 79,16-29 86,-16 50 5632,0 32-7585,-5-37 1046,22 557 1948,-16-23-2039,-10-432-3246,20-94-5382,8-13 1790</inkml:trace>
  <inkml:trace contextRef="#ctx0" brushRef="#br0" timeOffset="-55579.295">15013 266 480,'0'0'2593,"0"0"-869,0 0 261,0 0 523,0 0-470,0-8 1070,41 447 1051,-12 77-3098,-26-295-3816,12-187-6697,6-30 3876</inkml:trace>
  <inkml:trace contextRef="#ctx0" brushRef="#br0" timeOffset="-54830.244">16821 359 2209,'0'0'2673,"0"0"-1016,0 0 301,0 0 254,0 0-313,0-10 1335,31 271-65,23 543 46,-52-754-3271,1 3-185,-2-1 0,-2 1 1,-3-1-1,-9 47 241,6-63-1504,6-12-2624,1-20-1170</inkml:trace>
  <inkml:trace contextRef="#ctx0" brushRef="#br0" timeOffset="-53210.44">19514 1431 4226,'0'0'2825,"0"0"-1181,0 0 471,0 0 220,12-20-641,167-278 707,-88 53 283,-90 244-2683,-1 1 1,1-1-1,-1 1 0,1-1 1,0 1-1,-1-1 1,1 1-1,0 0 0,-1-1 1,1 1-1,0 0 1,-1 0-1,1 0 1,0-1-1,-1 1 0,1 0 1,0 0-1,0 0 1,-1 0-1,1 0 0,0 0 1,0 0-1,-1 0 1,1 1-1,0-1 0,-1 0 1,1 0-1,0 1 1,-1-1-1,1 0 1,0 1-1,-1-1 0,1 1 1,-1-1-1,1 0 1,0 1-1,-1-1 0,1 1 1,-1 0-1,0-1 1,1 1-1,-1-1 0,1 1 1,-1 0-1,0-1 1,1 1-1,-1 0 0,0-1 1,0 1-1,0 0 1,0 0-1,0-1 1,1 1-1,-1 0 0,0 0 1,0-1-1,-1 1 1,1 0-1,0-1 0,0 1 1,0 0-1,0 0-1,1 1 30,43 99 86,64 110 280,-102-205-384,0 1-1,1-1 0,0 1 0,0-2 0,0 1 1,1-1-1,-1 0 0,1-1 0,1 0 0,-1 0 1,0-1-1,1 0 0,0 0 0,0-1 0,0 0 1,0-1-1,0 0 0,0 0 0,0-1 0,0 0 1,0 0-1,0-1 0,0-1 0,6-1-11,208-69 153,-20-20-177,-201 92 30,1-1 1,-1 1-1,1-1 0,-1 1 1,1 0-1,-1 0 0,1 0 1,-1 1-1,1-1 0,-1 1 1,1-1-1,-1 1 0,0 0 0,1 0 1,-1 0-1,0 0 0,1 0 1,-1 0-1,0 1 0,0-1 1,0 1-1,0-1 0,0 1-6,10 6 135,19 4-46,0-2-1,1-1 1,0-2-1,0-1 1,0-2-1,1 0 1,0-3-1,0-1 1,-1-1-1,1-1 1,0-2-1,-1-2 1,0-1-1,0-1 1,-1-1 0,14-8-89,81-14 56,-126 31-56,12-3-2,0 0-1,0 1 1,0 0-1,0 0 1,0 2-1,1-1 1,-1 2-1,0-1 1,1 2-1,-1 0 1,10 2 2,214 85 1249,-162-80-1137,0-3 0,1-4 0,-1-2 0,41-8-112,381-46-235,-374 84 296,-73-12 94,46 4-9,0-3-1,1-5 0,0-5 1,0-3-1,1-5 0,39-6-145,8 4 27,328-1-302,-324 38 716,-47-23-163,-1-4 1,1-4-1,84-8-278,-42 1 26,367 2-186,-459 4 197,1 3-1,-2 1 1,1 3 0,-1 1-1,-1 3 1,0 2-1,0 3-36,106 33 40,-122-43-453,52 14-991,-31-17-6148,-51-7-660</inkml:trace>
  <inkml:trace contextRef="#ctx0" brushRef="#br0" timeOffset="-51764.368">20012 1611 8212,'0'0'2233,"0"0"-651,0 0 157,0 0-29,0 0-573,0-5-606,0-12-267,0 13-133,37 75 949,24 69 270,-51-108-1255,2-1-1,1 0 0,1-1 1,1-1-1,2 0 0,1-1 1,1-1-1,1-1 0,2-1 1,0 0-1,26 20-94,-31-36 38,2 0 1,-1-2-1,1 0 1,0-1-1,0 0 0,1-2 1,0 0-1,0-2 1,0 0-1,0-1 1,0-1-1,0-1 0,0 0 1,0-2-1,1-1-38,33-6 27,0-3 0,-1-2 0,-1-3 0,18-10-27,79-25-14,-99 40 77,1 1 1,0 3-1,0 3 1,1 1-1,51 3-63,-95 3-3,1 0 0,-1 0 0,0 1 0,1 0-1,-1 0 1,0 1 0,0 0 0,-1 1 0,1-1 0,-1 1 0,0 1 0,0 0-1,0 0 1,0 0 0,-1 1 0,0 0 0,0 0 0,-1 0 0,1 1 0,-1 0 0,1 3 3,17 17 20,-12-19-13,1 0 0,0 0-1,0-1 1,0 0 0,1-1 0,0 0 0,0-2 0,1 1 0,-1-1 0,1-1 0,0-1-1,0 0 1,0 0 0,0-2 0,0 1 0,0-2 0,0 0 0,4-1-7,7 1 1,262-8-201,-97 4-336,-119 56 664,-50-40-54,-1-1 1,2-1-1,-1-1 1,1-1-1,1-1 1,-1-1-1,1 0 1,0-2-1,0-1 1,0-1-1,0 0 1,0-2-1,7-2-74,-4 3 6,867-36 130,-611 76 697,-123-10-66,70-8-14,1-10 0,104-12-753,176 6-292,-454 1-1874,-79 3-3111,-34-7-182,-30-2-4244</inkml:trace>
  <inkml:trace contextRef="#ctx0" brushRef="#br0" timeOffset="-48210.122">10587 1742 7684,'0'0'2678,"0"0"-1163,0 0-327,0 0 250,0 0-219,-1-3-547,32 27-8,1 14-33,-2 2-1,-1 1 0,-3 1 0,-1 1 0,7 22-630,26 42 480,-17-36-238,3-1-1,3-3 0,3-2 1,47 47-242,-71-85 40,2-2-1,0 0 1,2-2 0,0-1 0,2-1 0,0-2-1,1-1 1,1-2 0,1-1 0,0-2 0,23 6-40,26-4 54,0-4 1,1-3-1,0-4 0,0-3 1,26-6-55,38-10 168,0-5 0,-1-7 0,-2-7 1,1-7-169,-124 35 37,1185-359 432,-1174 356-470,139-21 2,-172 30 18,18 55 509,-7-19-238,-10-24-267,0-1 0,1 1 0,0 0 0,1-1 0,0 1 0,1-1 0,0 0 0,1 0 1,0-1-1,1 0 0,0 0 0,0 0 0,1-1 0,0 0 0,1-1 0,0 0 0,0 0 0,1-1 0,0 0 0,0 0 0,1-1 0,0-1 0,0 0 0,0 0 0,0-1 0,1-1 0,3 1-23,25-5-2,1-1 0,-1-2 0,0-2 0,0-2 0,-1-1 0,0-2 0,0-2-1,-2-1 1,7-5 2,-25 11-34,31-11-67,-26 8 19,0 1-1,1 1 1,0 2 0,0 0-1,1 2 1,-1 1-1,19-1 83,-23 42-21,-15-26 44,-1 0-1,2-1 1,0 1-1,0-2 0,0 1 1,1-1-1,1 0 1,0 0-1,0-1 1,0 0-1,1-1 1,0 0-1,1-1 1,-1 0-1,1 0 1,1-1-1,-1-1 1,1 0-1,-1 0 1,1-1-1,0-1 0,0 0 1,0 0-1,1-2 1,-1 1-1,6-2-22,403-5 170,-272-2-243,1 6 0,103 15 73,265 41 305,-335-54 471,0-8 0,125-24-776,-240 23 141,1035-124 1044,-1053 130-1102,129-27 141,-178 30-263,0 0 1,-1-1-1,1 1 0,0-1 1,-1 1-1,1-1 0,0 1 1,-1-1-1,1 0 0,-1 1 1,1-1-1,-1 0 0,1 1 1,-1-1-1,1 0 1,-1 0-1,0 1 0,1-1 1,-1 0-1,0 0 0,0 0 1,0 1-1,0-1 0,1 0 1,-1 0-1,0 0 0,0 0 1,-1 0-1,1 1 0,0-1 1,0 0-1,0 0 0,0 0 1,-1 1-1,1-1 0,0 0 1,-1 0-1,1 0 0,-1 1 1,1-1-1,-1 0 0,1 1 1,-1-1-1,1 1 1,-1-1 38,-103-35-6694,8 22-288</inkml:trace>
  <inkml:trace contextRef="#ctx0" brushRef="#br0" timeOffset="-47489.989">14840 3050 11829,'-18'2'2407,"2"-1"-2068,1 1-1,-1 0 1,1 2 0,-1-1 0,1 2 0,1 0 0,-1 1-1,1 0 1,-10 7-339,-3 5 520,2 1 0,0 2 0,1 0-1,1 1 1,1 2 0,1 0 0,1 1 0,-4 10-520,8-13 98,1 1 1,2 1-1,0 1 1,2-1 0,0 2-1,2 0 1,1 0-1,1 0 1,1 1 0,2 0-1,0 1 1,2-1-1,1 0 1,1 1-1,3 14-98,-2-31 5,2-1 0,-1 1-1,1-1 1,1 0-1,0 0 1,0 0-1,1-1 1,1 1-1,-1-1 1,1 0-1,1-1 1,0 1 0,0-1-1,0 0 1,1-1-1,0 0 1,1 0-1,0-1 1,0 0-1,0-1 1,0 0-1,1 0 1,5 1-5,8 3 1,0-2 0,1 0-1,0-2 1,0 0 0,0-2 0,1-1 0,-1 0 0,0-2 0,22-2-1,-42 2 23,0 1 0,0 0 0,0-1 0,0 0 1,0 0-1,1 0 0,-1 0 0,0-1 1,0 0-1,0 0 0,0 0 0,0 0 0,0 0 1,0-1-1,0 0 0,-1 0 0,1 0 1,-1 0-1,1-1 0,-1 1 0,0-1 0,0 0 1,0 0-1,0 0 0,0 0 0,-1 0 1,1-1-1,-1 1 0,0-1 0,0 1 0,0-1 1,-1 0-1,1 0 0,-1 0 0,0 0 1,0 0-1,0 0 0,-1 0 0,0-1 0,1 1 1,-1 0-1,-1 0 0,1 0 0,-1-1-23,-5-7-44,-1 1 0,0 0 0,-1 0 0,-1 1 0,0 0 0,0 1 0,-1 0 0,0 0 0,0 1 0,-1 0 0,0 1 0,0 0 0,-1 1 0,0 0 0,0 1 0,0 0 0,-1 1 0,0 0 0,0 1 0,0 1 0,0 0 0,-2 0 44,-25-1-1553,23 3-8627,24 0 426</inkml:trace>
  <inkml:trace contextRef="#ctx0" brushRef="#br0" timeOffset="-47160.295">15719 3102 15063,'0'0'2497,"0"0"-1841,0 0 246,-19 3 701,7-2-1307,5-1-189,0 1 0,0-1-1,0 1 1,0 1 0,1-1 0,-1 1-1,0 0 1,1 1 0,0-1 0,-1 1-1,1 1 1,0-1 0,0 1 0,1 0-1,-1 0 1,1 1 0,0 0 0,0 1-107,-10 12 188,2 1 1,1 1 0,0 0 0,1 0 0,1 1 0,2 1 0,0 0 0,1 0-1,1 0 1,1 1 0,1 0 0,1 0 0,1 0 0,1 0 0,1 4-189,0-19 74,1 1 0,0-1 0,0 0 0,1 0 1,0 0-1,0-1 0,1 1 0,0 0 0,0-1 0,1 0 0,0 0 1,0 0-1,1 0 0,0 0 0,0-1 0,1 0 0,-1 0 1,1-1-1,1 1 0,-1-1 0,1-1 0,0 1 0,0-1 0,0 0 1,0-1-1,1 1 0,-1-2 0,6 2-74,16 5-32,0-1 0,1-1 0,0-2 0,0-1 0,1-1-1,-1-2 1,2-1 32,-18 0-156,26-4-3891,-29-36-5561,-14 10-1147</inkml:trace>
  <inkml:trace contextRef="#ctx0" brushRef="#br0" timeOffset="-46971.545">15807 3342 15527,'0'0'1073,"0"0"-1057,-22 143 2385,0-62 0,-2 4-1057,4 1-511,4-3-673,4-2-160,5-11-480,3-3-1297,0-13-2049,-2-16-5218</inkml:trace>
  <inkml:trace contextRef="#ctx0" brushRef="#br0" timeOffset="-38451.9">2552 4947 8548,'0'0'2388,"0"0"-1415,0 0 215,0 0 554,0 0-526,0 0-525,0 0-104,-1-4-88,-11-38 57,-2 0 0,-2 2 0,-1-1 0,-3 2 0,-14-21-556,18 28 27,-1 2-1,-2 0 1,-1 0 0,-1 2 0,-2 1-1,0 1 1,-2 1 0,-7-5-27,27 27 52,0-1 0,0 1 0,0 1 0,0-1 0,0 1 1,-1 0-1,1 0 0,-1 0 0,1 1 0,-1 0 0,0 0 0,1 0 1,-1 1-1,0 0 0,0 0 0,0 0 0,1 1 0,-1 0 1,0 0-1,1 0 0,-1 1 0,1 0 0,-1 0 0,1 0 1,0 1-1,0 0 0,0 0 0,0 0 0,0 0-52,-6 15 10,1 0-1,1 1 1,0 0 0,1 1-1,1 0 1,1 0-1,1 0 1,1 0 0,1 1-1,0 0 1,2 0-1,0 0 1,1 0 0,1 0-1,4 16-9,2 39 29,5-1 0,2 0 0,3 0 0,8 9-29,39 192 50,-35-16-186,-25-149-4677,-4-108 3852,-1 2-1867,-6-4-2102,-13-1-2849</inkml:trace>
  <inkml:trace contextRef="#ctx0" brushRef="#br0" timeOffset="-38216.573">1893 5515 10405,'0'0'3393,"0"0"-1645,0 0-97,0 0-34,0 0-662,3 0-611,347-22 3773,-173 2-4721,-64 36-6839,-83-4 784</inkml:trace>
  <inkml:trace contextRef="#ctx0" brushRef="#br0" timeOffset="-37836.027">2820 5370 16904,'0'0'504,"0"0"-283,-6 23 254,-12 73 224,18-92-678,0 1-1,0-1 1,0 0-1,1 0 1,-1 0 0,1 0-1,0 0 1,0 0-1,0 0 1,1 0-1,-1-1 1,1 1-1,0 0 1,0-1-1,0 1 1,1-1-1,-1 0 1,1 0 0,0 0-1,0 0 1,0 0-1,0-1 1,3 2-21,1 3 26,1 0 21,1 0 0,0 0 1,1 0-1,-1-1 0,1-1 0,0 0 0,0 0 0,1-1 0,0 0 0,-1-1 1,1 0-1,0-1 0,1 0 0,-1-1 0,0 0 0,0-1 0,1 0 1,6-1-48,-10-2 54,-1 0 0,1-1 0,-1 0 0,0 0 1,0-1-1,0 0 0,-1 0 0,0 0 0,0-1 0,0 0 1,-1 0-1,1 0 0,-1-1 0,-1 0 0,0 0 1,0 0-1,0-1 0,0 1 0,-1-1 0,-1 0 1,1 0-1,-1 0 0,-1 0 0,1 0 0,-2 0 1,1 0-1,-1-1 0,0 1 0,0 0 0,-1 0 1,-1 0-1,0-4-54,-1 3 119,-1 1 0,-1-1 0,1 1 0,-1 0 0,-1 0 0,1 0 0,-1 1 0,-1-1 0,1 2 0,-1-1 0,-1 1 0,1 0 1,-1 0-1,0 1 0,0 0 0,-1 0 0,1 1 0,-1 1 0,0-1 0,0 1 0,0 0 0,0 1 0,-1 0 0,1 1 0,-1 0 0,1 1 0,-4-1-119,4 1-42,0-1 0,1 2 0,-1-1 0,0 1 0,0 0 0,0 1 0,1 0 0,-1 0 0,1 1 0,-1 0-1,1 0 1,0 1 0,0 0 0,1 1 0,-1 0 0,1 0 0,0 0 0,0 1 0,1 0 0,-1 0 0,2 1-1,-1 0 1,0 0 0,1 0 0,1 1 0,-1-1 0,-2 8 42,3-5-564,0-1-1,0 1 1,1 0 0,1 0 0,0 1-1,0-1 1,1 0 0,0 1 0,1-1-1,0 1 1,0-1 0,2 10 564,13 3-5549,12-17-3229</inkml:trace>
  <inkml:trace contextRef="#ctx0" brushRef="#br0" timeOffset="-37416.42">3346 5231 12278,'0'0'184,"7"25"592,48 161 2666,3-26-585,-57-159-2846,0-1 0,0 1 1,0-1-1,0 1 0,0-1 0,0 0 0,0 0 1,0 1-1,0-1 0,0 0 0,0 0 0,0 0 1,0 0-1,1 0 0,-1 0 0,0-1 0,0 1 1,0 0-1,0 0 0,0-1 0,0 1 1,0-1-1,0 1 0,0-1 0,-1 1 0,1-1 1,0 0-1,0 1 0,0-1 0,0 0 0,-1 0 1,1 1-1,0-1 0,-1 0 0,1 0 0,-1 0 1,1 0-1,-1 0 0,1 0 0,-1 0 0,0 0 1,1 0-1,-1 0 0,0 0 0,0 0 1,0 0-1,0 0 0,0 0 0,0 0 0,0 0 1,0 0-1,0 0 0,0 0 0,-1-1-11,3-3 102,75-203 2713,-69 199-2587,1 0 0,0 0 1,1 1-1,0 0 0,0 0 1,1 1-1,0 1 0,0 0 1,0 0-1,1 1 0,0 1 1,0 0-1,0 0 0,1 2 1,-1-1-1,1 1 0,1 1-228,4-3 182,0 0-1,0 2 1,1 0-1,-1 1 0,1 1 1,-1 1-1,1 0 1,-1 1-1,0 2 0,0-1 1,12 6-182,0 0-345,-17-8-4288,-13-1 185,0 0-2480</inkml:trace>
  <inkml:trace contextRef="#ctx0" brushRef="#br0" timeOffset="-34316.5">5779 5999 10661,'0'0'667,"0"0"-331,0 0 358,0 0 656,9-21-145,59-143 426,25-83 1477,-70 320-716,-16-57-2114,36 81-204,4-1 0,4-3 0,24 28-74,-69-111-506,16 21-1344,-4-21-3395,-12-10-686</inkml:trace>
  <inkml:trace contextRef="#ctx0" brushRef="#br0" timeOffset="-34078.629">6061 5265 16536,'0'0'1984,"0"0"-1247,0 0 719,0 0 1,0 0-1249,0 0-208,-54-22-688,80 22-1137,14 20 272,15 11-960,-5 7-2049,-6 8-3698</inkml:trace>
  <inkml:trace contextRef="#ctx0" brushRef="#br0" timeOffset="-33896.062">6740 5640 18104,'0'0'0,"0"0"465,105 6-129,-40-6 1136,3 0-479,-7-8-609,-15 0-320,-14 4-64,-15 4-256,-13 0-593,-4 0-911,-9 16-1394,-29 14-1856</inkml:trace>
  <inkml:trace contextRef="#ctx0" brushRef="#br0" timeOffset="-33716.127">6757 5969 14567,'0'0'1648,"0"0"-1375,0 0 63,0 0 1969,106 2-801,-51-10-799,-1-2-305,-9 4-16,-11 2-352,-12 2-32,-10 2-640,-2 0-1137,2-4-1857,6-7-3137</inkml:trace>
  <inkml:trace contextRef="#ctx0" brushRef="#br0" timeOffset="-32966.415">7920 5757 5539,'0'0'8281,"0"0"-6267,0 0-1358,0 0 972,0 0-118,2-3-827,195-240 1467,-177 218-1994,-1-1 0,-1-1 0,-2 0 0,0-2 0,-2 1 0,-1-2 0,-2 0 0,0 0 0,-2-1 0,-2-1 0,-1 1 0,-1-1 0,0-12-156,-5 43 405,0 1-15,0 0-44,0 0-84,0 10-81,34 623 3007,-33-626-3182,1 40-167,3 0-1,2 0 0,2 0 0,2-1 0,2 1 162,4-18-3808,3-22-3968,-6-7-1286</inkml:trace>
  <inkml:trace contextRef="#ctx0" brushRef="#br0" timeOffset="-32395.985">9284 5497 13254,'0'0'3754,"0"0"-2298,0 0-106,0 0 272,0 0-594,-4-1-615,4 2-406,0-1 0,0 1 0,1-1 0,-1 1 0,0-1 0,0 1 0,0-1 0,0 1 0,0 0 0,0-1 1,0 1-1,0-1 0,0 1 0,0-1 0,0 1 0,0-1 0,0 1 0,0-1 0,0 1 0,0-1 0,-1 1 0,1-1 0,0 1 0,0-1 0,-1 1 0,1-1 0,0 1 0,-1-1 0,1 1 0,-1-1 0,1 0 0,0 1 0,-1-1 0,1 0 0,-1 1 0,1-1 0,-1 0 0,1 0 0,-1 1 0,1-1 0,-1 0 1,1 0-1,-1 0 0,1 0 0,-1 0 0,1 0 0,-1 0 0,1 0 0,-1 0 0,0 0 0,1 0 0,-1 0 0,1 0 0,-1 0 0,1 0-7,35 26 550,-35-26-526,0 0 10,0 0 33,0-13 170,-7-49-151,-8 35-1998,-13 24-5306,16 12 298</inkml:trace>
  <inkml:trace contextRef="#ctx0" brushRef="#br0" timeOffset="-32082.786">9294 5812 5282,'0'0'8372,"0"0"-6208,0 0-1174,0 0 458,0 0-469,5 22-469,20 0 2286,-24-22-2116,-1 0-95,0 0-135,0 0 7,0 0 39,0 0-107,0 0-306,0 0-600,-11-35-7343,4 5 817</inkml:trace>
  <inkml:trace contextRef="#ctx0" brushRef="#br0" timeOffset="-31548.198">9810 4784 12774,'0'0'1859,"0"0"-613,0 0 374,0 0-36,0 19-530,15 486 4567,-7-437-4997,2 26-296,4-1-1,4-1 1,7 6-328,-25-96-122,23 59-1722,0-38-5926,-17-22 802</inkml:trace>
  <inkml:trace contextRef="#ctx0" brushRef="#br0" timeOffset="-31196.101">10173 5787 7603,'0'0'2831,"0"0"-2052,20-7 187,-10 3-744,3 0 39,-1-1-1,0-1 1,0 1 0,0-2 0,-1 0 0,0 0 0,0-1 0,-1 0 0,1-1 0,-2 0 0,2-2-261,-10 9 35,8-7 147,0 0 1,0-1-1,-1 0 1,0 0-1,-1-1 1,0 0-1,-1 0 1,0-1-1,-1 0 1,0 0-1,-1 0 1,0-1-1,-1 1 1,0-1-1,-1 0 1,-1 0-1,0-4-182,-3 15 159,-1-1-1,0 0 0,1 1 0,-1 0 0,0-1 0,-1 1 0,1 1 1,0-1-1,0 0 0,-1 1 0,1-1 0,-1 1 0,1 0 0,-1 0 1,1 1-1,-1-1 0,0 1 0,1 0 0,-1 0 0,0 0 0,0 0 1,1 0-1,-1 1 0,0 0 0,1 0 0,-1 0 0,1 0 0,-1 0 1,-1 2-159,-3 5 70,1-1 0,1 1 0,-1 1 1,2-1-1,-1 1 0,1 0 0,0 0 1,1 1-1,0-1 0,0 1 0,1 0 1,1 0-1,0 0 0,0 1 0,1-1 1,0 0-1,0 1 0,2 5-70,3 158 578,-3-168-722,1 1 0,-1-1 1,2 0-1,-1 0 1,1 0-1,-1 0 1,2 0-1,-1 0 1,1-1-1,-1 1 0,2-1 1,-1 0-1,0 0 1,1-1-1,0 1 1,0-1-1,0 0 0,1-1 1,0 1-1,-1-1 1,1 0-1,0 0 1,0-1-1,7 2 144,43 6-4284,-17-13-3400,-14-5-1627</inkml:trace>
  <inkml:trace contextRef="#ctx0" brushRef="#br0" timeOffset="-30859.536">10774 5485 12774,'0'0'1219,"-1"19"19,-10 238 5298,11-255-6527,0-1 1,0 1-1,1-1 0,-1 0 0,0 1 0,0-1 0,1 0 0,-1 1 0,1-1 0,-1 0 0,1 0 1,-1 1-1,1-1 0,0 0 0,0 0 0,0 0 0,-1 0 0,1 0 0,0 0 0,0 0 0,1 0 1,-1 0-1,0-1 0,0 1 0,0 0 0,0-1 0,1 1 0,-1-1 0,0 1 0,1-1 1,-1 1-1,0-1 0,1 0 0,-1 0 0,0 0 0,1 0 0,-1 0 0,0 0 0,1 0 0,-1 0 1,0 0-1,1-1 0,-1 1 0,0-1 0,1 1-9,61-28-26,132-119-67,-164 136 261,-29 31 587,-6 230 750,3-248-1658,0 1 0,1-1 1,-1 0-1,1 1 0,0-1 0,0 1 1,0-1-1,0 0 0,0 1 0,0-1 1,1 1-1,-1-1 0,1 0 0,0 0 1,0 1-1,0-1 0,0 0 0,0 0 1,0 0-1,0 0 0,1 0 0,-1 0 1,1 0-1,-1 0 0,1-1 0,0 1 1,0 0-1,0-1 0,0 0 0,0 1 1,0-1-1,0 0 0,0 0 0,0 0 1,1 0-1,-1-1 0,0 1 0,1-1 1,-1 1-1,0-1 0,1 0 0,-1 0 1,0 0-1,1 0 0,-1 0 0,1 0 1,-1-1-1,0 1 0,1-1 0,-1 0 1,2 0 152,44-18-3906,7-22-2113</inkml:trace>
  <inkml:trace contextRef="#ctx0" brushRef="#br0" timeOffset="-30393.807">11486 5592 13030,'0'0'1307,"0"0"-530,0 0 525,0 0-201,-2 19-516,-4 61-247,6-79-340,1 1 0,-1-1-1,1 1 1,-1-1-1,1 0 1,-1 1-1,1-1 1,0 1-1,0-1 1,0 0 0,0 0-1,0 1 1,0-1-1,0 0 1,0 0-1,0 0 1,0 0-1,1 0 1,-1 0 0,0-1-1,1 1 1,-1 0-1,0-1 1,1 1-1,-1-1 1,1 1 0,-1-1-1,1 0 1,-1 0-1,1 1 1,-1-1-1,1 0 1,0 0-1,-1 0 1,1-1 0,-1 1-1,1 0 1,-1-1-1,1 1 1,-1-1-1,0 1 1,1-1-1,-1 0 1,1 1 0,-1-1-1,0 0 1,1-1 2,4-3 70,0-1 1,0 0-1,-1-1 1,0 1-1,0-1 1,-1 0-1,0 0 1,0 0-1,0-1 1,-1 0-1,0 1 1,-1-1-1,0 0 1,0-1-1,-1 1 1,0 0-1,0 0 1,0 0-1,-2-1 1,1 1-1,-2-7-70,18 18 358,-3 7-148,-1 1 0,0 0 0,-1 0 0,0 2 0,-1-1 0,0 1 0,-1 0 0,-1 1 0,0 1-210,4 3 335,16 31-99,-1 2 1,-2 2-1,-3 0 0,-2 1 1,-3 1-1,-2 0 0,-2 2 1,-3-1-1,-2 1 0,-3 1 1,-2-1-1,-4 42-236,1-84 7,0 0 0,-1-1 0,-1 1 0,0-1 0,-1 1 1,-1-1-1,0 0 0,-1 0 0,0-1 0,-1 1 0,0-1 0,-2 0 0,1-1 0,-1 0 1,-3 3-8,9-13 5,0 0 1,0 1 0,0-1-1,0 0 1,0 0-1,0 0 1,-1 0 0,1-1-1,-1 1 1,0-1 0,1 1-1,-1-1 1,0 0-1,0 0 1,0 0 0,0 0-1,0-1 1,0 1 0,0-1-1,0 0 1,0 0 0,0 0-1,0 0 1,0 0-1,0-1 1,0 1 0,0-1-1,0 0 1,0 0 0,0 0-1,1 0 1,-1 0 0,0-1-1,1 1 1,-1-1-1,1 0 1,-1 0 0,1 0-1,0 0 1,-2-1-6,-72-104-35,73 101 26,-26-42 0,3-1-1,2-1 1,2-2 0,2 0-1,2-1 1,-1-16 9,14-22-259,6 88 190,0 0 0,0 0 0,1 0 0,-1 0 0,1 1 0,0-1 0,0 0-1,0 1 1,0-1 0,0 1 0,1 0 0,-1 0 0,1-1 0,-1 2 0,1-1 0,0 0 0,0 0-1,0 1 1,0 0 0,1-1 69,15-9-563,95-78-4462,-43 25-2070,-28 21-885</inkml:trace>
  <inkml:trace contextRef="#ctx0" brushRef="#br0" timeOffset="-30064.236">12318 4860 11141,'0'0'4143,"0"0"-2883,0 0-319,4 18 564,90 480 4138,-67-149-3429,-30-117-3719,-21-193-3153,-19-56-5288,22-17 1721</inkml:trace>
  <inkml:trace contextRef="#ctx0" brushRef="#br0" timeOffset="-29828.222">12187 5632 14054,'0'0'2209,"0"0"-1472,0 0 1536,0 0-288,155 77-817,-82-77-655,12-8-305,1-21-208,-1-3-144,-9 0-1025,-13 0-1728,-21 1-3266</inkml:trace>
  <inkml:trace contextRef="#ctx0" brushRef="#br0" timeOffset="-27975.345">13080 4653 9092,'0'0'2094,"0"0"-399,0 0 52,0 0-354,0 0-708,-2 32-242,1 251 1299,24 297 2063,-14-406-3293,-9-173-519,0 0 0,0 1 0,0-1 0,1 0 0,-1 1 0,0-1 0,1 0 0,0 0 0,-1 1 0,1-1 0,-1 0 0,1 0 0,0 0 0,0 0 0,0 0 0,0 0 0,0 0 0,0 0 0,0 0 0,0 0 0,0 0 0,0-1 0,0 1 0,1 0 0,-1-1 0,0 1 0,1-1 0,-1 1 0,0-1 0,0 0 0,1 0 0,-1 1 0,1-1 0,-1 0 0,0 0 0,1 0 0,-1-1 0,0 1 0,1 0 0,-1 0 0,0-1 0,1 1 0,-1-1 0,0 1 0,0-1 0,1 0 0,-1 1 0,0-1 7,58-39-246,188-200-50,-220 223 462,-25 48 599,-1 409 1655,20-329-5255,31-63-7968,-35-45 4154</inkml:trace>
  <inkml:trace contextRef="#ctx0" brushRef="#br0" timeOffset="-27558.843">14324 4955 6627,'0'0'3255,"0"0"-1924,0-20 515,0-59 678,-7 54 2472,-12 28-3737,17-1-946,-14 11-33,1 1-1,0 1 1,1 0-1,1 1 1,1 0-1,0 1 1,1 1-1,-8 17-279,17-31 40,-21 38 275,2 1-1,3 2 1,1 0-1,2 1 1,2 0 0,2 1-1,2 0 1,2 11-315,-15 384 1843,22-396-1720,-1 1-50,1 1-1,3 0 0,2-1 1,2 1-1,4 8-72,-1-22-44,2 0-1,1-1 1,1-1-1,2 0 1,2-1 0,1 1 44,77 101-7759,-94-129 2410,-5-4-2978</inkml:trace>
  <inkml:trace contextRef="#ctx0" brushRef="#br0" timeOffset="-25626.445">14671 5681 11669,'0'0'2273,"0"0"-1446,0 0-440,0 0 184,-10 28-75,3-7-409,-1 3 31,0 0-1,2 1 1,1 0-1,0 0 1,2 1 0,1-1-1,1 1-117,0-1 177,1-1 0,1 0 0,1 1 0,1-1 0,1 0-1,1 0 1,1-1 0,2 1 0,0-1 0,4 7-177,-11-30 25,-1 0 0,1 1 0,-1-1 0,1 0 0,-1 0 0,1 1 0,-1-1 0,1 0 0,0 0 0,-1 0 0,1 0 0,-1 1 0,1-1 0,0 0 0,-1 0 0,1 0 0,-1 0 0,1-1 0,0 1 0,-1 0 0,1 0 0,-1 0 0,1 0 0,0-1 0,-1 1 0,1 0 0,-1 0 0,1-1 0,-1 1 0,1-1 0,-1 1 0,1 0 0,-1-1 0,0 1 0,1-1 0,-1 1 0,1-1 0,-1 1 0,0-1 0,0 1 0,1-1 0,-1 1 0,0-1 0,0 0 0,0 1 0,1-1-1,-1 1 1,0-1 0,0 0 0,0 1 0,0-1 0,0 1 0,0-1 0,0 0 0,0 1 0,-1-1 0,1 1 0,0-1 0,0 0 0,0 1 0,-1-1 0,1 1 0,0-1 0,-1 1 0,1-1 0,0 1 0,-1-1-25,4-9-12,4-3 159,1-1 0,1 1 0,0 1-1,1-1 1,0 1 0,1 1 0,0 0 0,1 1 0,0 0-1,1 1 1,0 0 0,0 1 0,1 0 0,0 1 0,0 1-1,1 0 1,-1 1 0,1 1 0,1 0 0,-1 1 0,0 1-1,1 0 1,0 1 0,-1 0 0,1 2 0,-1 0 0,6 1-147,2-3-525,37 5 1120,-30 18-9203,-30-21 2670</inkml:trace>
  <inkml:trace contextRef="#ctx0" brushRef="#br0" timeOffset="-25288.712">15225 5195 11253,'0'0'3300,"0"0"-2091,0 0-430,0 0 155,0 0-278,10 11-128,135 177 3133,-114-142-3229,-2 3 1,-3 0 0,-1 1 0,-3 2 0,-2 0 0,-2 2 0,-3-1-1,-2 2 1,-2 0 0,-3 1 0,-2-1 0,-2 18-433,-3-41 109,-2 0 1,-1-1-1,-1 1 0,-2-1 1,-1 1-1,-1-2 1,-8 21-110,-1-11-174,-1-1 1,-2 0 0,-2-2-1,-1 0 1,-2-2 0,-1 0 0,-6 3 173,-53 41-3771,-14-19-3894,21-29-5373</inkml:trace>
  <inkml:trace contextRef="#ctx0" brushRef="#br1" timeOffset="93823.415">20392 4838 7716,'0'0'3476,"0"0"-2486,7-22-766,53-142 1134,52-26 1016,-106 185 470,-6 24-2849,73 215-1361,-73-233 840,8 21-962,-4-14-5209,-4-8 1559</inkml:trace>
  <inkml:trace contextRef="#ctx0" brushRef="#br1" timeOffset="93976.376">20701 4225 9764,'0'0'3458,"0"0"-2225,0 0-33,0 0 17,0 0-993,0 0-224,-16-16-1121,20 38-1712,4 6-464,-8 11-3555</inkml:trace>
  <inkml:trace contextRef="#ctx0" brushRef="#br1" timeOffset="94159.07">20926 4560 5426,'0'0'7956,"0"0"-7572,0 0 241,0 0 959,0 0-847,119 0-737,-105 0-160,-7 8-1393,-7 16-1601,0 2-1616</inkml:trace>
  <inkml:trace contextRef="#ctx0" brushRef="#br1" timeOffset="94340.804">20926 4560 10197,'63'119'1841,"-53"-125"-1217,8-2 1409,10-2-32,5-1-849,1 5-592,-6 4-480,-8 2-80,-4 0-192,-4 12-656,1 15-513,-3 1-1904,-6-6-3554</inkml:trace>
  <inkml:trace contextRef="#ctx0" brushRef="#br1" timeOffset="95377.123">21963 4513 8820,'0'0'3036,"0"0"-2078,0 0 272,0 0 472,0 0-488,2-5-571,101-168 1574,-91 152-2070,44-72 409,-4-2 0,33-85-556,-65 101 830,-20 78-486,0 1-11,0 0-141,0 0-125,0 20-254,-2 138 944,-1-25 242,6 0 1,14 78-1000,19-90 16,-37-93-8601,-13-19 2721</inkml:trace>
  <inkml:trace contextRef="#ctx0" brushRef="#br1" timeOffset="98033.351">20912 5523 7668,'0'0'2016,"0"0"-484,0 0 151,0 0-309,0 0-683,-2-13-280,24 273 598,-17-237-989,1 0 0,1 0 0,1 0 0,1-1 0,0-1 0,13 20-20,-2-76 570,-17 22-433,1-1 0,0 0 0,1 1 0,1 0 0,0 0 0,0 1 0,1-1 0,1 1 0,0 1 0,1 0 0,0 0 0,1 1 0,0 0 0,0 0 0,1 1 0,1 0 0,-1 1 0,1 1 0,1 0 0,7-3-137,13 2 428,0 1 0,0 1-1,1 2 1,0 2 0,0 1-1,16 2-427,-29-1 164,-20 0-164,-1 0-288,-2 5-3316,-9 4 977,8-8 1569,-26 15-6754</inkml:trace>
  <inkml:trace contextRef="#ctx0" brushRef="#br1" timeOffset="99230.245">22194 5029 4002,'0'0'2529,"0"0"-758,0 0 73,0 0-78,0 0-429,-11-3-462,-37-8-37,44 11-766,1 0 0,-1 1 0,1-1 0,0 0 0,-1 1 1,1 0-1,-1 0 0,1 0 0,0 0 0,0 1 1,0-1-1,0 1 0,0 0 0,0 0 0,0 0 1,0 0-1,0 0 0,1 0 0,0 1 0,-1 0 0,1-1 1,0 1-1,0 0 0,-1 1-72,-5 7 204,-13 21 66,2 2-1,1 0 0,2 1 0,2 1 1,0 0-1,3 1 0,1 0 1,2 1-1,1 0 0,2 0 0,2 1 1,1-1-1,3 1 0,3 31-269,-4-19 12,3 1 0,2-1 1,2 0-1,2-1 0,2 1 0,3-2 0,2 0 0,2-1 1,12 22-13,-27-63-277,36 53-1934,0-48-5122,-17-22 378</inkml:trace>
  <inkml:trace contextRef="#ctx0" brushRef="#br1" timeOffset="99777.081">22360 5775 10277,'0'0'2582,"13"-21"-1568,101-135 37,25-38 2615,-138 229 476,0 8-3997,-1 280 461,6-300-4080,4-15-5591,-6-8 1803</inkml:trace>
  <inkml:trace contextRef="#ctx0" brushRef="#br1" timeOffset="100010.893">22966 5616 16327,'0'0'3778,"0"0"-3618,0 0 1201,0 0 592,0 0-865,0 0-607,10-6-241,-7 6-64,-3 0-176,0 0 0,0 0-208,0 0-897,2 0-784,-2 0-960,0 14-1409,-5 16-2497</inkml:trace>
  <inkml:trace contextRef="#ctx0" brushRef="#br1" timeOffset="100181.383">22989 5852 12294,'0'0'5778,"0"0"-4497,0 0 864,0 0 48,0 0-945,0 0-927,2 0-321,-2 0-337,0 0-735,0 0-593,2 0-832,-2 0-1505,0 0-4338</inkml:trace>
  <inkml:trace contextRef="#ctx0" brushRef="#br1" timeOffset="103151.556">23283 5487 8420,'0'0'2414,"0"0"-1872,0 0-235,0 0 885,0 0-285,11-9-317,134-143 1296,-80 56-125,-66 195 848,-24 233-3564,37-286-4965,7-38 667</inkml:trace>
  <inkml:trace contextRef="#ctx0" brushRef="#br1" timeOffset="103452.122">23839 5324 10997,'0'0'3193,"0"0"-2496,0 0-350,-11 25 605,-35 85-109,35-2-333,12-95-497,-1-8-15,0 0 0,1-1 0,0 1 1,-1-1-1,1 1 0,1-1 0,-1 0 0,1 1 0,0-1 0,0 0 0,0 0 1,0 0-1,1 0 0,-1 0 0,1-1 0,0 1 0,0-1 0,1 0 1,-1 0-1,1 0 0,-1 0 0,1 0 0,0-1 0,0 0 0,0 0 0,0 0 1,1 0-1,-1-1 0,0 1 0,1-1 0,-1 0 0,1 0 0,-1-1 1,1 0-1,0 1 0,-1-1 0,1-1 0,-1 1 0,1-1 0,1 0 2,-5 1 55,1 0 0,-1 0 0,0-1-1,1 1 1,-1 0 0,0-1 0,0 1-1,0-1 1,1 1 0,-1-1 0,0 0-1,0 1 1,0-1 0,0 0 0,0 0-1,0 1 1,0-1 0,0 0 0,0 0-1,0 0 1,-1-1 0,1 1 0,0 0 0,-1 0-1,1 0 1,-1 0 0,1-1 0,-1 1-1,0 0 1,1 0 0,-1-1 0,0 1-1,0 0 1,0-1 0,0 1 0,0 0-1,0 0 1,0-1 0,0 1 0,-1 0-1,1-1 1,0 1 0,-1 0 0,1 0-1,-1 0 1,1-1 0,-1 1 0,0 0-1,0 0 1,1 0 0,-1 0 0,0 0 0,0 0-1,0 0 1,0 0 0,0 1 0,0-1-1,0 0 1,0 1 0,-1-1 0,0 0-55,-9-4-154,-1 0 0,1 0 0,-1 1-1,-1 1 1,1 0 0,0 1 0,-1 0 0,1 1 0,-1 0 0,0 1 0,-8 1 154,14 4-6368,7-2 384</inkml:trace>
  <inkml:trace contextRef="#ctx0" brushRef="#br1" timeOffset="103833.381">24140 4642 10661,'0'0'2526,"0"0"-1853,0 0-68,0 0 438,0 0-208,16 7-280,-8-4-489,-1 0-23,0-1 1,0 1-1,0 0 0,0 1 1,-1-1-1,0 1 1,0 1-1,0-1 0,0 1 1,0 0-1,-1 0 1,0 1-1,0 0 0,-1 0 1,0 0-1,0 0 0,2 4-43,13 46 483,-2 1 0,-3 1-1,-2 0 1,-3 1-1,-2 0 1,-3 0 0,-3 1-1,-5 43-482,4-76 101,1 25 90,-3-1 0,-1 0 0,-3 1 1,-3-2-1,-1 1 0,-3-1 0,-2-1 0,-2 0 0,-2-1 0,-2-1 0,-2-1 0,-2-2 0,-26 36-191,-85 72-1502,103-127-1437,8-18-1923,-1-6-3739</inkml:trace>
  <inkml:trace contextRef="#ctx0" brushRef="#br1" timeOffset="104519.484">24918 5533 10517,'0'0'3292,"0"0"-2171,0 0-153,0 0 147,0 0-493,18 0 58,285-19 2756,-168-8-2606,-134 27-1465,-6 0-3049,-17-1-1303,-9-4-4782</inkml:trace>
  <inkml:trace contextRef="#ctx0" brushRef="#br1" timeOffset="104771.643">25073 5124 12870,'0'0'2785,"0"0"-2689,0 0 561,0 0 639,0 0 513,58 157-609,-27-86-511,-7 2-145,-4-3-144,-4-5-240,-6-5-160,-4-1 0,-6-7-512,0 0-208,-6-1-1505,-22-7-1601,-8-8-3073</inkml:trace>
  <inkml:trace contextRef="#ctx0" brushRef="#br1" timeOffset="105000.328">25141 5689 12854,'0'0'2369,"0"0"-864,0 0 576,131-131-481,-84 102-1087,-9 7-513,-8 8-577,-7 6-799,-7 6-1250,-12 0-2416</inkml:trace>
  <inkml:trace contextRef="#ctx0" brushRef="#br1" timeOffset="105820.303">25974 4995 5763,'0'0'4175,"0"0"-2374,0 0-470,0 0 358,0 0-286,0-5-685,0-4-600,0 8-13,6 35 37,66 256 2777,-27 112-1799,-37-361-1056,17-91 137,-19 34-169,0-8-14,0 0-1,2 0 0,1 0 1,1 1-1,1 1 0,1 0 1,1 0-1,0 1 1,2 1-1,1 0 0,0 1 1,1 1-1,1 1 1,1 0-1,0 1 0,1 1 1,18-9-18,-14 14 193,1 1 0,-1 1 0,2 1 0,-1 1 0,1 1 0,0 2 0,0 1 0,0 0-1,2 2-192,-28 19-1571,-58 25-2432,9-29-1644,-8-4-4488</inkml:trace>
  <inkml:trace contextRef="#ctx0" brushRef="#br1" timeOffset="106505.559">25379 5158 1056,'0'0'1020,"0"0"356,0 0 540,0 0-38,0 0-536,-2 5-328,-61 96 4744,-18-6-3811,-25 12-1173,53-57-496,3 2-1,2 2 0,3 2 0,-5 12-277,48-65-134,-14 25 368,12-8-2836,22-21-5002,-14-4 3818</inkml:trace>
  <inkml:trace contextRef="#ctx0" brushRef="#br1" timeOffset="108154.715">27183 4596 4290,'0'0'1862,"0"0"-717,0 0-145,0 0 601,0 0-56,-14-3-478,-45-11-128,53 14-836,1 0 1,-1 0-1,1 0 1,-1 0-1,1 1 1,0 0-1,-1 0 1,1 1-1,0-1 1,0 1-1,0 0 1,0 0-1,0 1 0,0 0 1,1 0-1,-1 0 1,1 0-1,0 0 1,0 1-1,0 0 1,0 0-1,1 0 1,0 0-1,-1 1 1,2-1-1,-3 5-103,-1-2 146,-10 17 56,0 0-1,2 2 1,0-1 0,2 2 0,1 0-1,1 0 1,2 1 0,0 0 0,2 0-1,1 1 1,1 2-202,-9 328 1340,14-259-1084,0 23 259,6 1 0,13 62-515,-15-153 104,1 12-32,1 0 0,2-1 0,2 0 0,2-1 0,2 0 0,7 12-72,19-7 76,-15-48-7019,-22-6 2543,-4-7-2814</inkml:trace>
  <inkml:trace contextRef="#ctx0" brushRef="#br1" timeOffset="110037.267">27232 5447 9300,'0'0'2692,"0"0"-1982,0 0-395,0 0 450,18-13-170,231-194 91,-224 179-201,-1-1 1,-1-1 0,-2-1-1,-1-1 1,14-28-486,-30 41 620,-4 19-477,0 0 0,1 1 1,-1-1-1,0 0 0,0 0 1,1 0-1,-1 0 0,0 0 0,0 0 1,0 0-1,1 0 0,-1 0-143,22 412 1436,-21-218-3053,5-180-1139,3-11-4218,-5-5-1392</inkml:trace>
  <inkml:trace contextRef="#ctx0" brushRef="#br1" timeOffset="110374.874">27915 5082 9877,'0'0'2088,"20"-17"-1335,-4 3-546,130-83 2275,-125 88-2144,0 2-1,1 0 1,0 2-1,0 0 0,1 2 1,-1 0-1,1 1 1,5 2-338,-23 2 68,0 1 1,0 0-1,0 0 1,0 1-1,-1-1 1,1 1-1,-1 0 1,0 0-1,0 1 0,-1-1 1,1 1-1,-1 0 1,0 0-1,0 0 1,0 0-1,-1 0 1,0 1-1,0-1 0,0 1 1,-1 0-1,0-1 1,0 1-1,0 0 1,-1 0-1,0-1 1,0 1-1,0 0 0,-1 0 1,0 2-69,2 45 272,-1 1 0,-3 0 0,-3-1 0,-1 0 0,-3 0 1,-3-1-1,-1 0 0,-10 18-272,-24 18-3151,-11-60-5506,25-27 1061</inkml:trace>
  <inkml:trace contextRef="#ctx0" brushRef="#br1" timeOffset="110625.616">28103 5328 9556,'0'0'5347,"0"0"-4499,0 0 129,0 0 799,0 0-511,127-16-337,-57 12-287,1 2-193,-7 2-288,-9 0-160,-17 0-96,-8 0-512,-8 10-977,-12 4-1120,-6-4-2065,-4-4-4147</inkml:trace>
  <inkml:trace contextRef="#ctx0" brushRef="#br1" timeOffset="120114.979">30999 4312 8708,'0'0'1523,"0"0"-162,0 0 186,0 0 585,0 0-278,6-14-896,19-39-662,-19 39-179,-3 56 338,1-1-1,3 0 1,1-1-1,2 1 0,10 21-454,6 31 572,8 35 68,14 58 1039,24 180-1679,-61-111 411,-11-243-380,0 1 1,-2 0-1,1-1 1,-2 1 0,0-1-1,0 0 1,-1 0-1,0 0 1,-1 0 0,-1-1-1,0 0 1,0 0-1,-1 0 1,-1-1 0,1 0-1,-2-1 1,1 1-1,-1-2 1,-5 5-32,-5 5 45,0-2-1,-2 1 1,1-2 0,-2-1-1,0-1 1,-1 0 0,0-2-1,-7 2-44,10-36-6336,14 4 3103,-12-6-2445</inkml:trace>
  <inkml:trace contextRef="#ctx0" brushRef="#br1" timeOffset="119178.683">29566 4904 704,'0'0'2167,"0"0"-911,0 0-221,0 0 494,0 0 37,0 0-243,-2-8-381,2 5-986,-2-5 380,0 0 0,0 0 0,1-1 0,0 1 0,1 0 0,0 0 0,0 0 0,1-1 1,0 1-1,0 0 0,1 0 0,0 0 0,1 0 0,2-6-336,10-5 172,0 2 0,2 0 0,0 1 0,0 0-1,2 1 1,0 2 0,0 0 0,1 0 0,1 2 0,0 1 0,1 0 0,0 2-1,0 0 1,8 0-172,101-5 497,-128 16-496,-1 0 0,1 1 0,-1-1 0,0 1 0,0-1 0,0 1 0,0 0 0,-1 0 0,0 0 0,1 0 1,-1 0-1,-1 0 0,1 0 0,-1 0 0,1 0 0,-1 0 0,0 0 0,-1 0 0,1 0 0,-1 0 0,0 0 1,0 0-1,0 0 0,0 0 0,-1 0 0,1 0 0,-1 0-1,-8 15 52,0-1 1,-1 0 0,-1 0-1,-1-2 1,-1 1-1,0-1 1,-1-1-1,0-1 1,-18 13-53,-24 26 77,54-50-80,1-1 1,0 1 0,0-1 0,0 1-1,0-1 1,0 1 0,1 0 0,-1 0-1,1 0 1,0 0 0,0 0 0,0 0-1,0 1 1,0-1 0,1 0 0,0 0-1,-1 1 1,1-1 0,0 0 0,1 0-1,-1 1 1,0-1 0,1 0 0,0 0-1,0 0 1,0 0 0,0 1 0,0-1-1,1-1 1,-1 1 0,1 0 2,66 79-72,-64-78 72,24 22-3,-12-12 8,0 1 1,-1 0-1,0 1 0,-2 1 1,0 0-1,-1 1 1,0 0-1,-1 2-5,-9-17 23,0 0 0,0 1 0,-1-1 0,0 1 1,1-1-1,-1 1 0,0 0 0,-1 0 0,1-1 0,-1 1 0,1 0 0,-1 0 0,0 0 0,-1 0 0,1-1 0,0 1 0,-1 0 1,0 0-1,0-1 0,0 1 0,-1 0 0,1-1 0,-1 1 0,0-1 0,0 0 0,0 0 0,0 1 0,-1-1 0,1-1 0,-1 1 1,0 0-1,0-1 0,0 1 0,0-1 0,0 0 0,0 0 0,0 0 0,-1 0 0,1-1 0,-4 2-23,-17 4-39,0-2 0,0 0-1,0-1 1,0-2 0,0 0 0,-1-2-1,-7-1 40,3-23-9583,21 4 1828</inkml:trace>
  <inkml:trace contextRef="#ctx0" brushRef="#br1" timeOffset="119644.578">30255 4927 6371,'0'0'3439,"18"-22"-1734,62-68-550,-69 78-766,0 1 0,1 1 1,0 0-1,1 1 0,0 0 0,1 1 1,-1 0-1,2 1 0,-1 1 0,1 0 1,3 0-390,77-5 1683,-92 14-1658,0 0 1,-1 0-1,1 1 0,-1-1 1,1 1-1,-1-1 0,0 1 0,0 0 1,-1 0-1,1 0 0,-1 0 0,0 0 1,0 0-1,0 0 0,0 0 0,-1 1 1,0-1-1,1 0 0,-2 0 0,1 1 1,0-1-1,-1 0 0,0 0 1,0 0-1,-1 4-25,1-3 65,-4 13 19,-1-2 1,-1 1-1,0-1 1,-1 0 0,-1 0-1,0-1 1,-1 0 0,-1-1-1,0 0 1,-1-1 0,0 0-1,-1 0 1,-1-2 0,-14 11-85,-1 4 23,0 0-7,1 1-1,1 2 1,2 0-1,1 2 1,2 0-1,-2 5-15,22-33 4,0 1 0,0-1 0,0 0 0,1 0 0,-1 1 0,1-1 0,0 1 0,0 0 0,0-1 0,1 1 0,-1 0 0,1-1 0,0 1 0,0 0 0,0-1 0,0 1 0,1 0 0,-1-1 0,1 1 0,0 0 0,0-1 0,0 1 0,1-1 0,-1 1 0,1-1 0,0 0 0,0 0 0,0 0 0,0 0 0,1 0 0,-1 0 0,1-1 0,0 1 0,0 0-4,6 3 92,1 1 0,0-1 0,0-1-1,1 0 1,0 0 0,0-1 0,0-1 0,0 1-1,0-2 1,5 1-92,194 16-162,-212-18-9958,-18-4 460</inkml:trace>
  <inkml:trace contextRef="#ctx0" brushRef="#br1" timeOffset="123514.64">20140 7069 12070,'0'0'1280,"0"0"-637,0 0 592,0 0 174,0 0-454,19-20-320,62-69-149,30-58 1563,-84 272-459,-22-83-3900,-4-15-3429,-1-25 592</inkml:trace>
  <inkml:trace contextRef="#ctx0" brushRef="#br1" timeOffset="123749.387">20443 6590 14887,'0'0'2497,"0"0"-1361,0 0 193,0 0-449,0 0-880,0 0-336,0-25-1136,4 33-1234,0 17-1600,-4 7-544</inkml:trace>
  <inkml:trace contextRef="#ctx0" brushRef="#br1" timeOffset="123912.904">20539 6777 6963,'0'0'5891,"0"0"-5219,0 0 513,0 0 544,0 0-465,0 0-720,107-12-384,-91 12-160,-2 0-288,-5 2-784,-9 14-913,0 4-1153,-13 2-1760</inkml:trace>
  <inkml:trace contextRef="#ctx0" brushRef="#br1" timeOffset="124063.872">20539 6777 8644,'47'143'3361,"-37"-149"-3072,8-2 751,2 0 753,4 2-785,-1 0-784,-5 6-224,0 0-400,-4 0-736,-6 0-1345,-8 2-2866</inkml:trace>
  <inkml:trace contextRef="#ctx0" brushRef="#br1" timeOffset="124465.328">20969 6690 9845,'0'0'1856,"0"0"-1295,21-11 516,72-37 740,-87 45-1647,0 0 0,0 0 1,1 1-1,-1 0 0,1 0 0,0 1 0,-1 0 0,1 0 0,0 0 0,0 1 0,0 0 0,0 1 0,0-1 0,-1 1 0,1 0 1,2 2-171,-6-1 33,0 0 1,-1 1 0,1-1-1,0 1 1,-1 0 0,0 0 0,1 0-1,-1 0 1,0 0 0,0 0-1,-1 1 1,1-1 0,-1 1-1,0-1 1,0 1 0,0-1 0,0 1-1,0 0 1,-1 0 0,0-1-1,0 1 1,0 0 0,0 0 0,0-1-1,-1 1 1,0 0 0,0-1-1,0 1 1,0 0 0,0-1 0,-1 0-1,1 1 1,-3 1-34,-136 175 1233,137-178-1208,1-1 1,0 1 0,0 1 0,0-1 0,0 0 0,0 0 0,0 1 0,1-1 0,-1 1 0,1-1 0,0 1-1,0 0 1,0-1 0,0 1 0,0 0 0,0 0 0,1 0 0,-1 0 0,1 0 0,0 0 0,0-1 0,0 1-1,0 0 1,1 0 0,-1 0 0,1 0 0,0 0 0,-1 0 0,1-1 0,1 1 0,-1 0 0,0-1 0,1 1-1,-1-1 1,1 1 0,0-1 0,-1 0 0,1 1 0,1-1 0,-1 0 0,0 0 0,0-1 0,1 1 0,-1 0-1,2 0-25,149 27 760,-45-30-4117,-42-1-2738,-19 2-3928</inkml:trace>
  <inkml:trace contextRef="#ctx0" brushRef="#br1" timeOffset="125553.258">22968 6614 6819,'0'0'3797,"0"0"-1831,0 0-776,0 0 194,0 0-413,1 9-621,35 455 2993,-36-464-3334,1 1 1,-1-1-1,1 1 1,-1-1-1,1 0 0,0 1 1,-1-1-1,1 0 1,-1 1-1,1-1 1,0 0-1,-1 0 0,1 0 1,-1 0-1,1 1 1,0-1-1,-1 0 1,1 0-1,0 0 1,-1 0-1,1 0 0,0-1 1,-1 1-1,1 0 1,0 0-1,-1 0 1,1 0-1,-1-1 1,1 1-1,0 0 0,-1-1 1,1 1-1,-1 0 1,1-1-1,-1 1 1,1-1-1,-1 1 1,0-1-1,1 1 0,-1-1 1,1 1-1,-1-1 1,0 1-1,1-1 1,-1 1-1,0-1 0,0 0 1,0 1-1,1-1 1,-1 0-1,0 1 1,0-1-1,0 0 1,0 1-1,0-1 0,0 0 1,0 1-1,0-1 1,0 1-1,0-1 1,-1 0-1,1 1 1,0-1-1,0 0 0,-1 1-9,95-169 453,-89 163-353,-1 0 0,1 0-1,0 1 1,1 0 0,-1 0 0,1 0 0,0 1 0,0 0 0,0 0 0,1 0 0,0 1 0,-1 0 0,1 0 0,0 1 0,0 0 0,1 0 0,-1 1-1,0-1 1,1 2 0,-1-1 0,0 1 0,1 0 0,-1 0 0,1 1 0,0 1-100,-2 1-247,0 1-1,0 0 1,0 0-1,-1 0 1,1 1-1,-1 0 1,-1 0 0,1 0-1,0 1 1,-1 0-1,0-1 1,-1 1-1,1 1 1,-1-1-1,0 0 1,0 4 247,10 14-3186,0-2-1792,0-5-2953</inkml:trace>
  <inkml:trace contextRef="#ctx0" brushRef="#br1" timeOffset="126154.44">24269 6324 8260,'0'0'2265,"0"0"-1561,0 0 259,0 0 563,0 0-432,-18 11-395,2-2-548,10-6-104,-1 0 0,1 1 0,-1 0 0,1 0 0,0 1 0,1-1 0,-1 1 0,1 0 0,0 1 0,0 0 0,0-1 0,1 1 0,0 1 0,0-1 0,1 1 0,0-1 0,-1 4-47,-9 37 645,1 2 0,3-1-1,2 1 1,2 1 0,2-1 0,2 1 0,6 37-645,-4-69 51,2 0 0,0-1 0,1 1 1,0-1-1,2 0 0,0 0 0,1 0 0,0-1 1,2 0-1,0-1 0,0 0 0,3 1-51,59 51-2815,-53-57-337,-6-7-2353,-5-3-3331</inkml:trace>
  <inkml:trace contextRef="#ctx0" brushRef="#br1" timeOffset="127152.259">24629 6618 10037,'0'0'1960,"0"0"-1154,0 0 149,21-15 371,68-43-277,-82 54-934,0 1 1,-1 0-1,1 1 1,0-1-1,0 2 0,1-1 1,-1 0-1,0 1 1,1 1-1,-1-1 1,1 1-1,-1 1 1,0-1-1,3 1-115,19 1 649,-27-2-609,1-1 1,-1 1 0,0 0-1,0 0 1,1 0-1,-1 0 1,0 0-1,0 1 1,1-1 0,-1 1-1,0-1 1,0 1-1,0 0 1,0 0 0,0 0-1,0 0 1,0 0-1,0 0 1,0 1 0,0-1-1,0 1 1,-1-1-1,1 1 1,-1-1 0,1 1-1,-1 0 1,0 0-1,1 0 1,-1 0-1,0 0 1,0 0 0,0 0-1,-1 0 1,1 0-1,-1 1 1,1-1 0,-1 0-1,1 0 1,-1 1-1,0-1 1,0 0 0,0 1-41,0 6 91,0 1 1,-1-1 0,0 1 0,0-1 0,-1 0 0,-1 1 0,1-1 0,-1 0-1,-1 0 1,1-1 0,-2 1 0,1-1 0,-1 0 0,0 0 0,-1 0 0,0 0-92,-150 193 997,154-199-963,1 0 0,-1 1 0,1-1-1,-1 1 1,1 0 0,0-1 0,0 1 0,0 0-1,0 0 1,1 0 0,-1 0 0,1-1-1,0 1 1,-1 0 0,1 0 0,1 0-1,-1 0 1,0 0 0,1 0 0,-1 0 0,1 0-1,0-1 1,0 1 0,0 0 0,0 0-1,1-1 1,-1 1 0,1-1 0,-1 1 0,1-1-1,0 0 1,0 0 0,0 0 0,0 0-1,1 0 1,-1 0 0,0 0 0,1-1-1,-1 1 1,1-1 0,0 0 0,-1 1 0,1-1-1,3 0-33,176 14 664,-134-16-5081,-46 0 383,-2-4-2118</inkml:trace>
  <inkml:trace contextRef="#ctx0" brushRef="#br1" timeOffset="127338.442">25299 6783 16968,'0'0'2481,"0"0"-1601,0 0 481,0 0-465,0 0-896,0 0-752,0 0-1665,12 18-2321,-12 10-2562</inkml:trace>
  <inkml:trace contextRef="#ctx0" brushRef="#br1" timeOffset="127481.719">25287 7027 11573,'0'0'4354,"0"0"-3970,0 0 1185,0 0 0,0 0-1345,0 0-224,20 0-736,-12 0-1089,0 0-1585,-2 0-4017</inkml:trace>
  <inkml:trace contextRef="#ctx0" brushRef="#br1" timeOffset="128323.369">25855 6721 2209,'0'0'3764,"0"0"-2454,0 0-34,0 0 831,0 0-490,0 0-763,5-6 560,91-105 401,-5-4 1,35-63-1816,-121 225 1931,-5 21-1100,2-19-624,-2 0 0,-2 0-1,-3 1 1,-1-1 0,-12 40-207,2-59-3434,-2-17-2640,10-12 855</inkml:trace>
  <inkml:trace contextRef="#ctx0" brushRef="#br1" timeOffset="128620.502">26407 6436 9236,'0'0'3042,"0"0"-2167,23-8-75,77-28 686,-89 33-1266,1 0-1,0 0 1,0 1-1,0 1 1,0 0-1,0 0 1,0 1 0,0 1-1,0 0 1,10 3-220,-18-2 60,-1 0 0,1 1 0,-1-1 0,0 1 0,0 0 0,0 0 0,-1 0 0,1 0 0,-1 1 0,1-1 0,-1 1 0,0-1 0,-1 1 0,1 0 0,-1 0 0,1 0 0,-1 0 0,0 0 0,0 0 0,-1 0 0,0 0 0,1 0 0,-1 0 0,0 0 0,-1 0 0,1 0 0,-1 0 0,0 0 0,0 2-60,1 6 274,-21 195 2421,12-173-2515,-1 0-1,-2-1 1,-1 0 0,-2-1 0,-11 18-180,20-40-468,-1-1 0,0 1 0,-1-1 0,0-1 0,0 1 0,-1-1 0,0-1 0,0 0 0,-1 0 0,1 0 0,-2-2 0,0 1 468,-21 4-4090,4-8-1731</inkml:trace>
  <inkml:trace contextRef="#ctx0" brushRef="#br1" timeOffset="128874.296">26462 6753 9732,'0'0'4226,"0"0"-3633,0 0 815,135-36 561,-89 32-1008,-3 2-961,-9 2-288,-12 0-1473,-8-2-2513,-14-2-3794</inkml:trace>
  <inkml:trace contextRef="#ctx0" brushRef="#br1" timeOffset="129104.968">26996 6223 8196,'0'0'3874,"0"0"-3021,0 0-546,0 0 963,0 0 91,13 19-420,2 0-733,-6-6-45,0-1 1,0 1-1,-1 1 1,-1 0-1,0 0 1,-1 0-1,0 1 1,1 9-164,1 13 711,-1 0 0,-3 0 0,-1 1 1,-1-1-1,-3 25-711,-1-44 101,0 0 1,-1 0-1,-1 0 1,-1-1-1,0 1 0,-2-1 1,1-1-1,-2 1 0,0-1 1,-1 0-1,-1-1 1,0 0-1,-1-1 0,-1 0 1,0 0-1,-8 5-101,-18 17-119,-2-3-1,-1-1 1,-1-2-1,-1-1 0,-11 2 120,49-28-354,-31 14-1962,13-18-3543,15-9-1675</inkml:trace>
  <inkml:trace contextRef="#ctx0" brushRef="#br1" timeOffset="129801.228">27470 6684 13190,'0'0'1697,"0"0"-1569,104 0 1329,-39 0 207,2 0-863,1 0-577,-9 0-224,-19 0-128,-14-4-1153,-16-4-1264,-10-2-2801</inkml:trace>
  <inkml:trace contextRef="#ctx0" brushRef="#br1" timeOffset="130038.291">27820 6382 11253,'0'0'2705,"0"0"-2577,0 0 593,0 0 1536,10 123-945,1-63-783,-5-1-417,-2-3-64,-4-1-48,0-3-320,-12 1-1009,-19-5-1584,-11-10-3266</inkml:trace>
  <inkml:trace contextRef="#ctx0" brushRef="#br1" timeOffset="130188.847">27701 6737 11669,'0'0'2017,"119"-67"-1152,-42 37 847,4 6-463,-1 6-481,-9 4-768,-11 6-352,-15 1-1633,-19 5-3729</inkml:trace>
  <inkml:trace contextRef="#ctx0" brushRef="#br1" timeOffset="130858.377">28625 6378 7267,'0'0'4795,"0"0"-2656,0 0-1317,0 0 53,0 0 8,2 9-504,6 51 219,-1 1 0,-4 0-1,-2 0 1,-4 21-598,1 26 597,2 10 3,13-129-309,65-120 58,-74 117-259,1 1 0,1 0 1,1-1-1,-1 2 0,2-1 1,0 1-1,0 0 0,2 1 1,-1 0-1,1 0 0,1 1 1,-1 0-1,2 1 1,-1 0-1,1 1 0,1 1 1,0-1-1,0 2 0,0 0 1,9-2-91,130 1 1880,-150 7-1933,0 1 0,1-1-1,-1 1 1,0-1 0,0 1-1,0 0 1,1 0 0,-1 0 0,0 0-1,0 0 1,0 0 0,-1 1-1,1-1 1,0 1 0,0-1-1,-1 1 1,1 0 0,-1-1-1,1 1 1,-1 0 0,0 0-1,0 0 1,0 0 0,0 0-1,0 1 1,0-1 0,0 0-1,-1 0 1,1 0 0,-1 1-1,0-1 1,0 2 53,1 47-7842,-2-34-594</inkml:trace>
  <inkml:trace contextRef="#ctx0" brushRef="#br1" timeOffset="131537.516">29858 6003 6707,'0'0'1873,"0"0"-1121,0 0 203,0 0 515,0 0-266,-20-2-516,-67-1-197,80 3-373,1 1 0,0 0 0,0 1 0,0 0 0,0-1 0,0 2 0,0-1 0,1 1 0,-1 0 0,1 0 0,-1 1 0,1-1 0,0 1 0,1 0 0,-1 0 0,1 1 0,0 0 0,-1 1-118,-2 1 194,-10 17 86,2 1 1,0 1-1,2 0 0,0 1 0,2 0 0,1 1 1,2 0-1,0 0 0,2 1 0,1 0 1,1 0-1,2 1 0,1-1 0,1 9-280,-3 7 381,-5 282 2052,45-105-1584,-6-76-594,-29-136-538,7 40 807,8-23-4289,-17-26 2549,0 0-3584,0-1-1123</inkml:trace>
  <inkml:trace contextRef="#ctx0" brushRef="#br1" timeOffset="134561.728">29995 6660 7347,'0'0'1726,"0"0"-1219,0 0 432,0 0 902,0 0-435,0 0-565,10-5-252,41-27-209,-2-3-1,0-2 0,-3-2 1,-1-2-1,37-44-379,-66 67 253,-1 0-1,0-1 1,-1-1-1,-1 0 0,-1 0 1,-1-1-1,-1-1 1,2-6-253,-12 27 432,-43 297 518,24-196-772,-9 44-24,18-48-3264,9-92 2185,0 5-455,3-4-3320,1-4-1690</inkml:trace>
  <inkml:trace contextRef="#ctx0" brushRef="#br1" timeOffset="135095.575">30679 6348 6851,'0'0'3938,"0"0"-3034,0 0-701,0 0 747,14 20 763,80 143 584,-84-129-1856,-1 1 1,-2 0 0,-1 0 0,-2 1-1,-1 0 1,-2-1 0,-2 12-442,1-39 23,0-1 0,0 1 0,-1 0 1,0-1-1,0 1 0,-1-1 0,0 1 0,-1-1 1,1 0-1,-1 1 0,-1-2 0,1 1 0,-1 0 1,0-1-1,-1 1 0,1-1 0,-1 0 0,-1-1 1,1 1-1,-1-1 0,0 0 0,0-1 0,0 1 1,-1-1-1,1-1 0,-1 1 0,0-1 0,0 0 0,-1 0 1,1-1-1,0 0 0,-1-1 0,1 1 0,-1-1 1,0-1-1,0 1-23,3 0-13,0 0 0,0-1 0,0 1 0,0-1 0,0 0 0,0 0 0,0 0 1,0-1-1,0 0 0,0 0 0,1 0 0,-1 0 0,0-1 0,0 0 0,1 0 0,-1 0 0,1-1 0,0 1 1,-1-1-1,1 0 0,0 0 0,1-1 0,-1 1 0,1-1 0,-1 0 0,1 0 0,0 0 0,1 0 0,-1 0 1,1-1-1,-2-3 13,0-1-48,1 1 0,1-1 0,0 0 0,0 0 1,0 0-1,1 0 0,0 0 0,1-1 0,0 1 0,1 0 1,0 0-1,0 0 0,1 0 0,0 0 0,0 0 0,1 0 1,1 0-1,-1 1 0,1 0 0,1-1 0,-1 2 0,1-1 1,1 0-1,0 1 0,0 0 0,0 0 0,1 1 0,0-1 48,279-196 104,-279 198-31,0-1 0,-1 1 0,1-1 0,-1 0 0,-1 0 0,1-1 0,-1 1 0,0-1 0,-1 0 0,0-1 0,0 1 0,0-1 0,-1 0 0,0 0 0,0 0 0,-1 0 0,-1-1 0,1 1 0,-1 0 0,0-4-73,-17-71 216,13 82-274,1 1 1,-1-1-1,1 0 1,-1 1-1,0 0 0,1 0 1,-1 0-1,0 0 1,1 0-1,-1 0 1,1 1-1,-1-1 1,0 1-1,1 0 0,-1 0 1,1 0-1,0 0 1,-1 0-1,1 0 1,0 1-1,0-1 0,0 1 1,0-1-1,0 1 1,0 0-1,0 0 1,0 0-1,1 0 1,-1 0-1,1 0 0,-1 1 1,1-1-1,0 1 58,-65 97-3663,41-24-3855,21-42 768</inkml:trace>
  <inkml:trace contextRef="#ctx0" brushRef="#br1" timeOffset="135339.088">31239 6608 15399,'0'0'4162,"0"0"-3650,0 0 321,0 0 111,0 0-944,0 0-672,0 26-2290,-14 6-2016,-16 11-4370</inkml:trace>
  <inkml:trace contextRef="#ctx0" brushRef="#br1" timeOffset="135572.463">31124 6997 2689,'0'0'14183,"0"0"-12374,0 0-689,0 0 977,0 0-336,0 0-1121,0 2-640,0 0-304,0 0-913,0 2-719,0 6-1090,0 0-2833,-14 2-4625</inkml:trace>
  <inkml:trace contextRef="#ctx0" brushRef="#br0" timeOffset="56030.819">31805 8410 10085,'0'0'2350,"0"0"-1355,0 0 179,0 0 133,0 0-594,20-7-335,134-28 708,-53 35 451,-94 46-1212,-14-32-159,0 1 0,-1-1-1,0 0 1,-1 0-1,-1-1 1,0-1 0,-1 1-1,0-2 1,-5 4-166,-11 14 94,19-20-105,0 0-1,0 0 1,1 0 0,0 1-1,1 0 1,0 0 0,0 0-1,1 1 1,1 0-1,0 0 1,0 0 0,1 1-1,1-1 1,0 1 0,0 0-1,1 0 1,1-1-1,0 1 1,0 3 11,80 143-651,-82-156 698,1 0-1,0 0 1,0 0-1,-1 0 1,1 0 0,-1 0-1,0-1 1,1 1-1,-1-1 1,0 1-1,0-1 1,0 0-1,0 0 1,0 0 0,0 0-1,0 0 1,0 0-1,-1-1 1,1 1-1,0 0 1,-1-1 0,1 0-1,0 0 1,0 0-1,-1 0 1,1 0-1,-2 0-46,1 0 18,-101 2-367,82-10-3006,16-8-2222,5 2-2795</inkml:trace>
  <inkml:trace contextRef="#ctx0" brushRef="#br0" timeOffset="57229.146">32288 8553 1024,'0'0'3458,"0"0"-1668,0 0 115,0 0 277,0 0-434,-1-3-598,-8-58 3616,10 56-4719,0 1-1,1-1 1,-1 1 0,1 0 0,0 0 0,1 0-1,-1 0 1,0 0 0,1 0 0,0 0 0,0 1 0,0 0-1,1-1 1,-1 1 0,1 1 0,0-1 0,-1 0 0,1 1-1,0 0 1,1 0 0,-1 0 0,0 0 0,0 1 0,1-1-1,-1 1 1,1 0 0,-1 1 0,1-1 0,0 1 0,4 0-47,12 48 376,-17-30-303,0 0 0,-2 0 1,0 0-1,-2 0 1,0 0-1,0 1 0,-2-1 1,0 0-1,-2 0 0,1 0 1,-2-1-1,-1 1 1,0-1-1,-1 0 0,-1-1 1,0 1-74,-9 8 46,-2 0 1,0-1 0,-1-1-1,-2-1 1,0-1 0,-1-1-1,-3 0-46,-62 59 71,86-77-31,0 0-1,0 0 0,0 1 1,0-1-1,0 1 1,1-1-1,-1 1 1,1-1-1,0 1 1,-1 0-1,1 0 0,0 0 1,1 0-1,-1 0 1,1 0-1,-1 0 1,1 0-1,0 0 0,0 0 1,0 0-1,0 0 1,1 0-1,-1 0 1,1 0-1,0 0 1,-1 0-1,1-1 0,1 1 1,-1 0-1,0 0 1,1-1-1,0 1 1,-1-1-1,1 1 1,0-1-1,0 0 0,0 1 1,1-1-1,0 0-39,61 47-296,-21-28-3889,-30-18-363,1-3-2821</inkml:trace>
  <inkml:trace contextRef="#ctx0" brushRef="#br0" timeOffset="57793.185">32490 8986 10901,'0'0'3314,"0"0"-2994,0 0 880,0 0 737,0 0-960,0 0-625,10 0 176,4 0 400,2 8-175,-2-2-113,1-4-256,-1 0-320,-4 0-64,0-2-512,0 2-705,0-2-1136,-4 0-2465,-4 0-5411</inkml:trace>
  <inkml:trace contextRef="#ctx0" brushRef="#br0" timeOffset="58143.594">32730 8890 9364,'0'0'3639,"20"-20"-2582,68-64 87,-70 69-604,0-2-1,-1-1 1,0 0 0,-2-1-1,0 0 1,-1-2-1,-1 1 1,5-13-540,-18 87 3273,1-15-2851,-19 352 2,14-362-1100,-17 64-6507,3-69 126</inkml:trace>
  <inkml:trace contextRef="#ctx0" brushRef="#br0" timeOffset="58783.77">33254 7843 6979,'0'0'2316,"0"0"-1086,0 0 400,0 0 371,0 0-795,0 3-686,40 223 1993,-10-65-1259,-8 2 0,-7 1 0,-6 159-1254,-20-252 79,-3 1-1,-2-1 1,-4-1 0,-3-1 0,-3-1-1,-3-2 1,-2 0 0,-4-2 0,-33 46-79,47-72 24,-61 82-1648,65-111-1972,4-12-2615,5-11-1630</inkml:trace>
  <inkml:trace contextRef="#ctx0" brushRef="#br0" timeOffset="60226.992">33419 6757 4498,'0'0'2551,"0"0"-895,0 0-31,0 0 59,0 0-420,0 0-744,6 3-328,20 19 178,-1 0 0,-1 1 0,-1 2 0,-1 0 0,-1 2 0,-2 0 0,0 1 0,-2 1 0,1 5-370,12 20 240,-2 0 1,-3 2-1,-2 2 1,-2 0-1,-4 0 1,-1 2-1,5 55-240,-5 29 104,-7 0 0,-6 0 1,-10 60-105,-11 0 108,-9-1 0,-28 88-108,-184 715 2523,230-965-2461,-2 1 0,-2-2-1,-2 0 1,-1 0-1,-2-2 1,-2 0-1,-1-1 1,-2-1 0,-2-1-1,-1-2 1,-1 0-1,-2-2 1,-18 15-62,-75 50 1382,109-93-2094,2-17-5537,4 1 964,-8-4-6195</inkml:trace>
  <inkml:trace contextRef="#ctx0" brushRef="#br1" timeOffset="141280.403">31723 6211 2881,'0'0'3341,"0"0"-711,0 0-79,0 0 39,0 0-557,0 0-528,-1-8-267,-6-35 306,9 40-1504,1 0-1,-1 0 0,1 1 1,0-1-1,0 0 0,0 1 0,0 0 1,0 0-1,0 0 0,0 0 1,1 1-1,-1-1 0,1 1 1,0 0-1,-1 0 0,1 0 1,0 0-1,-1 1 0,4-1-39,-2 0 38,17-4-84,1 1 0,-1 2 0,1 0 1,-1 1-1,1 1 0,0 1 1,8 3 45,-28-4-12,0 0 1,0 1-1,0-1 1,0 1-1,0 0 1,-1 0-1,1 0 1,0 0-1,0 1 1,-1-1-1,1 1 1,0 0-1,-1-1 1,0 1-1,1 0 1,-1 0-1,0 1 1,0-1-1,0 0 1,0 1-1,-1-1 1,1 1 0,-1 0-1,1 0 1,-1-1-1,0 1 1,0 0-1,0 0 1,-1 0-1,1 0 1,-1 0-1,1 0 1,-1 0-1,0 0 1,0 0-1,-1 0 1,1 0-1,0 0 1,-1 0-1,0 0 1,0 0-1,0 0 1,0 1 11,-34 67 61,28-60-57,0 1 0,1 0 0,0 1 1,1-1-1,0 1 0,1 0 0,1 0 0,0 0 1,0 9-5,1-1-18,1 1-1,1 0 1,1-1 0,1 1 0,0-1 0,2 0 0,1 0 0,0 0 0,4 5 18,-8-23 18,1-1-8,-1 1 1,0-1-1,1 1 0,-1-1 0,0 1 0,0-1 0,-1 1 0,1 0 0,0 0 1,-1-1-1,0 1 0,1 0 0,-1 0 0,0-1 0,-1 1 0,1 0 0,0 0 1,-1-1-1,0 1 0,1 0 0,-1-1 0,0 1 0,0 0 0,-1 0-10,-11 1 61,1 0 0,-1 0 0,0-2 0,0 1 0,0-2 0,0 0 0,-1 0 0,1-1 0,-12-2-61,-5 2-276,29 0 132,0 0 0,-1 0 0,1-1 1,-1 1-1,1 0 0,0-1 1,-1 1-1,1 0 0,0-1 0,-1 0 1,1 1-1,0-1 0,0 0 1,0 1-1,-1-1 0,1 0 1,0 0-1,0 0 0,0 0 0,0 0 1,1 0-1,-1 0 0,0-1 1,0 1-1,1 0 0,-1 0 0,1-1 1,-1 1-1,1 0 0,-1-1 1,1 1-1,0 0 0,-1-1 1,1 1-1,0 0 0,0-1 0,0-1 144,-4-22-5255</inkml:trace>
  <inkml:trace contextRef="#ctx0" brushRef="#br1" timeOffset="141718.215">32348 6138 7668,'0'0'3385,"25"-10"-2016,84-30-324,25 26 2853,-132 14-3868,0 0-1,-1 0 1,1 0 0,0 0-1,-1 1 1,1-1-1,0 1 1,-1-1 0,1 1-1,-1 0 1,1 0-1,-1 0 1,1-1 0,-1 1-1,1 1 1,-1-1-1,0 0 1,0 0 0,1 0-1,-1 1 1,0-1-1,0 0 1,0 1 0,-1-1-1,1 1 1,0-1-1,-1 1 1,1 0 0,0-1-1,-1 1 1,0 0-1,1-1 1,-1 1 0,0 0-1,0-1 1,0 1-1,0 0 1,0 0-1,-1-1 1,1 1 0,-1 1-30,-21 72 827,-56 23-113,68-89-704,0 0 0,1 1 0,0 1 0,0-1 0,1 1 0,0 1 0,1-1-1,1 1 1,0 0 0,0 1 0,1 0 0,1 0 0,0 0 0,1 0 0,0 0 0,1 4-10,33 104-147,-31-119 175,1 1 0,-1 0 0,1-1 1,-1 1-1,0-1 0,0 1 0,-1 0 0,1-1 1,0 1-1,-1-1 0,0 1 0,1-1 0,-1 1 1,0-1-1,0 1 0,0-1 0,-1 0 0,1 0 1,-1 1-1,1-1 0,-1 0 0,0 0 0,1-1 1,-1 1-1,0 0 0,0 0 0,-1-1 0,1 0 1,0 1-1,0-1 0,-1 0 0,1 0 0,0 0 1,-1 0-1,1 0 0,-1-1 0,0 1 0,1-1 1,-1 0-1,1 0 0,-1 0 0,0 0 0,1 0 1,-1 0-1,-2-1-28,-8 4 78,-3 1-302,-22 4 644,12-8-4700,18-6-349,-4-18-3031</inkml:trace>
  <inkml:trace contextRef="#ctx0" brushRef="#br1" timeOffset="142083.106">32846 5517 10261,'0'0'2222,"0"0"-1016,0 0-600,0 0 143,0 0-63,10 10-422,70 115 760,-50-39-529,-5 2 0,-3 1 0,-4 1 0,-4 1 0,-5 0 0,-3 0 0,-4 1 0,-4 6-495,-4-55-2,-2-1 1,-1 0-1,-2-1 1,-2 0 0,-2-1-1,-2-1 1,-1 0-1,-2-1 1,-1-1 0,-2-1-1,-2-1 1,-1-1-1,-2-1 1,-1-2 0,-1-1-1,-2-1 1,-1-2-1,-1-1 1,-25 14 1,-56 26-7972,64-58-1085</inkml:trace>
  <inkml:trace contextRef="#ctx0" brushRef="#br0" timeOffset="152910.733">24858 8777 1024,'0'0'246,"0"0"-134,0 0 197,0 0 377,0 0 5,0 0 51,0 0 138,0 0 54,0 0 117,0 0 96,0 0-234,0 0-262,0 0-27,0 0-2,0 0-132,0 0-87,0 0 83,0 0 162,0 0 27,0 0 5,0 0 9,0 0-129,-8-12 1500,6 12-2036,0 0 1,1 0 0,-1 0 0,0 0 0,0 0-1,1 0 1,-1 1 0,0-1 0,0 1 0,1-1-1,-1 1 1,0 0 0,1 0 0,-1-1 0,1 1-1,-1 0 1,1 1 0,-1-1 0,1 0 0,0 0 0,0 0-1,0 1 1,-1-1 0,1 1 0,0-1 0,1 1-1,-1-1 1,0 1 0,0 0 0,1-1 0,-1 1-1,1 0 1,-1-1 0,1 1 0,0 0 0,-1 0-1,1-1 1,0 1 0,0 0 0,1 0 0,-1 0-1,0-1 1,1 1 0,-1 0 0,0 0 0,1-1-1,0 2-24,2-1 6,0 1 0,1-1 0,-1-1 0,0 1 0,1 0 0,-1-1 0,1 1 0,0-1 0,-1 0 0,1-1 0,0 1 0,0 0 0,-1-1 0,1 0 0,0 0 0,0 0 0,0 0 0,-1-1 1,1 0-1,2 0-6,-3-1 33,-1 0 1,0 0 0,0 0-1,0 0 1,0-1 0,0 1 0,0-1-1,-1 1 1,1-1 0,-1 1 0,0-1-1,1 0 1,-1 0 0,-1 0-1,1 0 1,0 0 0,-1 0 0,1 0-1,-1 0 1,0 0 0,0 0 0,0 0-1,0 0 1,-1 0 0,1 0-1,-1 1 1,0-1 0,0 0-34,0 2 17,0 0 1,0 1-1,0-1 1,0 1-1,0-1 1,0 1-1,-1-1 1,1 1-1,0 0 1,0 0-1,0-1 1,-1 1-1,1 0 1,0 0-1,0 0 1,0 1-1,-1-1 1,1 0-1,0 0 1,0 1-1,0-1 1,0 0-1,0 1 1,-1-1-1,1 1 1,0-1-1,0 1 1,0 0-1,0 0 1,0-1-1,1 1 1,-1 0-1,0 0 1,0 0-1,0 0 1,0 0-18,1 1 4,0-1 0,0 0 0,0 0 0,0 1 0,0-1 0,0 0 0,0 0 0,0 1 0,0-1 0,1 0 0,-1 0 0,0 1 0,1-1 0,-1 0 0,1 0 0,-1 0 0,1 0 1,0 0-1,-1 0 0,1 0 0,0 0 0,0 0 0,0 0 0,0 0 0,0 0 0,0 0 0,0-1 0,0 1 0,0 0 0,0-1 0,0 1 0,0-1 0,1 1 0,-1-1 0,0 0 0,0 1 1,1-1-1,-1 0 0,0 0 0,0 0 0,1 0 0,-1 0 0,0 0 0,0 0 0,1-1 0,-1 1 0,0 0 0,0-1 0,1 1 0,-1 0 0,0-1-4,6 1 50,-6-1-30,0 0-1,0 0 1,0 0 0,1 0 0,-1 0 0,0-1-1,0 1 1,0 0 0,-1-1 0,1 1 0,0 0-1,0-1 1,-1 1 0,1-1 0,-1 1 0,1-1 0,-1 1-1,0-1 1,0 1 0,1-1 0,-1 0 0,0 1-1,0-1 1,-1 1 0,1-1 0,0 1 0,0-1 0,-1 0-1,1 1 1,-1-1 0,1 1 0,-1 0 0,0-1-1,0 1 1,0-1 0,1 1 0,-1 0 0,0 0 0,0-1-1,-1 1 1,1 0 0,0 0 0,0 0 0,-1 0-1,1 1 1,0-1 0,-1 0 0,1 0 0,-2 0-20,0 1 2,-1 0-1,0 0 1,0 1 0,1-1 0,-1 1-1,0 0 1,1 0 0,-1 0 0,0 0-1,1 1 1,0 0 0,-1-1 0,1 1-1,0 0 1,0 1 0,0-1 0,0 0-1,0 1 1,1 0 0,-1-1 0,1 1-1,-1 0 1,1 0 0,0 1 0,0-1-1,1 0 1,-1 1 0,1-1 0,-1 1-1,1-1 1,0 1 0,0 1-2,3-3 9,-1-1 0,0 0 1,0 0-1,1 1 0,-1-1 0,0 0 1,1 0-1,-1 0 0,1-1 0,0 1 0,-1 0 1,1-1-1,0 1 0,-1-1 0,1 1 1,0-1-1,0 0 0,-1 1 0,1-1 1,0 0-1,0 0 0,-1 0 0,1-1 1,0 1-1,0 0 0,-1-1 0,1 1 1,0-1-1,-1 0 0,1 1 0,0-1 1,-1 0-1,1 0 0,-1 0 0,0 0 0,1 0 1,-1 0-1,0-1 0,1 1 0,-1 0 1,0-1-10,1 0 27,1 1 1,-1-1-1,0 1 0,0-1 1,0 0-1,-1 0 1,1 0-1,0 0 0,-1-1 1,1 1-1,-1 0 1,0-1-1,0 1 1,0 0-1,0-1 0,0 0 1,0 1-1,-1-1 1,1 1-1,-1-1 1,0 0-1,0 1 0,0-1 1,0 0-1,0-1-27,-2 3-4,0 0-1,0 0 0,0 0 0,0 1 0,-1-1 1,1 0-1,0 1 0,0-1 0,-1 1 1,1 0-1,0 0 0,0 0 0,-1 0 1,1 0-1,0 0 0,0 0 0,-1 1 1,1-1-1,0 1 0,0 0 0,0 0 1,0 0-1,0 0 0,0 0 0,0 0 0,0 0 1,0 1-1,-1 0 5,2 0-3,0-1 1,0 0-1,0 0 0,0 0 1,1 0-1,-1 1 0,0-1 1,1 0-1,-1 1 0,1-1 1,0 0-1,-1 1 0,1-1 1,0 0-1,0 1 0,0-1 1,0 1-1,0-1 0,0 1 1,0-1-1,0 0 0,1 1 1,-1-1-1,0 0 0,1 1 1,-1-1-1,1 0 0,0 1 1,-1-1-1,1 0 0,0 0 1,0 0-1,0 0 0,0 0 1,0 0-1,0 0 0,0 0 1,0 0-1,0 0 0,0 0 1,0-1-1,1 1 0,-1 0 1,0-1-1,1 1 0,-1-1 1,0 1-1,1-1 0,-1 0 1,1 0-1,-1 0 0,0 0 1,1 0-1,-1 0 0,1 0 1,0 0 2,0-3 8,1 1 0,-2-1 1,1 1-1,0-1 0,0 0 1,-1 0-1,1 0 0,-1 0 1,0 0-1,0 0 0,0-1 1,-1 1-1,1 0 0,-1 0 1,0-1-1,1 1 0,-1 0 1,-1-1-1,1 1 0,0 0 1,-1 0-1,0-1 1,0 1-1,0 0 0,0 0 1,0 0-1,-1 0 0,1 0 1,-1 0-1,0 1 0,-1-4-8,0 5-9,0 0 0,0 0 0,0 0-1,0 0 1,0 0 0,0 0-1,0 1 1,0 0 0,0-1 0,0 1-1,0 0 1,-1 1 0,1-1 0,0 0-1,0 1 1,0 0 0,0-1 0,0 1-1,0 1 1,1-1 0,-1 0 0,0 1-1,0-1 1,1 1 0,-1 0 0,1 0-1,-1 0 1,1 0 0,0 0 0,0 1-1,0-1 1,0 0 0,0 1-1,0 1 10,-12 63-237,68-59 280,-49-9-24,0 0 0,0 0 0,0 0 0,0-1 0,0 1 0,-1-1 0,1-1 0,0 1 0,-1-1 0,0 1 0,1-1 0,-1 0 0,0-1 1,-1 1-1,1-1 0,-1 0 0,1 0 0,-1 0 0,0 0 0,0 0 0,-1-1 0,0 1 0,1-1 0,-1 0 0,-1 0 0,1 0 0,-1 0 0,1-1-19,-5 4 6,1 0 0,0 0 0,-1 1 0,1-1-1,-1 1 1,1 0 0,-1 0 0,0 0 0,1 0 0,-1 0-1,0 1 1,0-1 0,0 1 0,0 0 0,1 0 0,-1 0-1,0 0 1,0 0 0,0 1 0,0-1 0,0 1 0,0 0-6,-7-1-25,9 1 14,-1-1 0,0 1 0,0 0 0,1 0 0,-1 0 0,0 0 0,1 0-1,-1 0 1,1 1 0,-1-1 0,1 0 0,0 1 0,0-1 0,-1 1 0,1-1-1,0 1 1,0 0 0,1-1 0,-1 1 0,0 0 0,0 0 0,1-1 0,-1 1 0,1 0-1,0 0 1,-1 0 0,1 0 0,0 0 0,0 0 0,0 0 0,1 0 0,-1 0 0,0-1-1,1 1 1,-1 0 0,1 1 11,59 6 214,-45-69 231,-16 50-370,1 8-77,-1 1 0,0 0 1,1 0-1,-1 0 0,0-1 0,0 1 1,0 0-1,0 0 0,0 0 0,0 0 1,-1 1-1,1-1 0,0 0 0,0 0 1,0 1-1,-1-1 0,1 1 0,-1-1 0,1 1 1,0-1-1,-1 1 0,1 0 0,-1 0 1,1-1-1,0 1 0,-1 0 0,1 1 1,-1-1-1,1 0 0,-1 0 0,1 1 1,0-1-1,-1 0 0,1 1 0,0-1 1,-1 1-1,1 0 0,-1 0 2,-22 78-355,55-81 427,-27-1 34,1 0-1,-1 0 1,0 0-1,0-1 1,0 1-1,0-1 0,0 0 1,-1 0-1,0-1 1,0 1-1,0-1 1,-1 1-1,1-1 0,-1 0 1,0 0-1,0 0 1,-1 0-1,1 0 1,-1-1-1,-1 1 0,1 0 1,-1-1-1,1 1 1,-1 0-1,-1-4-105,-7 2 38,-2 20-10857,10 7 3501</inkml:trace>
  <inkml:trace contextRef="#ctx0" brushRef="#br0" timeOffset="171421.827">12472 9232 7924,'0'0'1179,"0"0"-355,0 0-352,0 0 62,0 0 202,0 0 179,0 0-189,-1-3-288,-4-5 469,20 37-251,14 13-418,2 0 0,1-3 0,2 0 0,2-2 1,1-2-1,2-1 0,1-2 0,34 19-238,-22-15 22,-24-13-8,2-2 0,0 0 1,1-3-1,1 0 0,1-2 0,0-1 1,1-2-1,1-1 0,0-2 0,0-2 1,26 4-15,-32-11 6,0 0 0,-1-2 0,1-1 0,0-1 0,0-2 0,-1 0 0,16-7-6,3-4 64,0 2-1,0 3 1,1 1 0,1 2-1,0 3 1,15 1-64,-49 5 8,1 0 1,-1 1 0,0 1-1,0 0 1,-1 1 0,1 0-1,-1 1 1,1 1-1,-2 1 1,1-1 0,-1 2-1,0 0 1,6 6-9,9 4 4,7 7 5,1-1 0,0-1 0,2-2 0,1-2 0,0-2-1,1-1 1,1-2 0,1-2 0,-1-2 0,16 1-9,-6-8 3,1-1 0,0-3-1,0-3 1,-1-1 0,0-3-1,2-3-2,-32 4-2,1 1 0,0 1 0,0 1 0,0 0 0,1 2 0,-1 0 0,1 2-1,-1 1 1,1 0 0,-1 2 0,1 0 0,-1 2 0,-1 0 0,8 4 2,21 15 8,-18-6 9,1-1 0,1-2-1,0-2 1,1-1-1,1-2 1,0-1 0,0-1-1,29 1-16,-24-8 9,1-2 0,-1-2 0,0-1 0,0-2 0,-1-2 0,32-11-9,-19 3 3,16-7 0,1 3 1,1 3-1,0 3 1,1 3-1,0 4 1,21 2-4,-59 9 26,1 2-1,-1 2 1,0 1 0,-1 2 0,0 1 0,-1 1 0,0 2 0,-1 1 0,-1 2-1,16 12-25,46 22 214,-31-18-119,2-3 0,1-3 1,1-3-1,1-2 0,1-4 1,1-2-1,28 1-95,43-9-41,2-6 1,-1-5-1,0-7 1,-1-6-1,111-28 41,-152 24 10,0 4 1,1 4-1,0 4 1,1 5-1,-1 4 0,1 5 1,-1 3-1,-1 6 0,48 14-10,193 88 251,-196-64-171,3-6-1,1-6 0,3-7-79,28-12-20,1-7 1,0-8 0,1-8-1,90-14 20,332-22 38,-457 33 156,-1 6 1,122 20-195,178 68 286,-240-44-156,167 15-130,-117-45-20,0-10-1,1-12 1,77-18 20,-46 3 96,212 15-96,-373 16 120,-1 6-1,-1 5 1,20 10-120,249 40 321,-190-58-317,1-8 0,-1-10 0,1-8 0,157-32-4,-150 13 116,1 9 0,1 10-1,204 15-115,203 28 1062,-427-32-1022,0-8 0,27-12-40,124-30 51,-26 2 101,2 14 0,18 13-152,-255 19 114,1 4 0,-1 3 0,0 4 0,14 6-114,109 17-739,-138-26-2193,1-4-3884,-98-1 1845,-43 0-1706</inkml:trace>
  <inkml:trace contextRef="#ctx0" brushRef="#br0" timeOffset="172824.239">14861 10885 9284,'0'0'1201,"0"0"-614,0 0-11,0 0 294,0 0 389,0 0-163,-12 16-509,4-8-516,2 0-1,-1 1 0,1 0 1,1 0-1,0 0 0,0 1 1,1 0-1,0 0 0,0 0 1,1 0-1,1 1 0,0-1 1,0 1-1,0 9-70,-10 393 1441,15-435-1483,1 1 0,0 0 0,2 0 1,0 0-1,1 1 0,2 0 0,6-13 42,2-5 31,82-156 145,-99 194-164,1-1-1,-1 1 1,1 0-1,-1 0 0,1 0 1,-1 0-1,1 0 1,0-1-1,-1 1 1,1 0-1,-1 0 1,1 0-1,-1 1 1,1-1-1,-1 0 1,1 0-1,-1 0 1,1 0-1,-1 0 0,1 1 1,-1-1-1,1 0 1,-1 0-1,1 1 1,-1-1-1,1 0 1,-1 1-1,0-1 1,1 0-1,-1 1 1,0-1-1,1 1 1,-1-1-1,0 1 0,0-1 1,1 1-1,-1-1 1,0 1-1,0-1 1,0 1-1,1-1 1,-1 1-1,0-1 1,0 1-1,0-1 1,0 1-1,0-1 1,0 1-1,0-1 0,0 1 1,0-1-1,-1 1 1,1 0-1,0-1 1,0 1-1,0-1 1,-1 0-1,1 1 1,0-1-1,0 1 1,-1-1-1,1 1-11,1 8 55,81 235 1271,-76-221-2404,-6-9-4589,0-13 940</inkml:trace>
  <inkml:trace contextRef="#ctx0" brushRef="#br0" timeOffset="173125.368">15266 11341 7764,'0'0'837,"0"0"-439,0 0 581,0 0 235,11-18-168,32-55-294,-33 16 2655,-42 57-152,27 9-3248,0 0 0,1 0 1,0 0-1,1 1 0,0-1 1,0 1-1,1 0 0,0 0 1,1 0-1,0 0 0,1 0 1,0 1-1,0-1 0,1 0 1,0 0-1,2 3-7,-2-7-19,0 0 0,1 0-1,-1 0 1,2-1 0,-1 1 0,0-1 0,1 1-1,0-1 1,0 0 0,1 0 0,-1 0 0,1-1-1,0 1 1,1-1 0,-1 0 0,1 0 0,-1 0-1,3 0 20,68 13-3474,-72-17 3151,0-1 1,0-1 0,0 1 0,-1 0-1,1-1 1,0 1 0,0-1 0,-1 0 0,1 0-1,-1 0 1,1 0 0,-1 0 0,0-1-1,0 1 1,0-1 0,0 1 0,-1-1-1,1 0 1,-1 0 0,1 0 0,-1 0-1,0 0 1,1-2 322,19-53-7032</inkml:trace>
  <inkml:trace contextRef="#ctx0" brushRef="#br0" timeOffset="173491.865">15542 10724 12758,'-6'18'2163,"-45"242"-759,48-241-1265,1 1 1,1-1 0,0 1-1,2-1 1,0 1-1,1-1 1,1 1-1,1-1 1,0 0 0,2 0-1,0-1 1,1 1-1,1-1 1,0-1-1,2 0 1,0 0 0,1 0-1,0-2 1,3 3-140,-8-15 5,0 0 1,0 0-1,0 0 0,0-1 1,1 0-1,-1 0 1,1 0-1,-1-1 0,1 0 1,0-1-1,0 1 1,-1-1-1,1 0 0,0-1 1,-1 0-1,1 0 1,0 0-1,-1-1 1,1 0-1,-1 0 0,0-1 1,0 1-1,0-1 1,0-1-1,0 1 0,0-1 1,0-1-6,76-25 446,-78 29-432,1 1 0,0-1-1,0 1 1,0 0 0,0 0 0,0 0 0,-1 1 0,1-1-1,0 1 1,0 1 0,-1-1 0,1 0 0,0 1-1,-1 0 1,0 0 0,1 1 0,-1-1 0,0 1 0,0 0-1,0 0 1,-1 0 0,1 1 0,-1-1 0,0 1 0,0 0-1,0-1 1,0 2 0,0-1 0,-1 0 0,0 0 0,0 1-1,0-1 1,0 2-14,3 9 135,-1 0-1,0 1 1,-1-1-1,0 1 1,-1 0 0,-1 0-1,-1-1 1,0 1-1,-1 6-134,-2-19-47,1 0 0,-1 0-1,1 0 1,-1-1 0,0 1-1,0-1 1,0 0 0,0 0-1,0 0 1,-1-1 0,1 1-1,0-1 1,-1 1 0,0-1-1,1 0 1,-1 0 0,1-1-1,-1 1 1,0-1 0,0 0-1,1 0 1,-1 0 0,0 0-1,1-1 1,-1 0 0,0 1-1,1-1 1,-1 0 0,1-1-1,-1 1 1,1-1 0,0 1-1,-1-1 1,1 0 0,-1-1 47,-55-76-6550,41 29 707</inkml:trace>
  <inkml:trace contextRef="#ctx0" brushRef="#br0" timeOffset="173776.702">16254 11532 12438,'0'0'234,"0"0"-81,0 0 89,18 10 404,-7-3-501,-8-5-100,0 1 0,0-1 0,0 0 0,0 0-1,0 0 1,1 0 0,-1 0 0,0-1-1,1 1 1,0-1 0,-1 0 0,1 0 0,0 0-1,-1-1 1,1 1 0,0-1 0,0 0-1,0 0 1,-1 0 0,1-1 0,0 1 0,0-1-1,-1 0 1,1 0 0,0 0 0,-1-1 0,1 1-1,-1-1 1,0 0 0,1 0 0,-1 0-1,0 0 1,0 0 0,0-1 0,0 0-45,6-7 210,-1 0 0,0-1 0,0 0 0,-1-1 0,-1 1 0,0-1 0,-1-1 1,0 1-1,0-1 0,-1 1 0,-1-1 0,0-1 0,-1 1 0,-1 0 0,0 0 0,-1-10-210,0 19 132,-1 0-1,0 0 0,0 0 0,0 0 0,-1 1 1,1-1-1,-1 0 0,0 1 0,0-1 1,0 1-1,-1 0 0,1-1 0,-1 1 1,0 1-1,0-1 0,0 0 0,0 1 1,0-1-1,0 1 0,-1 0 0,1 0 1,-1 0-1,0 0 0,0 1 0,1 0 1,-1-1-1,0 1 0,-1 1-131,-116-10 917,113 10-955,-1 1-1,1 0 1,0 1 0,0 0 0,0 0 0,0 1 0,0 0-1,1 0 1,-1 1 0,1 0 0,0 0 0,0 0 0,0 1 0,0 0-1,-4 6 39,8-8-304,0 1 0,0 0-1,0-1 1,1 1 0,-1 0-1,1 0 1,0 1 0,0-1-1,1 0 1,-1 1 0,1-1-1,0 1 1,0-1 0,1 1-1,-1 0 1,1-1 0,0 1-1,1 0 1,-1-1 304,8 24-3903,13-5-1647</inkml:trace>
  <inkml:trace contextRef="#ctx0" brushRef="#br0" timeOffset="174022.455">16937 11288 17032,'0'0'2113,"0"0"-2113,0 0-96,0 0 64,0 0-929,0 117-2224,6-89-2450</inkml:trace>
  <inkml:trace contextRef="#ctx0" brushRef="#br0" timeOffset="174262.908">17026 11558 10901,'0'0'4818,"0"0"-4594,0 0 1377,0 0 0,0 0-881,0 0-640,0 10-80,0 1-400,10 3-1233,4 6-592,2-2-3521</inkml:trace>
  <inkml:trace contextRef="#ctx0" brushRef="#br0" timeOffset="175495.862">18842 11244 2577,'0'0'2185,"0"0"-443,0 0 249,0 0-25,0 0-235,-3-4-274,-11-14-217,14 18-1185,0 1 0,0-1-1,0 0 1,0 0 0,0 1-1,0-1 1,0 0-1,0 1 1,0-1 0,0 0-1,0 0 1,0 1-1,0-1 1,0 0 0,0 0-1,0 1 1,0-1-1,0 0 1,0 0 0,0 1-1,-1-1 1,1 0-1,0 0 1,0 1 0,0-1-1,-1 0 1,1 0-1,0 0 1,0 1 0,0-1-1,-1 0 1,1 0 0,0 0-1,0 0 1,-1 0-1,1 0 1,0 1 0,0-1-1,-1 0 1,1 0-1,0 0 1,0 0 0,-1 0-1,1 0 1,0 0-1,-1 0 1,1 0 0,0 0-1,0 0 1,-1 0-1,1-1 1,0 1 0,0 0-1,-1 0 1,1 0-55,0 4-29,0 2 52,-3 107 353,6 1 0,4 0 0,5-1 0,6-1-1,7 14-375,4-74-176,-7-109 176,-7-20 309,-10 46-246,2-1 1,0 1-1,2 0 0,2 1 0,0 0 1,7-9-64,-12 30 106,0 1-1,1 0 1,0 0 0,0 0 0,0 1 0,1 0 0,0 0 0,1 1 0,0 0 0,0 1-1,0 0 1,0 0 0,1 1 0,0 0 0,0 1 0,0 0 0,0 0 0,6 0-106,194-12-1161,-198 15 749,59-2-7834,-38-8 2075</inkml:trace>
  <inkml:trace contextRef="#ctx0" brushRef="#br0" timeOffset="175823.397">19925 10897 8564,'0'0'3015,"0"0"-2084,0 0-48,0 0 760,0 0-376,-21 7-517,5-3-616,10-4-93,0 2 1,-1-1-1,1 1 1,0 0-1,0 0 0,1 0 1,-1 1-1,0 0 1,1 0-1,-1 1 0,1-1 1,0 1-1,0 0 1,1 0-1,-1 1 0,1 0 1,0 0-1,0 0 0,1 0 1,-1 0-1,-1 4-41,-13 46 502,3 0 0,1 1 0,3 0 0,3 1 0,2 0 0,3 1 0,2-1-1,5 35-501,-4-33 161,0-26-71,1 0 0,2 0 0,1 0 0,2 0 0,1-1 0,1 0 0,8 17-90,55 67-1547,-61-106 902,0-1 0,0 0 0,1 0 0,0-1 1,0-1-1,1 0 0,0 0 0,0-1 0,7 2 645,47 12-7043</inkml:trace>
  <inkml:trace contextRef="#ctx0" brushRef="#br0" timeOffset="176860.288">20162 11814 6051,'0'0'1849,"0"0"-1265,8-17 427,16-41 859,2 1-1,3 2 1,2 1-1,24-30-1869,-32 120 2249,-1 13-1844,23 59-45,-28-35-3942,-16-58 34,-1-7-2234</inkml:trace>
  <inkml:trace contextRef="#ctx0" brushRef="#br0" timeOffset="177097.507">20521 11129 15687,'0'0'2225,"0"0"-2209,0 0-32,0 0 0,0 0-560,0 0-481,39 101-2192,-21-59-2049</inkml:trace>
  <inkml:trace contextRef="#ctx0" brushRef="#br0" timeOffset="177261.463">20892 11506 15319,'0'0'2273,"0"0"-2113,0 0-112,0 0 64,0 0-112,0 0-1296,4 89-2978,-4-69-3538</inkml:trace>
  <inkml:trace contextRef="#ctx0" brushRef="#br0" timeOffset="177425.793">20914 11695 4562,'0'0'6051,"0"0"-5939,0 0-96,0 0 288,0 0-304,0 0-560,43 35-3058,-29-23-2785</inkml:trace>
  <inkml:trace contextRef="#ctx0" brushRef="#br0" timeOffset="177662.04">21283 11911 7523,'12'-18'1673,"190"-274"2924,-137 199-1868,-64 91-1515,-1 2 11,0 0-305,0 26-346,0-14-672,20 190 914,19-123-4842,-39-78 3237,3 2-83,-2-1-5685,-1-2 173</inkml:trace>
  <inkml:trace contextRef="#ctx0" brushRef="#br0" timeOffset="177879.457">21644 11204 7619,'0'0'10517,"0"0"-9908,0 0-417,0 0 832,0 0-1024,0 0-64,-16-31-576,34 29-289,6 0-879,-6-4-1874,-3-2-3105</inkml:trace>
  <inkml:trace contextRef="#ctx0" brushRef="#br0" timeOffset="179448.118">22071 11748 4738,'0'0'1958,"0"0"-850,0 0 348,0 0 22,0 0-467,-6-5 53,6 4 2579,42 2-3261,-1-2 1,1-1 0,-1-2 0,1-2 0,-2-2 0,3-2-383,-32 7 665,-12 1-7473,-6 3 5190,-10-1-4124</inkml:trace>
  <inkml:trace contextRef="#ctx0" brushRef="#br0" timeOffset="179677.303">22208 11433 6707,'0'0'2385,"0"0"-2209,0 0 0,-4 103 1505,4-54-368,0 7-145,0-4-463,6-1-305,3-3-368,7-5-32,2-5-961,4-12-2608,4-8-5331</inkml:trace>
  <inkml:trace contextRef="#ctx0" brushRef="#br0" timeOffset="180848.707">22849 11804 5923,'0'0'2217,"0"0"-1473,0 0 323,0 0 366,0 0-611,2-2-454,56-67 766,-4-3-1,-3-2 1,4-13-1134,39-96 1772,-93 180-868,-1 3-45,0 5-512,-19 282 760,4-109-3770,11-59-6516,4-121 3611</inkml:trace>
  <inkml:trace contextRef="#ctx0" brushRef="#br0" timeOffset="181111.127">23378 11409 4530,'0'0'5288,"0"0"-4181,11 21-886,78 131 988,-79-139-803,-1 1-1,0 0 1,-1 0 0,0 1 0,-2 0-1,1 1 1,-2-1 0,0 1-1,-1 0 1,-1 1 0,0-1 0,-1 0-1,-1 1 1,0 1-406,-2-15 25,0 0 1,1 0-1,-1 0 0,-1 0 0,1 0 1,0 0-1,-1-1 0,1 1 1,-1-1-1,0 1 0,0-1 0,0 0 1,0 1-1,0-1 0,0 0 1,-1 0-1,1-1 0,-1 1 1,1 0-1,-1-1 0,0 1 0,1-1 1,-1 0-1,0 0 0,0 0 1,0-1-1,0 1 0,-1 0-25,-56 6-3261,33-15-1349,2-20-3285</inkml:trace>
  <inkml:trace contextRef="#ctx0" brushRef="#br0" timeOffset="181344.472">23406 11337 7924,'0'0'2161,"0"0"-1569,0 0 1281,133 0-192,-81 8-993,1 8-688,-7 4-176,-8-4-1537,-9-6-1120,-11-10-2434</inkml:trace>
  <inkml:trace contextRef="#ctx0" brushRef="#br0" timeOffset="181562.72">23851 11056 8820,'0'0'1323,"0"0"-909,0 0-83,0 0 480,0 0 210,15 15 172,-3-5-930,-3-2-50,0 0-1,-1 0 1,0 1-1,0 0 1,-1 1-1,0-1 1,-1 1 0,0 1-1,0-1 1,-1 1-1,2 7-212,8 43 773,-2 0-1,-3 1 0,-3 0 1,-2 1-1,-3-1 0,-3 14-772,-2-32-72,-1 0-1,-2 0 0,-1-1 0,-3 0 0,-2 0 1,-1-1-1,-3-1 0,-1 0 0,-2-1 0,-1-1 1,-2-1-1,-2-1 0,-2-1 0,-6 5 73,-76 56-7457,47-70-205</inkml:trace>
  <inkml:trace contextRef="#ctx0" brushRef="#br0" timeOffset="184067.298">24583 11845 7091,'0'0'3322,"0"0"-1545,0 0-257,0 0 81,0 0-467,0 0-518,1-2-288,50-6 814,-28 8-657,255-20 2520,-104-11-2228,-137 28-3939,-3 2-3447,-55 1 2866</inkml:trace>
  <inkml:trace contextRef="#ctx0" brushRef="#br0" timeOffset="184321.592">24936 11448 9220,'0'0'3362,"0"0"-2530,0 0 17,0 0 47,-10 112 144,10-31 81,0 6-481,14-1-432,2 1-144,2-4-64,-2-5-64,-8-5-656,-6-3-705,-2-3-1488,-12-11-1953,-14-11-2306</inkml:trace>
  <inkml:trace contextRef="#ctx0" brushRef="#br0" timeOffset="184487.243">24942 12068 4562,'0'0'4258,"44"-102"-2801,-7 51 336,5-1-113,8 3-575,3 7-1105,3 4 0,1 10-865,-5 9-1055,-10 9-2386,-14 10-3138</inkml:trace>
  <inkml:trace contextRef="#ctx0" brushRef="#br0" timeOffset="185187.516">25799 11514 6531,'0'0'3124,"0"0"-1547,0 0 18,0 0-21,0 0-669,1-2-188,15 71 220,-3 2-1,-3 0 1,-3 0-1,-2 36-936,11 109 286,5-162-529,-3-84 157,12-51 254,-21 52-163,1 1 0,1 0-1,1 0 1,1 1 0,2 1 0,1 0 0,0 1-1,2 1 1,21-21-5,-20 32 187,0 1 0,1 1 0,1 1 0,0 1 0,0 1 0,1 1 0,0 0 0,0 2 0,0 1 0,1 0 0,-1 2 0,19 0-187,-31 1 145,-9 1-281,0-1 0,1 0 0,-1 1 0,0-1-1,1 1 1,-1 0 0,1-1 0,-1 1 0,1 0 0,-1 0-1,1 0 1,-1 0 0,1 0 0,-1 1 0,1-1 0,-1 0-1,1 1 1,-1-1 0,1 1 0,-1-1 0,0 1 0,1 0-1,-1-1 1,0 1 0,0 0 0,1 0 0,-1 0 0,0 0 0,0 0-1,0 0 1,0 0 0,0 1 0,0-1 0,-1 0 0,1 0-1,0 1 1,-1-1 0,1 0 0,-1 1 0,1 0 136,0 25-5325,-1 1-2981</inkml:trace>
  <inkml:trace contextRef="#ctx0" brushRef="#br0" timeOffset="185763.372">27159 11117 6515,'0'0'1307,"0"0"-592,0 0 630,-20 11 210,-67 42-493,81-48-922,0 0-1,0 1 1,1-1-1,0 1 1,0 0-1,0 1 1,0-1 0,1 1-1,0 0 1,1 0-1,-1 0 1,-1 7-140,-4 7 374,-20 48 276,3 2 0,4 0-1,2 1 1,4 1 0,3 1 0,3 0-1,4 0 1,2 1 0,6 43-650,-2-101-102,1 0-1,1-1 1,1 1-1,0 0 1,1-1-1,1 0 1,0 0-1,2 0 1,-1-1-1,2 1 1,0-2-1,1 1 1,0-1-1,1-1 1,1 1-1,0-2 1,1 0-1,0 0 1,1-1-1,0 0 1,1-1-1,0-1 1,0 0-1,9 3 103,48 13-3569,-1-13-3018</inkml:trace>
  <inkml:trace contextRef="#ctx0" brushRef="#br0" timeOffset="186282.656">27439 12274 7587,'0'0'3679,"19"-22"-2678,140-156 888,20-18 1646,-176 189-3067,-2 8-301,-1-1 1,0 0-1,0 0 1,1 0-1,-1 0 0,0 0 1,0 0-1,0 0 1,1 0-1,-1 0 1,0 0-1,0 0 0,1 0 1,-1 0-1,0 0 1,0 0-1,1 0 0,-1 0 1,0 0-1,0 0 1,1 0-1,-1 0 1,0 0-1,0 0 0,0-1 1,1 1-1,-1 0 1,0 0-1,0 0 1,0 0-1,1 0-167,-2 11-736,-21 259 869,22-209-738,1 4-2096,-4-23-4832,1-38 428</inkml:trace>
  <inkml:trace contextRef="#ctx0" brushRef="#br0" timeOffset="186519.383">27980 11585 10101,'0'0'6291,"0"0"-4835,0 0-816,0 0 17,0 0-657,0 0-657,2 28-2352,8 4-2097</inkml:trace>
  <inkml:trace contextRef="#ctx0" brushRef="#br0" timeOffset="186851.193">28224 12048 11813,'0'0'2161,"0"0"-1728,0 0 335,0 0-224,0 0-416,0 0 753,159-4 223,-87 4-640,-1 0-127,-13-6-225,-13 0-112,-19 6-225,-14 0-879,-8-2-817,-4-4-1889,0-4-1808</inkml:trace>
  <inkml:trace contextRef="#ctx0" brushRef="#br0" timeOffset="187069.397">28528 11778 12934,'0'0'1313,"0"0"-1297,-6 109 1584,0-57-143,2 5-801,0-1-432,4-3-192,0-5-32,0-8-400,2-9-1345,14-11-2801,0-12-5426</inkml:trace>
  <inkml:trace contextRef="#ctx0" brushRef="#br0" timeOffset="187404.9">29072 11754 9316,'24'-28'2532,"159"-189"-1233,-161 191-715,-7 9 59,-1-1-1,0-1 0,-1 0 0,-1-1 1,-1 0-1,-1-1 0,0-1-642,-50 132 4819,-5 1-3626,-46 125-1154,64-155-149,3 0-1,5 2 1,-4 39 110,19 35-7355,12-144 1274,16-12-2877</inkml:trace>
  <inkml:trace contextRef="#ctx0" brushRef="#br0" timeOffset="187683.807">29526 11728 14519,'-15'20'848,"-6"8"-468,2 2 1,1 0-1,1 1 0,1 1 1,2 0-1,1 1 1,1 5-381,7-19 70,1 1 1,0 0-1,2 0 1,1 0-1,0 0 1,1 1-1,1-1 1,1 0 0,2 3-71,-2-18-4,0 0 1,1 0-1,-1 0 1,1 0-1,0-1 0,1 1 1,-1-1-1,1 0 1,0 0-1,0 0 1,0 0-1,0-1 1,1 0-1,0 0 1,-1 0-1,1 0 1,0-1-1,0 0 1,1 0-1,-1 0 1,0 0-1,1-1 1,-1 0-1,1 0 1,-1-1-1,1 1 1,-1-1-1,1 0 1,-1-1-1,1 1 1,-1-1-1,1 0 1,-1-1-1,0 1 1,1-1-1,-1 0 1,0 0-1,3-3 4,-1 1 128,0-1 0,-1 0 0,0 0 0,0 0 0,0-1 1,0 0-1,-1 0 0,0 0 0,-1-1 0,1 0 0,-1 0 0,0 0 0,-1 0 0,0 0 0,0-1 0,-1 0 0,1 0 0,-2 1 0,1-1 0,-1 0 0,0 0 0,-1 0 0,0-1 1,0 1-1,-1 0 0,0 0 0,-1-2-128,0 6-40,-1-1 0,-1 1 0,1 0 0,-1-1 0,1 1 0,-1 1 0,0-1 0,0 1 0,-1-1 0,1 1 0,-1 1 0,0-1-1,1 0 1,-1 1 0,0 0 0,-1 0 0,1 1 0,0-1 0,0 1 0,-1 1 0,1-1 0,-1 0 0,1 1 0,0 0 0,-1 1 0,1-1 0,-1 1 0,1 0 0,0 0 0,0 1 0,-1 0 0,1-1 0,0 2 0,0-1 0,0 1 40,-79 73-6539,51-32-723</inkml:trace>
  <inkml:trace contextRef="#ctx0" brushRef="#br0" timeOffset="188187.117">30052 11889 17560,'0'0'2673,"0"0"-2305,0 0 65,0 0-433,0 0-785,0 0-2624,10 26-2754</inkml:trace>
  <inkml:trace contextRef="#ctx0" brushRef="#br0" timeOffset="188439.229">30048 12242 17960,'0'0'2001,"0"0"-736,0 0 415,0 0-1151,0 0-529,0 0-1185,12-6-1248,8 6-1809,4 0-2481</inkml:trace>
  <inkml:trace contextRef="#ctx0" brushRef="#br0" timeOffset="189556.98">30751 12179 2881,'0'0'3770,"0"0"-2380,0 0 328,0 0 531,0 0-728,2-2-817,140-148 1308,-116 123-1779,-7 8 26,0-1 1,-1 0-1,-1-1 1,-1-2-1,-1 1 1,7-16-260,-19 42 3348,-13 70-3385,-1 56 951,11-74-4017,1-11-5412,-1-44 1379</inkml:trace>
  <inkml:trace contextRef="#ctx0" brushRef="#br0" timeOffset="189738.241">31286 11476 13606,'0'0'3810,"0"0"-2850,0 0-127,0 0-225,0 0-608,0 0-1168,6 14-1762,18 20-1088,0-2-4161</inkml:trace>
  <inkml:trace contextRef="#ctx0" brushRef="#br0" timeOffset="189987.093">31404 11891 11605,'0'0'144,"0"0"1057,0 0 992,148 8-640,-94-8-641,-6 0-464,-11 0-400,-15 0-48,-10 0-400,-8 0-1041,-4 0-2016,0 0-2882</inkml:trace>
  <inkml:trace contextRef="#ctx0" brushRef="#br0" timeOffset="190172.544">31632 11701 4370,'0'0'8516,"0"0"-7956,0 0-304,0 0 2017,-64 142-1088,54-86-913,6 0-240,4-5-32,0-5-288,0-11-1041,8-15-2080,6-12-3170</inkml:trace>
  <inkml:trace contextRef="#ctx0" brushRef="#br0" timeOffset="190587.107">31921 11671 8180,'0'0'2652,"23"-9"-1420,154-51 2634,-39 51-1193,-136 9-2542,-4 13 288,-43 57 665,-10 31-594,54-91-522,0-1 0,1 0 0,0 1 0,1-1 0,0 0 0,0 1 0,1-1 0,1 0 0,-1 0 0,1 0 0,1-1 1,0 1-1,0-1 0,0 1 0,1-2 0,0 1 0,6 6 32,24 47-327,-34-60 334,0 1-1,0-1 1,0 1 0,-1 0-1,1-1 1,-1 1 0,1 0 0,-1 0-1,1-1 1,-1 1 0,0 0-1,0 0 1,0 0 0,0-1-1,0 1 1,0 0 0,0 0-1,-1-1 1,1 1 0,-1 0-1,1 0 1,-1-1 0,0 1-1,0 0 1,1-1 0,-1 1-1,0-1 1,0 1 0,-1-1-1,1 0 1,0 1 0,0-1-1,-1 0 1,1 0 0,-1 0-1,1 0 1,-1 0 0,1 0 0,-1 0-1,1-1 1,-2 1-7,-79 17 771,69-17-765,-115 2-2068,108-36-4733,19 3-38</inkml:trace>
  <inkml:trace contextRef="#ctx0" brushRef="#br0" timeOffset="191442.117">32412 11917 304,'0'0'5152,"0"0"-2997,0 0-855,0 0-1,0 0-536,13-16-315,83-97 1177,-57 75-302,-21 23-581,-1-1-1,-1-1 1,0-1 0,-1 0 0,-2-1-1,12-19-741,-25 114 1654,-11 122-549,0-35-4856,9-132-54,-4-3-1557</inkml:trace>
  <inkml:trace contextRef="#ctx0" brushRef="#br0" timeOffset="194356.822">32749 11036 3970,'0'0'1392,"0"0"-79,0 0 346,0 0-205,0 0-525,0-1-960,1-4 7843,1 6-6901,13 12-707,0 1 1,-1 1-1,-1 0 1,-1 1-1,0 1 0,-1 0 1,0 0-1,4 11-204,37 130 771,-34-97-545,-4-20-107,-2 1 0,-2 1 1,-2-1-1,-2 1 0,1 36-119,-7-61 34,1 27 47,-1 1-1,-3-1 1,-2 0 0,-1-1 0,-11 37-81,-1-35 127,-1-1-1,-2 0 1,-2-2 0,-2-1 0,-2 0 0,-2-2 0,-1-2 0,-2 0 0,-2-2 0,-1-2 0,-1-1 0,-6 1-127,-55 56 261,93-90-149,4-1-9148,2-7 2417</inkml:trace>
  <inkml:trace contextRef="#ctx0" brushRef="#br0" timeOffset="197368.119">33192 10980 5314,'0'0'2474,"0"0"-289,0 0 597,0 0-183,0 0-782,0 0-329,0-4 81,-4-10 9623,18 185-11134,9 75 38,-15-257 515,20-204-728,-28-54-910,-5 243 682,2 40-796,18 293 1277,-10-138-59,-5-168-53,0-1 16,0 0 56,0 0 62,0 0 50,0-114 483,0-294-974,0 408 262,0 0-41,0 0-76,-4 15-5848,4 14 1650,-1 4 998,-16 14-4420,5-24 184</inkml:trace>
  <inkml:trace contextRef="#ctx0" brushRef="#br0" timeOffset="198257.495">33251 10998 720,'0'0'2991,"0"0"-1484,0 0-277,0 0 270,0 0-361,0-11-341,0-34-374,0 44-317,1 0 0,-1 1 1,0-1-1,1 0 1,-1 1-1,0-1 0,0 0 1,1 1-1,-1-1 0,0 0 1,0 1-1,0-1 0,0 0 1,0 1-1,0-1 0,0 0 1,0 0-1,0 1 1,-1-1-1,1 0 0,0 1 1,0-1-1,0 0 0,-1 1 1,1-1-1,0 0 0,-1 1 1,1-1-1,-1 1 0,1-1 1,-1 1-1,1-1 1,-1 1-1,1-1 0,-1 1 1,1-1-1,-1 1 0,0 0 1,1-1-1,-1 1 0,0 0 1,1 0-1,-1-1 0,0 1 1,1 0-1,-1 0 1,0 0-1,1 0 0,-1 0 1,0 0-1,0 0 0,1 0 1,-1 0-1,0 0 0,1 0 1,-1 0-1,0 1 0,1-1 1,-1 0-1,0 1-107,-9 11 351,2 15-218,2-1 0,0 1 0,2 0-1,1 1 1,1-1 0,2 0 0,1 17-133,-1-18 199,0-25-175,0-1 16,0 0 2,0 0 57,5-9 1614,7-51-1268,-3 0 1,-2-1 0,-3 0-1,-2-3-445,-2 64 117,0 0 27,0 23-149,-22 216 0,20-174-372,1-17-1694,-2 0-3442,-1-17-2160</inkml:trace>
  <inkml:trace contextRef="#ctx0" brushRef="#br2" timeOffset="-178423.775">15976 6055 176,'0'0'440,"0"0"-120,0 0 238,0 0 533,0 0 147,-1 1 7317,-1-1-4484,-4 1-1752,6-1 3756,230-12-5362,-180 12-650,-1 2 1,0 1-1,0 3 1,0 2-1,28 10-63,30-10 1129,-107-7-328,0-1-2196,0 1-5329,0-1 1030</inkml:trace>
  <inkml:trace contextRef="#ctx0" brushRef="#br2" timeOffset="-172522.21">17151 5691 656,'0'0'846,"0"0"-382,0 0-253,0 0 109,0 0 144,0 0-79,0 0-199,0-6 8823,0-17-7994,0 15-932,0 1 0,1-1 0,0 0 0,0 1 1,1-1-1,0 0 0,0 1 0,0 0 0,1 0 1,0 0-1,1 0 0,0 0 0,0 0 0,0 1 1,1 0-1,4-4-83,-2-1 7,0 1 1,1 0-1,1 1 1,0-1 0,0 2-1,1-1 1,0 1-1,0 1 1,1 0-1,0 0 1,0 1 0,0 1-1,1 0 1,0 0-1,0 1 1,0 1-1,1 0 1,2 0-8,-10 2 8,0 1 0,1-1-1,-1 1 1,0 1 0,1-1 0,-1 1 0,0 0 0,0 0 0,0 0 0,0 1-1,0-1 1,0 1 0,0 1 0,0-1 0,-1 1 0,1 0 0,-1 0-1,1 0 1,1 2-8,4 3 29,1 1 0,-2 0 0,1 1-1,-2 0 1,1 0 0,-1 0-1,-1 1 1,0 1 0,0-1 0,-1 1-1,0 0 1,-1 1 0,-1-1 0,0 1-1,-1 0 1,0 0 0,-1 0 0,0 0-1,-1 0 1,-1 0 0,0 1 0,-1 6-29,-5-7 21,1 0 0,-2-1 1,0 1-1,-1-1 0,0-1 1,0 1-1,-1-2 0,-1 1 1,0-1-1,0 0 0,-1-1 1,-1-1-1,1 1 0,-1-2 1,0 0-1,-1 0 0,0-1 1,-8 3-22,-4-1 157,25-8-79,0 0 4,0 0 17,12-10 250,-2 6-324,0 1-1,0 0 1,0 0 0,1 1-1,-1 0 1,1 1-1,-1 0 1,1 1-1,0 0 1,-1 1-1,1 0 1,-1 0-1,1 1 1,-1 1-1,0 0 1,0 0-1,0 1 1,0 0-1,0 1 1,-1 0-1,3 2-24,8 11 17,-1 0-1,0 1 1,-2 0-1,0 2 1,-2 0-1,0 1 0,-1 0 1,-2 1-1,0 1 1,-1 0-1,-2 0 1,2 8-17,-9-27 32,0 0-1,0-1 1,-1 1 0,0 0 0,0 0-1,0 0 1,-1 0 0,1 0 0,-1 0 0,0 0-1,-1 0 1,1-1 0,-1 1 0,0 0-1,0 0 1,-1 0 0,1 0 0,-1-1 0,0 1-1,0-1 1,-1 1 0,0-1 0,1 0-1,-1 0 1,0 0 0,-1 0 0,1-1 0,-1 1-1,0-1 1,1 0 0,-1 0 0,-1 0-1,1-1 1,-2 1-32,-12 5 106,-1 0 0,0-2 0,-1 0 0,0-1 0,0-1 0,0-1 0,0-1 0,0-1 0,-1 0 0,1-2 0,-15-2-106,16 1-50,1-2 0,-1 0 0,1-1 0,1-1 0,-1-1 0,1-1 0,0 0 0,0-1 0,1 0 0,1-2 0,-1 0 0,2 0 0,-1-2 0,2 0-1,0 0 1,0-1 0,-3-6 50,-3 1-624,-3-3-4608,13 10-306</inkml:trace>
  <inkml:trace contextRef="#ctx0" brushRef="#br2" timeOffset="-171668.514">18137 5761 4610,'0'0'1713,"0"0"-817,0 0-15,0 0 511,0 0-63,-7-16-582,-22-51-358,29 62-309,-1 1 0,1-1-1,0 1 1,0-1 0,0 1 0,0-1-1,1 1 1,0-1 0,0 1-1,0 0 1,0-1 0,1 1-1,0 0 1,0 0 0,0 0-1,0 0 1,1 0 0,-1 1-1,1-1 1,0 1 0,0-1-1,0 1 1,1 0 0,-1 0-1,1 1 1,-1-1 0,1 1-1,0-1 1,1 1-80,3-4 341,3-2-174,0 1 0,1 1 0,0 0 0,0 1-1,0 0 1,0 1 0,1 0 0,0 1 0,0 0 0,0 1-1,0 0 1,0 1 0,0 1 0,0 0 0,0 1-1,1 0 1,7 3-167,-14-3 26,-1 1-1,1-1 0,0 1 0,-1 1 0,1 0 1,-1 0-1,1 0 0,-1 0 0,0 1 1,-1 0-1,1 0 0,-1 1 0,0 0 1,0-1-1,0 2 0,0-1 0,-1 1 0,0-1 1,0 1-1,-1 0 0,0 0 0,0 1 1,0-1-1,-1 1 0,1 0 0,-2-1 1,1 2-26,20 191 484,-27-160-440,-2-1 1,-2 0-1,-1 0 0,-2-1 0,-1-1 1,-2 0-1,-2-1 0,-1-1 0,-2 0 1,-1-1-1,-1-2 0,-2 0-44,24-30 2,-1-1 0,1 1 0,-1 0 0,1-1 0,-1 1 0,1-1 0,0 1 0,-1 0 0,1-1 0,0 1 0,0 0 0,0 0 0,-1-1 0,1 1 0,0 0 0,0-1 0,0 1 0,0 0 0,0 0 0,0-1 0,1 1 0,-1 0 0,0-1 0,0 1 0,0 0 0,1-1 0,-1 1 0,0 0 0,1-1 0,-1 1 0,0 0 0,1-1 0,-1 1 0,1-1 0,-1 1 0,1-1 0,-1 1 0,1-1 0,-1 1 0,1-1 0,0 0 0,-1 1 0,1-1 0,0 0 0,-1 1 0,1-1 0,0 0 0,0 0-2,3 3 48,24 10 262,0-2 0,2 0 1,-1-2-1,1-1 0,0-2 0,1 0 0,-1-2 0,1-2 0,0-1 0,0-1 0,26-4-310,-7 4 404,53-4-177,-106 10-1652,-38 15-4033,6-20-358</inkml:trace>
  <inkml:trace contextRef="#ctx0" brushRef="#br0" timeOffset="175181.939">4109 7886 6211,'0'0'3508,"0"0"-2211,0 0-334,0 0 525,0 0-234,0 0-213,-14 5-214,-94 28 280,-135 14 66,115-19-942,-1-6-1,-2-6 1,-11-5-231,94-8 148,-1-3-1,1-2 1,-1-1 0,1-3 0,1-2-1,-1-2 1,1-2 0,-14-7-148,-18-18 173,1-3 0,3-3 1,1-4-1,-50-42-173,-58-36 67,-258-132 69,387 216-199,2-3 0,1-2 0,3-2 0,-2-7 63,-164-152 1,104 121 33,5-4-1,-55-65-33,146 139 122,-1 1 1,-1 0-1,0 1 0,0 1 0,-2 0 0,0 1 0,0 1 1,-1 0-1,0 2 0,-15-6-122,22 12 1416,4 3-4073,26 1-5336,31 4 2223,16 16-446</inkml:trace>
  <inkml:trace contextRef="#ctx0" brushRef="#br0" timeOffset="175902.651">3758 7450 7652,'0'0'1958,"0"0"-1334,0 0-32,0 0 379,0 0-240,6 3-136,70 31 1388,-39-20-1634,-1 3 0,0 0 0,-1 3 0,-1 0 0,-1 3 0,19 16-349,-43-26 190,0 0 1,-2 1-1,1 0 1,-2 0-1,0 1 1,0 0-1,-2 0 1,0 0-1,0 1 0,-2-1 1,0 1-1,0 0 1,-2 0-1,0 0 1,-1-1-1,0 1 1,-1 0-1,-3 9-190,-3 14 187,-1-1 1,-2 0-1,-2 0 1,-1-1-1,-2-1 0,-11 18-187,-14 33-278,34-70-93,-15 30-1450,0-19-2417,3-13-2034</inkml:trace>
  <inkml:trace contextRef="#ctx0" brushRef="#br0" timeOffset="177169.665">245 5918 4514,'0'0'710,"0"0"445,0 0 1339,0 0-237,0 0-541,6-3 1173,-15-101-565,-48-97-1164,-8 2 1,-15-10-1161,43 134 819,34 107-453,4-29-378,0 0 1,-1 0-1,1 0 1,0 0-1,1 0 1,-1-1-1,0 1 1,1 0-1,0 0 1,-1-1 0,1 1-1,0-1 1,0 0-1,1 0 1,-1 0-1,0 0 1,1 0-1,-1 0 1,1 0-1,0-1 1,-1 1-1,1-1 1,0 0 0,0 0-1,0 0 1,0 0-1,0 0 1,0-1-1,0 1 1,0-1-1,0 0 1,0 0-1,1 0 1,-1 0 0,0-1-1,0 1 1,0-1-1,0 0 1,0 0-1,0 0 1,0 0-1,-1 0 1,1-1-1,0 1 1,-1-1 0,1 0-1,-1 0 1,1 0-1,-1 0 1,0 0-1,1-1 12,18-24 9,0-2 0,-2 0-1,-1-1 1,-1-1 0,8-24-9,-2 8 111,2 124 2077,-11-18-2179,64 217 1462,1-101-8295,-74-165 2945,-5-3-1817</inkml:trace>
  <inkml:trace contextRef="#ctx0" brushRef="#br0" timeOffset="177551.26">573 5298 10981,'0'0'2732,"0"-29"-2145,20-320 1286,38-20 2571,-48 364 684,2 29-5827,-9-17 1054,190 400-448,-135-311-3032,-15-37-6399,-31-40-910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7:20:29.4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0,'8'46'0,"35"-40"0,-43 43 0,16-31 0,4 79 0,-18-11 0,50-13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7:20:13.8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964 8467 608,'0'0'1252,"0"0"-551,0 0 246,0 0 385,0 0-89,0 0-219,0 0 121,0 0-217,0 0 9,0 0 199,0 0 3,0 0-205,0 0-155,0 0-117,0 0-166,0 0-8,0 0-8,0 0-74,0 0-67,0 0-48,0 0-27,0 0 5,0 0-2,0 0-35,0 0-51,0 0 30,0 0 72,0 0 112,0 0 80,0 0-8,0 0-30,0 0-71,0 0-81,0 0-39,0 0-73,10 0-5,256-28 1329,-88 3-358,-98 9-1411,-179-10-11179,59 18 6011</inkml:trace>
  <inkml:trace contextRef="#ctx0" brushRef="#br0" timeOffset="433.712">1109 8106 3153,'0'0'5974,"0"0"-3386,0 0-990,0 0 301,0 0-258,-10-10 539,12 69-1626,3-1 1,2 0-1,3 0 1,3-1-1,2 0 1,2-1-1,13 25-554,31 23 14,-58-101 1805,-1-1-3938,-3-2-6195,-2-5 3554,-9-9-3706</inkml:trace>
  <inkml:trace contextRef="#ctx0" brushRef="#br0" timeOffset="1154.386">1031 8656 6419,'0'0'2598,"0"0"-1146,0 0 583,0 0-47,0 0-787,2-1 1635,18-15-2175,310-283 3098,-205 187-2966,-129 114-6105,-20 15-872</inkml:trace>
  <inkml:trace contextRef="#ctx0" brushRef="#br0" timeOffset="4618.99">565 8751 1425,'0'0'549,"0"0"-151,0 0 536,0 0 181,0 0-286,0 0-330,0 0-77,0 0 170,-5 1 4968,-16-3-4688,-76-98 684,79 74-1454,2 0 0,1-1 0,1 0 1,1-2-1,1 1 0,-1-12-102,-46-98 278,36 97-130,2 0-1,1-2 1,2 0 0,2-1 0,3 0-1,1-2 1,2 1 0,1-3-148,-7-461 472,15 395-381,6 0 1,4 0-1,5 0 0,23-83-91,233-793 673,-202 802-537,7 3 0,9 3 0,7 4 0,8 5 0,41-47-136,-88 148 51,3 2-1,3 2 1,3 3 0,3 2-1,22-14-50,498-442 142,-95 75 149,-286 242 728,-231 235-6987,-29 12 536,-23 15-2686</inkml:trace>
  <inkml:trace contextRef="#ctx0" brushRef="#br0" timeOffset="6193.598">69 8586 288,'0'0'739,"0"0"-45,0 0 288,0 0 159,0 0-7,-6-8 382,4 6-1202,-30-38 2225,4 23 4876,28 17-6766,13 23 1029,27 20-1489,1-2 1,2-2-1,2-2 0,1-2 1,2-2-1,1-2 1,52 23-190,-18-27 112,-82-27-30,17-6 239,-11 0-270,-1 1 0,0-1 0,0 0 1,0-1-1,-1 1 0,0-1 1,-1 0-1,1 0 0,-1-1 0,-1 1 1,1-1-1,-1 0 0,-1 0 1,1 0-1,-1 0 0,-1 0 0,0-1 1,0 1-1,0-8-51,-18-165 981,-55-238-132,61 303 738,8 126-7192,-15 21 704,-3-5-1414</inkml:trace>
  <inkml:trace contextRef="#ctx0" brushRef="#br0" timeOffset="11978.878">5683 1 8628,'0'0'2337,"0"0"-1622,25 18 438,-4-3-862,1-1-68,0 2 0,-1 1 0,-1 0-1,-1 2 1,0 0 0,-1 1 0,1 5-223,40 68 807,-4 2 0,-4 3 0,-4 2 0,-5 2 0,-5 1 0,11 56-807,18 64 1165,-11 1 0,-9 3 0,-7 22-1165,-31-159 530,-3-1 0,-4 1 0,-4 12-530,-1-66-55,-1-1-1,-1 0 1,-2 0-1,-2 0 0,0-1 1,-3-1-1,-1 0 1,-1-1-1,-2 0 0,-1-1 1,-1-1-1,-2-1 1,-1-1-1,-1-1 1,-1-1-1,-2 0 0,0-2 1,-24 15 55,-72 19-6942,57-46-395</inkml:trace>
  <inkml:trace contextRef="#ctx0" brushRef="#br0" timeOffset="10697.869">3746 1755 13334,'0'0'2577,"0"0"-1926,0 0 72,10 27 544,60 205 1151,-54-120-1194,-4 1 1,-6 0-1,-4 0 1,-7 28-1225,5-120 74,-2 1 0,-1-1 0,0 0 0,-2 0 0,0 0-1,-1 0 1,-1-1 0,-1 0 0,-1 0 0,-1-1 0,0 0 0,-2-1 0,0 0 0,-15 15-74,27-32-59,-1 0 0,0 0 0,0 0 0,0 0 0,-1 0 0,1 0 0,0 0 0,0-1 0,0 1 0,-1 0 0,1-1 0,0 1 0,-1-1 0,1 0 0,0 1 0,-1-1 0,1 0-1,0 0 1,-1 0 0,1 0 0,-1 0 0,1 0 0,0 0 0,-1 0 0,1-1 0,0 1 0,-1-1 0,1 1 0,0-1 0,-1 1 0,1-1 0,0 1 0,0-1 0,0 0 0,0 0 0,0 0 0,0 0 0,0 0 0,0 0 0,0 0 0,0 0 0,0 0 0,0 0 0,1 0 0,-1-1 0,0 1 0,1 0 0,-1-2 59,-41-163-7681,22 21 1153</inkml:trace>
  <inkml:trace contextRef="#ctx0" brushRef="#br0" timeOffset="10941.197">3774 1057 15271,'0'0'4018,"0"0"-2513,0 0 303,0 0 401,0 0-736,0 0-897,-26-68-576,26 68-32,0 0-704,0 0-849,0 4-1280,12 32-1905,-4 10-2097</inkml:trace>
  <inkml:trace contextRef="#ctx0" brushRef="#br0" timeOffset="11373.36">4308 644 8116,'0'0'2339,"0"0"-925,-20 1 62,-65 8-153,81-7-1262,0-1 0,1 0 0,-1 1 0,0 0 0,1 0 0,0 0 0,-1 0 0,1 1 0,0-1 0,0 1 0,0 0 0,1 0 0,-1 0 0,1 0 0,0 0 1,-1 1-1,1-1 0,1 1 0,-1-1 0,0 1 0,1 0 0,0-1 0,0 1 0,0 1-61,-2 4 109,-11 41 262,3 0-1,2 1 1,2 0-1,2 1 0,3-1 1,2 22-371,0-50 149,-5 129 546,7-1 0,6 1 0,7-1 0,11 25-695,-17-122-202,3-1 0,2 0 0,2 0 0,3-2 0,2 0 1,2-2-1,2 0 0,2-1 0,13 13 202,-36-55-494,1 1 0,1-1 0,-1 0 0,1 0 0,0-1 0,1 0 1,-1 0-1,1 0 0,0-1 0,0 0 0,1 0 0,-1-1 0,1 0 0,0 0 0,5 1 494,45 0-7670</inkml:trace>
  <inkml:trace contextRef="#ctx0" brushRef="#br0" timeOffset="9572.724">2131 2136 2753,'0'0'4341,"0"0"-2450,0 0-767,0 0 695,0 0 278,0 0-475,-14-17-435,-51-47-39,61 61-1063,-1 1 1,1-1-1,0 1 1,-1 0-1,1 1 1,-1-1-1,0 1 1,0 0-1,1 0 1,-1 0-1,0 1 1,0-1 0,0 1-1,0 0 1,1 1-1,-1-1 1,-4 2-86,-11-1 277,4 0-171,-1 1 1,0 0-1,0 1 1,1 1-1,0 0 1,0 2-1,0 0 1,0 0-1,1 1 1,0 1-1,1 1 1,0 0-1,0 1 0,1 0 1,0 1-1,0 0 1,1 1-1,1 1 1,0 0-1,1 0 1,1 1-1,0 1 1,0-1-1,2 1 0,0 1 1,0-1-1,2 1 1,0 0-1,0 1 1,2-1-1,-2 16-106,4-21 30,1-1 0,0 1 1,1 0-1,0 0 0,0-1 0,1 1 0,1-1 0,0 0 1,0 1-1,1-1 0,0-1 0,1 1 0,0-1 0,0 1 0,1-1 1,0-1-1,1 1 0,0-1 0,0 0 0,3 1-30,8 5-37,1-2-1,0 0 1,0-1 0,1-1-1,1 0 1,-1-2 0,2-1-1,-1 0 1,1-2 0,0 0-1,0-1 1,0-2 0,0 0-1,0-1 1,1-2 0,-1 0-1,21-4 38,-36 5-557,1-1 0,-1 0 0,1-1-1,-1 0 1,1 0 0,-1-1 0,0 1 0,0-1-1,0-1 1,-1 0 0,1 0 0,-1 0-1,0 0 1,6-6 557,17-18-5880</inkml:trace>
  <inkml:trace contextRef="#ctx0" brushRef="#br0" timeOffset="9924.983">2377 2162 12005,'0'0'1201,"-8"18"-755,2-4-294,-26 112 1614,30-120-1705,1 1-1,0 0 1,0 0 0,1 0 0,0 0-1,0 0 1,1 0 0,-1 0 0,2-1 0,-1 1-1,1 0 1,0 0 0,0-1 0,1 1 0,-1-1-1,2 0 1,-1 0 0,1 0 0,0 0-1,0-1 1,0 1 0,1-1 0,0 0 0,0 0-1,0-1 1,0 0 0,1 0 0,0 0 0,0 0-1,0-1 1,0 0 0,1 0 0,-1-1-1,1 0 1,-1 0 0,1 0 0,3-1-61,-1-2 117,0-1 0,0-1 1,-1 0-1,1 0 0,-1 0 1,1-1-1,-1-1 0,0 1 1,-1-1-1,1-1 0,-1 0 1,0 1-1,0-2 0,-1 1 0,0-1 1,0 0-1,0-1 0,-1 1 1,0-1-1,-1 0 0,0 0 1,0-1-1,0 1 0,-1-1 1,-1 0-1,1 1 0,-2-1 1,1-1-1,-1 1 0,0 0 0,-1 0 1,0 0-1,-1 0 0,0 0 1,0-1-118,-1 4 61,0 0 1,0-1 0,-1 1-1,1 0 1,-2 0 0,1 1-1,-1-1 1,1 1 0,-1-1 0,-1 1-1,1 0 1,-1 1 0,0-1-1,0 1 1,0 0 0,-1 0-1,1 1 1,-1-1 0,0 1-1,0 1 1,0-1 0,-1 1-1,0-1-61,-7-1-15,0 0-1,0 0 0,0 1 1,-1 1-1,1 0 0,-1 1 1,1 1-1,-1 0 0,1 1 1,-5 1 15,17-1-134,-1 0 0,1 0 0,0 0 1,-1 0-1,1 0 0,0 0 0,-1 1 0,1 0 1,0-1-1,0 1 0,0 0 0,1 0 1,-1 0-1,0 0 0,1 0 0,-1 0 1,1 0-1,0 1 0,0-1 0,0 0 1,0 1-1,0-1 0,0 1 0,1 0 0,-1-1 1,1 1-1,-1-1 0,1 1 0,0 0 1,0 1 133,1 51-6443,3-33 451</inkml:trace>
  <inkml:trace contextRef="#ctx0" brushRef="#br0" timeOffset="10390.147">2825 1962 9764,'0'0'3181,"0"0"-2482,0 0-211,-1 27 1024,-4 163 665,3-10-194,13-183-2090,80-112 702,161-270-304,-215 340-259,-33 67 1486,-8 374 2137,2-268-6075,2-127 2174,1 0 0,-1 0 0,0 0 0,1 0 0,-1 1 0,1-1 0,0 0 0,-1 0 0,1 0 0,0 0 0,-1 0 0,1-1 0,0 1 0,0 0 0,0 0 0,0 0-1,0-1 1,0 1 0,0 0 0,0-1 0,0 1 0,0-1 0,1 1 0,-1-1 0,0 0 0,0 0 0,0 1 0,1-1 0,-1 0 0,0 0 0,0 0 0,1 0 0,-1 0 0,0 0 0,0-1 0,0 1 0,1 0 0,-1-1 0,0 1 0,0 0 0,1-1 246,21-8-7342</inkml:trace>
  <inkml:trace contextRef="#ctx0" brushRef="#br0" timeOffset="14264.664">1043 10309 6611,'0'0'2454,"2"-19"-1552,36-135 2332,-36 151-3139,1 0 0,0 1 0,-1-1 0,1 1 0,0 0 1,1 0-1,-1 0 0,0 0 0,1 0 0,-1 1 0,1-1 0,-1 1 0,1 0 1,-1 0-1,1 0 0,0 1 0,0-1 0,-1 1 0,1 0 0,0 0 1,0 0-1,0 1 0,-1-1 0,1 1 0,2 1-95,17-1 364,36 0 40,-32 1-368,1-2 0,-1 0 1,0-2-1,1-1 1,-1-2-1,8-2-36,-22 2-1,0 0 0,0 1 0,1 0 0,-1 1 0,1 1 0,0 0 0,0 0 0,0 2 0,-1 0 0,1 0 1,0 2-1,0-1 0,0 2 0,-1 0 0,1 0 0,-1 2 0,3 0 1,46 27 170,-35-16-133,1-1 1,1-2 0,0-1 0,1-1 0,0-1-1,0-2 1,1-1 0,2-1-38,-11-5-16,0 0 0,0-1-1,0-1 1,0-1 0,-1-1 0,1-1 0,0-1-1,-1-1 1,0-1 0,-1 0 0,1-2-1,1-1 17,7-5-184,-20 9 177,0 0 0,0 0 0,0 1 0,1 1 1,0-1-1,0 1 0,0 1 0,1 0 0,-1 1 0,1-1 1,-1 2-1,1 0 0,0 0 0,-1 1 0,1 0 0,0 1 1,0 0-1,-1 1 0,1 0 0,-1 1 0,3 0 7,3 8 86,2-1 0,-1-1-1,1-1 1,1-1 0,-1 0-1,1-1 1,0-1 0,1-1-1,6 0-85,20 0-28,0-2 1,0-2-1,0-3 0,-1-1 0,1-2 0,-1-2 0,40-13 28,-70 15-5,2 0-1,-1 2 0,0 0 0,1 0 0,0 2 0,-1 0 0,1 1 0,0 1 0,0 0 0,0 2 0,0 0 0,0 0 0,-1 2 0,1 0 0,-1 1 0,0 0 0,7 4 6,6 9 122,-11-5-97,1-1 1,0-1-1,0 0 0,1-2 1,1 0-1,-1-1 0,1-1 0,1-1 1,-1-1-1,1-1 0,15 1-25,126-17-355,-152 9 359,0 0 0,0 1-1,0 0 1,0 1-1,0 0 1,1 0-1,-1 1 1,0 1-1,0 0 1,1 1 0,-1 0-1,0 0 1,0 1-1,-1 1 1,1 0-1,-1 0 1,0 1-1,0 1 1,0-1 0,0 1-1,7 7-3,19 21 219,-22-19-165,0-1 0,0 0 0,1-1 0,1-1 0,0-1 0,1 0 1,0 0-1,1-2 0,0 0 0,0-2 0,1 0 0,0 0 0,0-2 1,5 0-55,259-9-240,-102-5 101,-155 11 180,0 1 1,-1 1-1,1 2 0,-1 0 1,0 2-1,0 1 1,-1 0-1,2 4-41,152 43 584,-2-50-400,-75-20-165</inkml:trace>
  <inkml:trace contextRef="#ctx0" brushRef="#br0" timeOffset="14745.52">6346 10698 0,'-9'-41'0,"2"-1"0,2 0 0,2 0 0,1 0 0,2 0 0,4-16 0,-2-42 0,-4-50 0,2 148 0,0-1 0,0 1 0,-1 0 0,0-1 0,1 1 0,-1 0 0,0-1 0,0 1 0,0 0 0,0 0 0,-1 0 0,1 0 0,0 0 0,-1 0 0,0 0 0,1 0 0,-1 1 0,0-1 0,0 1 0,0-1 0,0 1 0,0 0 0,0 0 0,0 0 0,0 0 0,-1 0 0,1 0 0,0 0 0,-1 1 0,1-1 0,0 1 0,-1 0 0,1 0 0,-1-1 0,1 2 0,-2-1 0,-273-9 0,-357 0 0,597 9 0,-1-1 0,0-2 0,0-2 0,1-1 0,0-2 0,0-1 0,1-2 0,0-2 0,0-2 0,-116-48 0,15 6 0,-92 11 0,-62-41 0,257 78 0,0-2 0,0-1 0,1-2 0,0-1 0,-24-16 0,-16-9 0,73 40 0,-15-6 0,1 0 0,0-1 0,0 0 0,0-1 0,1 0 0,0-1 0,1-1 0,0 0 0,0-1 0,-33-42 0,16 29 0,-51-19 0,66 38 0,0-1 0,0-1 0,1 0 0,0 0 0,1-2 0,0 1 0,0-2 0,1 1 0,0-2 0,-4-4 0,-34-22 0,41 17 0,9 13 0,-15-31 0,-27 19 0,33 14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47:19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0 415 6515,'0'0'2935,"6"-20"-1892,-5 16-1017,3-10-10,0 0 1,1 0-1,1 1 1,0 0 0,0 0-1,1 0 1,1 1 0,0 0-1,1 1 1,9-10-17,11-6 234,2 1 0,0 1 1,2 2-1,0 2 0,2 1 0,0 1 1,1 2-1,1 2 0,0 1 0,38-8-234,38 11-192,-39 74 115,-54-53 85,0-2 1,0 0 0,1-1-1,0 0 1,0-2-1,1-1 1,0-1-1,-1 0 1,1-2-1,0 0 1,0-2 0,5-1-10,-6 1 3,1 0 0,0 1 0,0 1-1,0 2 1,-1 0 0,1 1-1,-1 1 1,0 1 0,0 0-1,0 2 1,-1 1 0,5 3-2,39 35 68,71 32 819,-88-68-609,1-3 0,0-1 0,0-3-1,0-2 1,1-2 0,19-3-278,29 1 99,271 4-14,-365-3-101,0 1-1,1-1 1,-1 1 0,0 0-1,1 0 1,-1 0 0,0 1-1,0-1 1,0 1 0,1 0-1,-1 0 1,0 0-1,0 0 1,0 1 0,0-1-1,0 1 1,-1-1 0,1 1-1,0 0 1,-1 0 0,1 1-1,-1-1 1,0 0-1,0 1 1,0-1 0,0 1-1,0 0 1,0 0 0,-1-1-1,1 2 17,-2-1-483,0 16-868,-5-12-3853,-12-6-729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47:20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 10773,'0'0'235,"0"0"-142,23-18 72,73-55 428,-93 70-522,0 0 0,1 0 1,-1 1-1,0 0 1,1-1-1,-1 1 0,1 0 1,0 1-1,0-1 0,-1 1 1,1-1-1,0 1 1,0 0-1,0 1 0,1-1 1,-1 1-1,0 0 0,0 0 1,0 0-1,0 0 0,0 1 1,0-1-1,0 1 1,4 1-72,55 85 32,119 112 0,-180-199-31,-1 1 1,1 0 0,-1 0 0,0-1 0,1 1 0,-1 0 0,0 0 0,0 0 0,0 0 0,0 0-1,0 1 1,0-1 0,0 0 0,0 0 0,0 1 0,-1-1 0,1 0 0,-1 1 0,1-1 0,-1 1-1,1-1 1,-1 1 0,0-1 0,1 1 0,-1-1 0,0 1 0,0-1 0,0 1 0,0-1 0,0 1-1,-1-1 1,1 1 0,0-1 0,-1 1 0,1-1 0,-1 1 0,0-1 0,1 0 0,-1 1 0,0-1-1,0 0 1,0 0 0,0 1 0,0-1 0,0 0 0,0 0 0,0 0 0,0 0 0,-1 0 0,1 0-1,0-1 1,-1 1 0,1 0 0,0-1 0,-1 1 0,1-1 0,-1 1 0,1-1 0,-2 0-2,-32 12 248,-1-2 1,0-2-1,-1-1 1,0-1-1,0-3 1,-35 0-249,66-16-3378,6-19-1856</inkml:trace>
  <inkml:trace contextRef="#ctx0" brushRef="#br0" timeOffset="268.514">851 12 7059,'0'0'793,"0"0"-497,0 0 379,0 0 461,0 0 110,5 13-197,27 85 482,-28-87-1423,1 1 0,0 0 0,1-1 1,1 0-1,-1-1 0,1 1 0,1-1 0,0 0 0,1-1 0,0 0 0,0-1 1,0 1-1,1-2 0,1 1 0,-1-2 0,1 1 0,0-1 0,1-1 0,11 4-108,-10-2-18,16 27-800,-62-1-3804,-26-16-1437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7:21:50.0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353 521 9861,'0'0'2403,"0"0"-1754,0 0-249,3 29 571,20 396 3735,-24 243-1750,1-640-2995,-2 1 0,-1-1 0,-1 0 0,-2 0-1,0-1 1,-11 26 39,-16-8-1953,-5-50-3108,5-32-2225</inkml:trace>
  <inkml:trace contextRef="#ctx0" brushRef="#br0" timeOffset="233.237">0 63 14455,'0'0'1328,"0"0"-31,0 0-481,0 0-208,0 0-592,0 0-16,33-62-1328,7 82-945,14 12-352,5 3-3458</inkml:trace>
  <inkml:trace contextRef="#ctx0" brushRef="#br0" timeOffset="466.717">1029 148 11669,'-10'23'1873,"-2"5"-1484,1 2 0,2 0 0,0 0 0,2 0 1,2 1-1,-1 11-389,4-4 306,2-1 1,1 0-1,2 1 1,1-1-1,2 0 0,2 0 1,1-1-1,11 28-306,150 305 297,-169-368-237,-1 0 0,0 0 1,1 0-1,-1 1 0,0-1 1,0 0-1,0 0 1,0 0-1,0 0 0,0 0 1,0 0-1,0 0 0,0 0 1,-1 0-1,1 0 0,0 0 1,-1 0-1,1 0 1,-1 0-1,1 0 0,-1 0 1,1 0-1,-1 0 0,0 0 1,1 0-1,-1 0 1,0-1-1,0 1 0,1 0 1,-1-1-1,0 1 0,0 0 1,0-1-1,0 1 1,0-1-1,0 0 0,0 1 1,0-1-1,0 0 0,0 1 1,0-1-1,-1 0 1,1 0-1,0 0 0,0 0 1,0 0-1,0 0 0,0 0 1,0-1-1,0 1 1,0 0-1,0-1 0,0 1 1,0 0-1,0-1 0,0 1 1,0-1-1,0 0-60,-11 1 63,-8 0-24,0-1 1,1 0-1,-1-1 1,1-2-1,-1 0 1,1-1-1,1 0 0,-1-2 1,1 0-1,0-1 1,0-1-1,1-1 1,0 0-1,-13-12-39,16 12-421,0-1 0,0-1 0,1 0 1,0-1-1,1 0 0,0-1 0,2 0 0,-1-1 0,2 0 0,0-1 1,1 0-1,0 0 0,2-1 0,-1 0 0,2 0 0,-2-11 421,5-33-4050,2 3-3025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47:03.957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6910 1905,'0'0'1182,"0"0"-755,0 0-345,0 0 36,0 0 338,0 0-77,0 0-94,0 0-5,8-9 2671,36-131-1196,-44 137-1717,6 9 317,5 34-317,-8-26-12,0 0-1,1 0 0,1 0 1,0 0-1,1-1 0,0 0 1,1 0-1,0-1 0,3 3-25,-9-14-4,0 0-1,0 1 1,0-1-1,0 0 1,0 0-1,1 0 1,-1 0-1,0 0 1,1 0-1,-1 0 1,0-1-1,1 1 0,-1 0 1,1-1-1,-1 1 1,1-1-1,0 1 1,-1-1-1,1 0 1,-1 0-1,1 0 1,0 0-1,-1 0 1,1 0-1,0 0 1,-1 0-1,1-1 0,-1 1 1,1-1-1,-1 1 1,1-1-1,-1 1 1,1-1-1,-1 0 1,1 0-1,-1 0 1,0 0-1,0 0 1,1 0-1,-1 0 0,0 0 1,0 0-1,0-1 1,0 1-1,0 0 1,0-1-1,-1 1 1,1-1-1,0 0 5,33-73 249,-32 67-226,-1 8-16,-1 0 1,1 1-1,-1-1 1,0 0 0,1 0-1,-1 0 1,1 0-1,-1 0 1,1 1-1,-1-1 1,0 0-1,1 0 1,-1 0 0,1 0-1,-1 0 1,1 0-1,-1-1 1,1 1-1,-1 0 1,0 0-1,1 0 1,-1 0 0,1 0-1,-1-1 1,1 1-1,-1 0 1,0 0-1,1-1 1,-1 1-1,0 0 1,1-1-1,-1 1 1,0 0 0,1-1-1,-1 1 1,0 0-1,0-1 1,0 1-1,1-1 1,-1 1-1,0 0 1,0-1 0,0 1-1,0-1 1,0 1-1,0-1 1,1 1-1,-1-1 1,0 1-1,0 0 1,-1-1-1,1 1 1,0-1 0,0 1-1,0-1 1,0 1-8,61 150 90,-60-148-94,0-1 0,0 1 1,0-1-1,0 1 0,0 0 0,1-1 0,-1 0 0,0 1 0,1-1 0,-1 0 0,1 0 0,-1 1 0,1-1 0,0-1 0,-1 1 0,1 0 0,0 0 0,0 0 0,0-1 0,-1 1 1,1-1-1,0 0 0,0 1 0,0-1 0,0 0 0,0 0 0,0 0 0,0-1 0,0 1 0,0 0 0,-1-1 0,1 1 0,0-1 0,0 1 0,0-1 0,-1 0 0,1 0 0,0 0 1,-1 0-1,1 0 0,0-1 4,54-54 31,26-73 81,-73 157 80,-8-24-172,29 82 110,-30-84-134,1-1 0,-1 1 1,1 0-1,0-1 1,0 1-1,0-1 0,0 1 1,0-1-1,0 1 0,0-1 1,1 0-1,-1 1 0,0-1 1,1 0-1,-1 0 0,1 0 1,-1 0-1,1 0 0,0-1 1,-1 1-1,1 0 1,0-1-1,-1 1 0,1-1 1,0 0-1,0 1 0,0-1 1,-1 0-1,1 0 0,0 0 1,0 0-1,0-1 0,-1 1 1,1 0-1,0-1 1,0 1-1,-1-1 0,1 0 1,0 1-1,-1-1 0,1 0 1,-1 0-1,1 0 0,-1 0 1,1 0-1,-1-1 0,0 1 4,28-29 1478,-19 40-469,24-54-1036,-32 44 3,-2 0 32,0 0 3,0 0-22,0 0-5,8 18-26,15 6 39,-22-24-10,-1 0 34,0 0 43,0 0-11,0 0-10,0 0-22,0 0-5,0 0-26,0 0-142,0 0-222,0 0-328,0 0-439,-3 1-1018,-12 0-2187</inkml:trace>
  <inkml:trace contextRef="#ctx0" brushRef="#br0" timeOffset="1883.121">122 6914 5394,'2'-18'894,"77"-293"2281,-68 264-1796,-11 46-957,0 1 101,0 0-206,22 41-362,65 157 936,-87-196-884,1 0 0,0-1 0,-1 1 0,1 0 0,0 0 0,0 0 0,0-1 0,0 1 0,1-1 0,-1 1 0,0-1 0,1 1 0,-1-1 0,1 0 0,-1 1 0,1-1 0,0 0 0,-1 0 0,1 0 0,0-1 0,0 1 0,-1 0 0,1-1 0,0 1 0,0-1 0,0 1 0,0-1 0,0 0 0,0 0 0,0 0 0,0 0 0,0 0 0,0 0 0,0-1 0,0 1 0,0-1 0,0 1 0,0-1 0,-1 0 0,1 0 0,0 1 0,0-1 0,-1-1 0,1 1 0,0 0 0,-1 0 0,0 0 0,1-1 0,-1 1 0,0-1 0,2-1-7,89-105 932,-89 106-935,0 1 0,0 0 0,0-1 0,1 1 0,-1 1 1,0-1-1,1 0 0,-1 1 0,0 0 0,1 0 0,-1 0 0,0 0 1,1 0-1,-1 1 0,0-1 0,0 1 0,1 0 0,-1 0 1,0 0-1,0 0 0,0 1 0,0 0 0,0-1 0,0 1 1,0 0-1,-1 0 0,1 0 0,-1 1 0,0-1 0,1 0 1,-1 1-1,0 0 0,0-1 0,0 2 3,14 10 51,-8-6-41,0-1-1,1 1 1,0-2-1,1 1 1,0-1-1,-1-1 1,2 0-1,-1 0 1,1-1-1,-1 0 1,1-1-1,0 0 0,1 0 1,-1-2-1,0 1 1,1-1-1,-1-1 1,0 0-1,1-1 1,-1 0-1,0-1 1,1 0-1,-1 0 1,0-1-1,-1-1 1,1 0-1,3-2-9,171-142 115,-183 147-116,0 1 1,-1-1-1,1 1 0,0-1 1,0 1-1,0 0 0,0 0 1,0 0-1,0 0 1,0 1-1,0-1 0,0 0 1,-1 1-1,1-1 0,0 1 1,0 0-1,0 0 0,-1-1 1,1 1-1,0 0 0,-1 0 1,1 1-1,-1-1 1,1 0-1,-1 0 0,0 1 1,1-1-1,-1 1 0,0-1 1,0 1-1,0 0 0,0-1 1,0 1-1,-1 0 0,1 0 1,0 0-1,-1 0 1,10 12 56,-3-3-31,0-1-1,0-1 1,0 1 0,1-1 0,1-1-1,0 0 1,0 0 0,0 0-1,1-1 1,0-1 0,1 1 0,-1-2-1,1 1 1,0-2 0,0 1-1,1-2 1,0 1 0,-1-2 0,8 2-25,-6-3 7,0-1 0,0 0 0,1 0 0,-1-2 1,0 1-1,0-2 0,0 0 0,-1 0 0,1-1 1,11-5-8,22-17 20,-36 19-18,0 1-1,1 0 1,0 0 0,0 1-1,0 1 1,0 0 0,1 0 0,-1 1-1,1 1 1,8-1-2,-15 4 1,1 1 0,0-1 0,0 1 0,-1 1 1,1-1-1,-1 1 0,0 0 0,0 1 0,0-1 0,0 1 0,0 0 0,-1 0 1,0 0-1,0 0 0,0 1 0,0 0-1,27 25 78,-19-23-69,0 0 1,0 0-1,0-1 1,1-1-1,-1 0 1,1-1-1,1 0 1,-1-1-1,0 0 1,1-1-1,0-1 0,-1 0 1,1-1-1,0 0 1,-1-1-1,1 0 1,0-2-1,-1 1 1,0-2-1,0 0 1,0 0-1,7-4-9,75-34 86,-70 28-84,1 2 0,1 0 1,0 2-1,1 1 0,0 1 1,0 2-1,1 1 0,15-1-2,-36 7 2,-1 0-1,0 0 1,1 1-1,-1 0 1,0 1 0,0-1-1,0 1 1,0 1-1,-1-1 1,1 1 0,-1 0-1,0 1 1,0-1-1,0 1 1,-1 1 0,0-1-1,0 1 1,0 0-1,0 0 1,-1 0-1,2 4-1,35 37 162,-34-40-144,1 0 1,1-1-1,-1 0 0,1 0 1,0-1-1,0 0 1,1-1-1,-1 0 0,1 0 1,0-1-1,0 0 0,0-1 1,1 0-1,-1-1 1,0 0-1,1 0 0,-1-1 1,1-1-1,-1 1 1,10-3-19,206-71 94,-124 33-52,-94 38-35,-1 0-13,0 0 0,-1 0 0,1 1 0,0-1 0,0 2 0,0-1 0,1 1 0,-1 0 0,0 1 0,1-1 0,-1 1 0,0 1 0,0 0 0,1 0 0,-1 0 0,0 1 0,0 0 0,3 1 6,15 15 78,87 42 223,-81-56-271,-1-2 0,1 0 0,0-2 0,-1-2 0,1 0 1,-1-2-1,1-2 0,-1 0 0,-1-2 0,1-2 0,-2 0 1,28-15-31,131-35 0,-181 58 14,0 1-1,0 0 1,0-1-1,0 2 1,1-1-1,-1 1 1,0 0-1,0 0 1,1 1-1,-1-1 1,0 2-1,0-1 1,0 0-1,0 1 1,0 1-1,0-1 1,3 2-14,3 0 24,1 0 0,0-2-1,0 1 1,0-1 0,0-1 0,0-1 0,0 0 0,1 0-1,-1-1 1,0-1 0,0 0 0,0-1 0,0 0 0,-1-1-1,10-5-23,107-39 167,-91 31-135,2 1-1,0 3 1,1 1-1,0 1 0,1 3 1,-1 1-1,42 0-31,-79 7-73,1 1-1,-1-1 0,0 1 1,0 1-1,0-1 0,0 0 1,-1 1-1,1 0 1,0 0-1,-1 0 0,1 0 1,-1 1-1,0-1 0,1 1 1,-1 0-1,0 0 0,-1 0 1,2 1 73,35 65-7495,-32-40 1476</inkml:trace>
  <inkml:trace contextRef="#ctx0" brushRef="#br0" timeOffset="3968.479">5054 6618 5138,'0'0'937,"-3"18"-692,-11 58-239,14-75-10,0-1 0,-1 1 0,1 0 0,-1 0 1,1 0-1,0 0 0,0 0 0,0 0 0,0 0 0,0 0 1,0 0-1,0 0 0,0 0 0,0 0 0,0 0 1,0 0-1,0 0 0,1 0 0,-1 0 0,0 0 1,1 0-1,-1 0 0,1-1 0,-1 1 0,1 0 0,0 0 1,-1 0-1,1-1 0,0 1 0,-1 0 0,1-1 1,0 1-1,0 0 0,-1-1 0,1 1 0,0-1 1,0 0-1,0 1 0,0-1 0,0 1 0,0-1 0,0 0 1,0 0-1,0 0 0,0 0 0,0 0 0,0 0 1,0 0-1,0 0 0,0 0 0,0 0 0,0 0 1,0 0-1,0-1 0,0 1 0,-1 0 0,1-1 1,0 1-1,0-1 0,0 1 0,0-1 0,0 0 0,-1 1 1,1-1-1,0 0 0,-1 1 0,1-1 0,0 0 1,-1 0-1,1 0 4,12-11-25,0 0 0,-1-1 0,0-1 1,-1 0-1,0 0 0,-2-1 0,1-1 1,-2 1-1,1-4 25,-4 10 41,-1 2 137,21-66 2187,-25 73-732,0 0-574,-5 20-435,-2 92-437,8-110-194,0 0 0,1 0 0,-1 0 0,0 0 1,1 0-1,-1 0 0,1 0 0,-1-1 0,1 1 1,0 0-1,0-1 0,0 1 0,0-1 0,0 0 0,0 0 1,0 0-1,0 0 0,0 0 0,1 0 0,-1-1 0,0 1 1,1-1-1,-1 1 0,0-1 0,1 0 0,-1 0 1,1 0-1,-1 0 0,0 0 0,1-1 0,-1 1 0,0-1 1,1 1-1,-1-1 0,0 0 0,0 0 0,1 0 0,-1 0 1,0 0-1,0-1 0,0 1 0,-1-1 0,2 0 7,8-10-37,-11 11 41,0 0 1,0 0-1,0 1 0,0-1 0,1 0 0,-1 0 0,0 1 0,0-1 0,1 0 1,-1 1-1,0-1 0,1 0 0,-1 1 0,1-1 0,-1 1 0,1-1 1,-1 1-1,1-1 0,-1 1 0,1-1 0,0 1 0,-1-1 0,1 1 0,0 0 1,-1-1-1,1 1 0,0 0 0,-1 0 0,1-1 0,0 1 0,0 0 1,-1 0-1,1 0 0,0 0 0,0 0 0,-1 0 0,1 0 0,0 0 1,0 0-1,-1 1 0,1-1 0,0 0 0,-1 0 0,1 1 0,0-1 0,-1 0 1,1 1-1,0-1 0,-1 0 0,1 1 0,-1-1 0,1 1 0,0-1 1,-1 1-1,0 0 0,1-1 0,-1 1 0,1 0-4,59 120-1675,-44-108-2655</inkml:trace>
  <inkml:trace contextRef="#ctx0" brushRef="#br0" timeOffset="4598.46">5459 6594 800,'0'0'2433,"0"0"-1819,0 0-510,0 0 251,0 0 376,0 0-144,0 0-168,0 0-62,0 0-2,0 0 115,0 0 202,0 0-96,0 0-210,0 0-107,0 0-75,0 0-91,0 0-45,0 0-24,4-24-2393,-4 24-499</inkml:trace>
  <inkml:trace contextRef="#ctx0" brushRef="#br0" timeOffset="4835.954">5459 6594 80</inkml:trace>
  <inkml:trace contextRef="#ctx0" brushRef="#br0" timeOffset="9472.587">5459 6594 80,'76'77'640,"-61"-62"-122,-13-15 8301,5-7-6294,55-160 670,29-244-1437,-90 405-1712,147-1013 1897,-34 441-1391,82-499 147,-163 858-670,81-435-7,23 36-1,-25 144-8,8-46 17,-96 368-59,28-106-41,39-42-8,-52 298-1199,94 8 1296,1 6 0,58 16-19,-124-18-14,305 2-10,293-3 149,-425-23-80,285 28-159,-518-14 110,17 18-70,63 202 120,-19 24 23,-59-195-53,99 464 163,-14-93 71,-3 109-250,-81-465 3,28 378 116,-33-312-58,5 0 0,6-1 0,17 55-61,77 232 80,-74-212-22,10-2 1,30 69-59,-59-219 0,-2 1-1,-3 1 0,-2 1 1,-2 0-1,0 42 1,-6 27 3,-3-42-7,3-1 0,4 0 0,3 0 0,9 24 4,-11-64 32,-3 0 1,-1 1-1,-2-1 1,-2 1-1,-3 10-32,2 32 54,37 216 38,-26-247-66,24 148 171,-16 71 38,-11-137-219,-5-132-23,1-2 0,-1 1 0,1 0 0,-1 0 0,1-1 1,0 1-1,0-1 0,0 0 0,0 0 0,0 0 0,0 0 0,0-1 0,0 1 1,0-1-1,0 0 0,0 0 0,0 0 0,0 0 0,0 0 0,0-1 1,0 1-1,0-1 0,2-1 7,11 2-13,804-1 248,-587-13-326,-20-12-1835,187 10 1168,222 16 315,91-4-13,-524-8 291,61 21 50,318-18-779,-338 17 934,217-8-1288,-300 16 2379,544-15-1147,-301 41 203,-273-39-194,-1 5 1,0 5 0,109 27 6,-166-25 210,37 12-9,2-5 0,1-4 0,0-4 0,72-1-201,302-13-264,-469 0 163,52-6-1851,-31-17-3316,-23 6 284</inkml:trace>
  <inkml:trace contextRef="#ctx0" brushRef="#br0" timeOffset="27258.475">9372 222 64,'0'0'302,"0"0"327,0 0 169,0 0 74,0 0-7,0 0 42,0-7 10906,-3 4-12829,-15-5 1166,0 1 1,-1 1 0,0 1 0,0 1-1,-1 0 1,1 1 0,-1 2 0,1 0-1,-1 1 1,-5 1-151,19 1-9,0 0 0,1 1 0,-1 0 0,1 0 0,-1 0 0,1 1 1,0 0-1,1 0 0,-1 0 0,1 1 0,-1-1 0,1 1 0,1 0 0,-3 4 9,-4 3 2,5-6-3,2 1 0,-1-1 0,1 1 0,0 0 0,0 0 0,1 0 0,0 0-1,0 1 1,1-1 0,0 1 0,0-1 0,0 1 0,1-1 0,1 1 0,-1-1 0,1 2 1,-1 10-1,3-13 25,1 1 1,-1-1 0,1 0 0,0-1 0,0 1 0,1-1 0,0 0 0,0 0-1,0 0 1,0 0 0,1-1 0,0 0 0,0 0 0,0-1 0,0 0-1,1 0 1,-1 0 0,1-1 0,-1 0 0,1 0 0,0 0 0,0-1-1,0 0 1,0-1 0,1 1-25,155 2 734,-151-7-695,-1-1-1,0 0 1,0-1 0,0-1-1,0 0 1,-1 0 0,0-1 0,-1 0-1,0 0 1,0-1 0,-1-1-1,4-4-38,0 1 16,-6 7-3,0 0 0,-1 0 0,0 0 0,0-1 1,0 1-1,-1-1 0,0 0 0,-1-1 0,1 1 0,-1 0 0,-1-1 0,0 0 0,0 0 0,0 0 0,-1 0 0,0 0 1,0 0-1,-1 0 0,0 0 0,-1 0 0,0-5-13,-63-37-25,60 48 23,-17-6-16,0 1 0,0 1 0,0 1 0,0 0 0,-1 2 0,0 1 0,1 0 0,-1 2-1,-18 1 19,31 2-9,1-1 0,-1 1 0,1 1 0,-1 0 0,1 0-1,0 1 1,0 0 0,1 0 0,-1 0 0,1 1 0,1 0-1,-1 1 1,1 0 0,0 0 0,0 0 0,-3 6 9,6-5-23,-1 0 1,1 0 0,0 1-1,1 0 1,0-1 0,1 1-1,-1 0 1,2 0-1,-1-1 1,1 1 0,1 0-1,-1 0 1,2 4 22,1-8-2,-1-1 1,1 0-1,0 0 1,0 0-1,1 0 1,-1-1-1,1 1 1,0-1-1,0 0 1,0 0-1,0-1 0,0 1 1,0-1-1,1 1 1,0-2-1,-1 1 1,1 0-1,0-1 1,0 0-1,0 0 1,-1 0-1,1-1 1,0 1-1,0-1 0,0 0 1,1-1 1,104-1 29,-104-3-25,-1 1-1,0-1 0,0 0 0,0 0 1,-1 0-1,0-1 0,0 0 1,0 0-1,0 0 0,-1 0 1,0 0-1,-1-1 0,1 1 1,-1-1-1,-1 0 0,1 0 0,-1 1 1,0-1-1,0 0 0,-1 0 1,0-1-4,2-71 88,-52 69-139,39 9 41,-1 0-1,0 1 1,0 0-1,0 1 1,1 0-1,-1 1 1,0 0-1,1 1 1,-1 1-1,1-1 1,0 2-1,0 0 1,-2 2 10,5-4-5,0 0 0,1 1 0,0 0 0,0 1 0,0 0 0,0 0 0,1 0 0,0 1 0,0 0 0,0 0 0,1 0 0,0 1 1,0 0-1,1 0 0,0 0 0,0 0 0,0 1 0,1-1 0,0 1 0,1 0 0,-1 6 5,3-11-5,0 1 1,0-1-1,0 0 1,1 1-1,-1-1 0,1 0 1,0 0-1,0 0 1,0 1-1,1-1 1,-1 0-1,1 0 0,-1-1 1,1 1-1,0 0 1,0-1-1,0 1 1,1-1-1,-1 1 0,1-1 1,-1 0-1,1 0 1,0 0-1,0 0 1,-1-1-1,1 1 0,0-1 1,1 0-1,-1 0 1,0 0-1,0 0 1,0 0-1,1-1 0,-1 1 1,1-1 4,2 3 13,1-1-1,0 0 1,0 0 0,0-1 0,0 1 0,0-1-1,0-1 1,0 0 0,0 0 0,0 0 0,0-1-1,0 1 1,0-2 0,0 1 0,0-1-1,0 0 1,-1-1 0,1 1 0,-1-1 0,1-1-1,-1 1 1,0-1 0,0 0 0,-1-1 0,1 1-1,-1-1 1,0 0 0,0 0 0,-1-1 0,0 1-1,1-1 1,-2 0 0,1 0 0,-1-1 0,0 1-1,0-1 1,-1 1 0,0-1 0,1-5-13,-2 9 14,1 0 0,-2-1 1,1 1-1,0-1 1,-1 1-1,1 0 0,-1-1 1,0 1-1,0-1 0,0 1 1,-1-1-1,1 1 1,-1 0-1,0-1 0,0 1 1,0 0-1,0-1 0,-1 1 1,1 0-1,-1 0 1,0 0-1,0 1 0,0-1 1,0 0-1,-1 1 0,1-1 1,0 1-1,-1-1 1,0 1-1,0 0 0,1 0 1,-1 1-1,0-1 1,-1 1-1,1-1 0,-2 0-14,0 1-19,0 0 0,0 0 0,0 0 0,1 1 0,-1-1 0,0 1 0,0 0 0,0 1 0,0-1 0,0 1 0,0 0 0,1 0 0,-1 1 0,0-1 0,1 1 0,-1 0 0,1 0 0,0 1 0,-1-1 0,1 1-1,0 0 1,1 0 0,-1 0 0,1 1 0,-1-1 0,1 1 0,0 0 0,0 0 0,0 0 0,1 0 0,-2 4 19,-26 94-6693,29-75 1744</inkml:trace>
  <inkml:trace contextRef="#ctx0" brushRef="#br0" timeOffset="28519.314">9237 359 7043,'0'0'2057,"0"0"-1323,0 0 418,0 0 358,0 0-397,0 0-411,-3-1-342,0 0-388,-8 14 861,2 347 1120,-15 405-1478,4 782 440,13-467-1171,-1-325 227,30-400 288,-11-245 210,-5 0 1,-7 78-470,1 11 861,2 278 553,-9-402-1310,-9-46-974,5-32-6165,-13-19-2315,14 17 4894</inkml:trace>
  <inkml:trace contextRef="#ctx0" brushRef="#br0" timeOffset="28771.823">9106 6394 1265,'0'0'4925,"0"0"-3439,0 0-1062,0 0 485,0 0 249,0 5-533,1 30-499,-12 96 780,11-131-1189,0 0-520,0 0-608,-5 0-2690,0 0 1564</inkml:trace>
  <inkml:trace contextRef="#ctx0" brushRef="#br1" timeOffset="-188115.752">5153 6495 3249,'0'0'769,"0"0"-236,0 0 366,0 0 451,0 0-184,-4-5-504,-14-14-518,39 13 632,170 14-592,-122 2-250,138-24-828,-199 12 879,1-1 1,-1 2-1,1-1 1,0 1-1,0 1 1,0-1-1,-1 1 0,1 1 1,0 0-1,0 0 1,-1 1-1,1 0 0,0 0 1,-1 1-1,7 3 15,-7-1 3,0 0 0,0-1-1,0 0 1,1 0 0,-1-1-1,1 0 1,0-1 0,0 1-1,0-2 1,0 1 0,1-2-1,-1 1 1,0-1 0,0 0-1,1-1 1,-1 0 0,0-1-1,0 0 1,0 0 0,0-1-1,0 0 1,3-2-3,-1-1 3,0 1 1,0 0-1,0 1 0,1 0 1,-1 1-1,1 0 1,0 1-1,0 0 0,0 1 1,0 0-1,0 1 0,0 0 1,0 1-1,0 0 1,7 3-4,163 4 418,50-20-337,-163 32-711,120-39 563,-180 19 89,0-1 1,0 0-1,0 0 0,0-1 0,-1 0 0,1-1 1,-1 0-1,1 0 0,-1-1 0,0 0 0,0 0 1,-1-1-1,0 0 0,1 0 0,-1-1 0,-1 0 0,1 0 1,-1-1-1,0 1 0,-1-1 0,0-1 0,2-2-22,49-24 2204,-41 26-2075,32-20 165,2 3 0,0 2 0,2 2 0,51-14-294,-63 25 37,-15 6-29,-1-2 0,1-1 1,-1 0-1,-1-2 1,1-1-1,-2-1 0,1 0 1,3-5-9,150-62 111,-39 26-30,157-152 36,-283 194 30,0 0-1,-1-1 1,0-1-1,-1 0 1,0 0-1,-1 0 1,-1-1-1,1 0 1,-2 0-1,0-1 1,-1 1-1,0-1 1,1-7-147,24-68 344,70-108-85,-52 84-120,-4-1 0,-6-2-1,-5-1 1,-6-2 0,12-121-139,-25-127 151,-14 239-125,6 0-1,5 0 1,6 1-1,12-35-25,35-247 72,81-344 163,-30-117 34,-67 504-173,14 41 33,-61 305-128,0 0 1,1 0 0,1 1-1,0-1 1,2 1 0,0-1-1,1 1 1,3-5-2,2-108 309,-11 86-207,15 176 223,123 405 230,-54-198-195,-28-167-278,-7 3-1,-6 10-81,-11-67 96,5-2 0,48 103-96,-54-136 74,-3 1 0,-3 1 0,-5 0 0,4 42-74,87 503 254,-93-247-217,87 238-50,-21-207-3,-74-199 37,-8-132-22,3 0 1,4 0-1,3-1 0,8 24 1,83 303 478,-39-238-306,-47-133-77,-1 1 0,-1 0 1,-3 1-1,-1 0 0,3 25-95,-7-7 69,-3 0 0,-3 0-1,-1 0 1,-6 26-69,6-81-5,1 0 0,0 0 1,-1 1-1,1-1 0,0 0 0,0 0 0,0 0 0,0 0 1,0 0-1,0 1 0,0-1 0,0 0 0,0 0 0,1 0 1,-1 0-1,0 0 0,1 0 0,-1 1 0,1-1 0,-1 0 1,1 0-1,-1 0 0,1-1 0,0 1 0,0 0 0,-1 0 1,1 0-1,0 0 0,0-1 0,0 1 0,0 0 0,0-1 1,0 1-1,0-1 0,0 1 0,0-1 0,0 1 0,0-1 1,1 0-1,-1 0 0,0 1 0,0-1 0,0 0 0,0 0 1,0 0-1,1 0 0,-1 0 0,0-1 0,0 1 1,0 0-1,0 0 0,0-1 0,0 1 0,1-1 0,-1 1 5,16-1 66,203 15 425,387-10-424,-102-56 239,83 55-346,-442-2 122,-67-2-29,-1 4 0,1 2-1,24 8-52,-23-3 111,1-3 0,0-4-1,51-5-110,-15 0 295,459 15-196,-42 6 5,196-57 320,298 22-317,-937 11 33,-1-3 1,1-5-1,29-10-140,-69 13 19,91-8 188,0 5 1,0 7-1,29 7-207,-150-1 67,19-2 381,-43-6-520,-92-24-10096,39 10 1306</inkml:trace>
  <inkml:trace contextRef="#ctx0" brushRef="#br1" timeOffset="-186894.613">9777 3026 3490,'0'0'923,"0"0"-414,0 0 686,0 0 460,0 0-439,0 0-373,19-17 3492,171-137-493,-114 88-3278,2 3 0,4 4 0,56-31-564,277-127 1734,100-21-1734,47-2 760,10 24 1,9 26-1,376-65-760,-675 188 99,-281 67-438,1 0 0,0 0 0,0 0 0,-1 0 0,1 0 0,0 0 0,-1 1 0,1-1 0,0 0 0,-1 1 0,1-1 0,-1 1 0,1 0 0,-1 0 0,1-1 0,-1 1 0,1 0 0,-1 0 1,0 0-1,1 0 0,-1 1 0,0-1 0,0 0 0,0 1 0,0-1 0,0 0 0,0 1 0,0-1 0,0 2 339,8 9-3014,11 8-2530</inkml:trace>
  <inkml:trace contextRef="#ctx0" brushRef="#br1" timeOffset="-186543.681">15129 490 10885,'0'0'2676,"0"0"-1251,0 0-758,0 0-241,-4 34 289,-50 380 3685,-59 263-2736,109-660-4453,4-28-415,4-29-522,12-24-2346,8-16-595</inkml:trace>
  <inkml:trace contextRef="#ctx0" brushRef="#br1" timeOffset="-186161.965">15157 589 9604,'0'0'1868,"0"0"-1396,0 0 64,-8 19 1126,-26 63-13,16 34 776,19-114-2400,-1 1 1,1 0-1,0 0 0,1 0 0,-1 0 0,0-1 0,1 1 0,-1-1 0,1 1 1,0-1-1,0 0 0,0 1 0,0-1 0,1 0 0,-1 0 0,0-1 0,1 1 1,-1 0-1,1-1 0,0 0 0,-1 1 0,1-1 0,0 0 0,0 0 0,0-1 0,0 1 1,0-1-1,0 1 0,0-1 0,0 0 0,0 0 0,0 0 0,0 0 0,0-1 1,0 1-1,0-1 0,0 0 0,-1 0 0,1 0-25,9 1 61,49-6 41,1-3 1,-1-3-1,-1-2 0,0-3 1,-1-3-1,-1-2 0,49-26-102,-47 23 28,45-19 644,-103 61 1970,-50 187-692,-37 168-551,63-116-4546,32-194-3325,2-53 408</inkml:trace>
  <inkml:trace contextRef="#ctx0" brushRef="#br1" timeOffset="-185463.167">16296 869 5426,'0'0'4981,"0"0"-2820,1-17-736,5-58 0,-5 69-1315,1 1 0,0 0 0,0-1 0,1 1 1,0 0-1,0 0 0,0 0 0,0 1 0,1-1 1,-1 1-1,1-1 0,0 1 0,1 1 0,-1-1 1,1 0-1,-1 1 0,1 0 0,0 0 0,0 1 0,1-1 1,-1 1-1,0 0-110,-1 0 44,22-10 251,0 1 0,0 2 0,2 0 1,-1 2-1,1 1 0,0 1 0,0 1 0,0 1 1,14 2-296,-39 3 21,-1 0 0,1 1 1,0-1-1,-1 0 0,1 1 1,-1 0-1,0 0 0,1-1 1,-1 1-1,-1 1 0,1-1 1,0 0-1,-1 0 0,0 1 1,0-1-1,0 1 0,0-1 1,0 1-1,-1-1 0,1 1 1,-1-1-1,0 1 0,0-1 1,0 1-1,-1 0 0,1-1 1,-1 1-1,-1 3-21,2 6 182,0 5-67,-1-1 0,-1 1 0,0-1 0,-1 1 0,-1-1 0,-1 0 0,0 0 0,-1-1 0,-1 1 1,-1-1-1,0-1 0,-1 0 0,-1 0 0,0 0 0,-5 4-115,-16 20 68,-2-2 0,-1 0-1,-2-3 1,-1-1 0,-2-1 0,-1-3 0,-4 1-68,29-21 31,10-7-27,0 1 1,0 0-1,0 0 1,0 0-1,0 0 1,1 0-1,0 1 1,-1 0-1,1 0 1,1 0-1,-1 1 1,1-1-1,-1 1 1,1 0-1,1 0 1,-1 0-1,1 0 1,-1 0-1,2 1 1,-1-1-1,0 3-4,2-2 7,1 0 0,-1 0 0,2 1 0,-1-1 0,0 0-1,1 0 1,0 0 0,1 0 0,-1-1 0,1 1 0,0-1 0,1 1 0,-1-1-1,1 0 1,0 0 0,0 0 0,1-1 0,-1 0 0,1 0 0,0 0 0,0 0-1,0-1 1,1 1 0,-1-1 0,1-1 0,3 2-7,14 6 149,1 0 0,0-2 0,1 0 0,-1-2 0,1-1 1,1 0-1,-1-2 0,16-1-149,58 10 304,-96-15-4607,-6-16 943,-10-15-5241</inkml:trace>
  <inkml:trace contextRef="#ctx0" brushRef="#br0" timeOffset="-178186.719">6443 1782 6275,'0'0'1433,"0"0"-783,0 0 893,0 0 356,0 0-597,-12 3-531,-39 11-299,48-12-451,1 0-1,-1 0 1,1 0-1,0 1 0,0-1 1,0 1-1,0-1 1,1 1-1,-1 0 1,1 0-1,-1 0 0,1 0 1,0 0-1,0 0 1,0 0-1,1 0 1,-1 0-1,1 0 0,-1 0 1,1 0-1,0 1 1,0-1-1,1 0 1,-1 0-1,1 2-20,-1 3 127,0-6-114,0-1 0,0 0-1,0 1 1,-1-1 0,1 1 0,1-1 0,-1 0 0,0 1 0,0-1-1,0 1 1,1-1 0,-1 0 0,1 1 0,-1-1 0,1 0 0,-1 0-1,1 1 1,0-1 0,0 0 0,0 0 0,-1 0 0,1 0 0,0 0-1,0 0 1,0 0 0,1 0 0,-1 0 0,0-1 0,0 1 0,0 0-1,1-1 1,-1 1 0,0-1 0,1 1 0,-1-1 0,0 0 0,1 1 0,-1-1-1,0 0 1,1 0 0,-1 0 0,1 0 0,-1 0 0,0 0 0,1-1-1,-1 1 1,0 0 0,1-1 0,-1 1 0,1-1-13,2 0 67,1-1 1,-1 0-1,0 0 0,0 0 1,0 0-1,0-1 0,0 1 1,-1-1-1,1 0 0,-1 0 1,1 0-1,-1-1 1,0 1-1,-1-1 0,1 0 1,-1 0-1,1 0 0,-1 0 1,0 0-1,0 0 0,-1 0 1,0-1-1,1 1 1,-1-4-68,-1 8 570,0 0 17,0 0-144,-3 38-288,2-37-159,0 0 0,1 1-1,-1-1 1,1 0 0,-1 0 0,1 1 0,0-1-1,0 0 1,-1 1 0,1-1 0,0 1 0,0-1-1,0 0 1,1 1 0,-1-1 0,0 0 0,0 1-1,1-1 1,-1 0 0,1 1 0,-1-1-1,1 0 1,0 0 0,-1 0 0,1 1 0,0-1-1,0 0 1,0 0 0,-1 0 0,1 0 0,1 0-1,-1-1 1,0 1 0,0 0 0,0 0 0,0-1-1,0 1 1,1 0 0,-1-1 0,0 1 0,1-1-1,-1 0 1,0 1 0,1-1 0,-1 0 0,0 0-1,1 0 1,-1 0 0,0 0 0,1 0-1,-1 0 1,1-1 4,-1 2 23,1-1 0,-1 0 0,1 0 0,0 0-1,-1 0 1,1 0 0,0 0 0,-1-1 0,1 1-1,0 0 1,-1-1 0,1 1 0,-1-1 0,1 0-1,-1 1 1,1-1 0,-1 0 0,1 0 0,-1 0-1,0 0 1,0 0 0,1 0 0,-1-1 0,0 1 0,0 0-1,0 0 1,0-1 0,0 1 0,-1-1 0,1 1-1,0-1 1,-1 1 0,1-1 0,-1 0 0,1 1-1,-1-1 1,0 1 0,0-1 0,0 0 0,0 1-1,0-1 1,0 0 0,0 1 0,0-1 0,-1 0 0,1 1-1,0-1 1,-1 1 0,0-2-23,1-3 77,0 4-67,0 0 0,0-1 0,0 1 0,-1 0 0,1 0 0,-1-1 0,1 1-1,-1 0 1,0 0 0,0-1 0,0 1 0,0 0 0,0 0 0,-1 0 0,1 0-1,0 1 1,-1-1 0,1 0 0,-1 0 0,0 1 0,0-1 0,0 1 0,1 0 0,-1-1-1,-1 1 1,1 0 0,0 0 0,0 0 0,0 1 0,0-1 0,-1 0 0,1 1-1,0 0 1,-1-1 0,1 1 0,0 0 0,-1 0 0,1 0 0,0 0 0,-1 1-1,1-1 1,0 1 0,0-1 0,-1 1 0,1 0 0,0 0 0,-1 0-10,-11 0 102,0 0-1,0-1 1,0-1 0,0 0 0,0-1 0,0-1 0,1 0 0,-1-1 0,1 0 0,0-1 0,0-1 0,0 0-1,1-1 1,0 0 0,0 0 0,1-2 0,0 1 0,0-1 0,1-1 0,-1-1-102,-52-35 112,-100-48 205,-3 8 0,-3 7-1,-4 7 1,-116-28-317,1 4 466,67 24 629,-165-80-1095,-87-96 899,-69-32-88,15 87 186,247 97-286,180 52-322,99 44-440,1 0-95,0 0-225,0 0-283,0 0-341,0 0-392,0 0-470,4-1-502,42-24-6050,-19 0 1241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51:16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1476 9076,'0'0'2871,"0"0"-1873,0 0 29,0 0 672,0 0-191,3-19-777,64-488 925,-54-47-1304,-23 482 681,4 109-1265,5-35 220,1 0 0,0-1 1,0 1-1,0 0 0,0 0 1,0 0-1,0 0 0,0 0 0,0-1 1,1 1-1,-1 0 0,1 0 1,-1 0-1,1-1 0,0 1 0,0 0 1,0-1-1,0 1 0,0-1 0,0 1 1,0-1-1,0 1 0,1-1 1,-1 0-1,1 0 0,-1 1 0,1-1 1,-1 0-1,1 0 0,-1-1 1,1 1-1,0 0 0,0 0 0,-1-1 1,1 1-1,0-1 0,0 0 1,0 1-1,0-1 0,-1 0 0,1 0 1,0 0-1,0 0 0,0-1 1,0 1-1,0 0 12,18-2 0,0 0 1,0 0-1,0-2 0,-1-1 1,1 0-1,-1-2 1,0 0-1,-1-1 0,1-1 1,-2 0-1,13-9 0,58-27 31,-87 45-32,13-7-8,1 0 0,-1 2 0,1 0 0,0 0 0,0 2 0,0 0 1,1 0-1,10 1 9,-23 3-1,0 0 1,0 1-1,-1 0 1,1-1 0,0 1-1,0 0 1,-1 0 0,1 0-1,-1 0 1,0 1 0,0-1-1,0 1 1,0 0 0,0-1-1,0 1 1,-1 0 0,1 0-1,-1 0 1,0 0-1,0 0 1,0 0 0,0 0-1,0 1 1,-1-1 0,0 0-1,1 0 1,-1 1 0,0 1 0,2 6 42,7 46 420,-3-1 1,-1 1-1,-4 0 1,-3 19-463,4 99 247,33-18-2798,16-70-5124,-27-68-65</inkml:trace>
  <inkml:trace contextRef="#ctx0" brushRef="#br0" timeOffset="1702.083">1145 1026 9588,'0'0'950,"0"0"-499,0 0 846,0 0 250,0 0-621,3-7-334,59-146 718,-23 63-1016,-4-3 1,-4-1-1,2-27-294,-15 34 614,-4 0-1,-4-1 1,-4 0-1,-4-30-613,59 493 1577,66 469 2625,-90-718-3676,-37-128 28,3-28-2093,-14 20-7321,-5 15 1734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48:08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5419 791 720,'0'0'393,"0"0"49,0 0 340,0 0 61,0 0-333,0 0-81,-3-5 123,-6-10 5,-15-25 5332,24 45 1489,-2 34-6958,50 523 229,-46-378-620,36-174-74,192-8 741,350-12 659,541-24-149,-591-1-1137,185 13 97,-122-2 87,379 64 340,-836-39-383,161 3 503,75 19-713,-340-13 10,-58-6-1968,-21-4-1689,-21 0-3033</inkml:trace>
  <inkml:trace contextRef="#ctx0" brushRef="#br0" timeOffset="1724.135">5328 684 6099,'0'0'2062,"0"0"-600,0 0 496,0 0-34,0 0-614,3-6-368,114-42 501,-15 22-1046,2 5 0,0 4 0,1 5 0,0 4 0,1 5 1,9 5-398,93-6 421,736-44 587,-70 32-882,0-51 445,230 7-315,-266 53-387,-823 6 109,-13 1 13,0-1 0,0 1-1,0-1 1,0 1 0,0 0 0,0-1 0,-1 1-1,1 0 1,0 0 0,0 1 0,0-1-1,0 0 1,0 1 0,0-1 0,0 1 0,-1-1-1,1 1 1,0 0 0,0 0 0,-1 0-1,1 0 1,-1 0 0,1 0 0,-1 0 0,1 1-1,-1-1 1,0 0 0,1 1 0,-1-1-1,0 1 1,0 0 0,0-1 0,0 1 0,0 0-1,-1 0 1,1-1 0,0 1 0,-1 0-1,1 0 10,26 92 135,-4 1-1,-4 1 0,5 82-134,-21 158 299,-29-75 357,26-260-594,0-1-6,0 0 16,0 0 0,0 0 11,0 0-27,0 0-11,0 0-8,0 0-63,0 0-396,0 0-621,0-2-696,-7-45-5892,-4-3-2352</inkml:trace>
  <inkml:trace contextRef="#ctx0" brushRef="#br0" timeOffset="2501.281">11108 166 4210,'0'0'2735,"0"0"-1305,0 0-62,0 0 276,0 0-313,4-4 1937,227 16-1403,890-50 1902,-506-1-3446,452-12 1594,-347 66-670,236-6-538,-711 23-709,-182-29-1751,-65-14-1518,-20-19-344,-20-7-3705</inkml:trace>
  <inkml:trace contextRef="#ctx0" brushRef="#br0" timeOffset="3537.832">11154 1378 4930,'0'0'1953,"0"0"-1227,0 0-270,0 0 238,0 0-243,8-1-323,489-4 5207,396 17-4740,-475-29 976,124-31-1571,-169 12 150,-89 7 425,-43 4 1056,124 6-1631,757 19 905,-793 31-708,-324-33-4686,2-13 150,1-15-1319</inkml:trace>
  <inkml:trace contextRef="#ctx0" brushRef="#br0" timeOffset="4109.354">16296 1 6435,'0'0'2796,"0"0"-1924,0 0-194,0 0 840,0 0-77,0 14-582,-3 671 5053,-33-416-4629,6-77-2779,23-68-6724,7-148 3121</inkml:trace>
  <inkml:trace contextRef="#ctx0" brushRef="#br0" timeOffset="4818.474">16401 100 6371,'0'0'1787,"0"0"-1368,0 0-229,0 0 391,7-4-111,133 22 2358,465 30 1797,-255-28-3474,1204 40 404,-480-49-1224,-415 7-376,-558-12 40,1 3 1,-2 5-1,2 5 5,-92-15-1387,-30-4-1864,18 0 2986,-47 0-4788</inkml:trace>
  <inkml:trace contextRef="#ctx0" brushRef="#br0" timeOffset="5921.379">16389 1321 6515,'0'0'1969,"0"0"-1372,0 0-303,0 0 520,0 0 7,8-1-364,87-9 878,0 4 1,0 5-1,0 3-1335,32 0 1081,414 12 280,733 18-1180,-642-64 342,53-18 96,-526 40-564,0 6 0,1 8 1,143 22-56,-80 1 372,0-10 0,12-9-372,-234-8-27,-1 0-58,0 0-278,-6 2-6160,-14-6 2769</inkml:trace>
  <inkml:trace contextRef="#ctx0" brushRef="#br0" timeOffset="6822.26">21416 144 3298,'0'0'1638,"0"0"-606,0 0 238,0 0 352,0 0-480,-6 17 381,-6 50-299,3 0 1,4 0-1,2 1 0,6 66-1224,-1-17 887,-24 492 1666,18-298-944,4-301-725,0-7-3680,1-2-5214,-8-25 895</inkml:trace>
  <inkml:trace contextRef="#ctx0" brushRef="#br0" timeOffset="14749.933">23 1803 8260,'-4'-28'592,"-14"-223"-248,27-194 3250,-4 346-2434,1 119-733,1 28-514,-3-10 164,1-1 0,2 0-1,1-1 1,2 0-1,2 0 1,1-1-1,1-1 1,13 20-77,-24-50 0,0 0 0,1-1 1,0 1-1,0-1 0,0 0 0,0 0 1,0 0-1,1 0 0,0-1 0,-1 0 1,1 0-1,0 0 0,0 0 0,0-1 1,0 0-1,0 0 0,0 0 0,0 0 1,0-1-1,1 0 0,-1 0 0,0-1 1,0 1-1,0-1 0,0 0 0,0-1 1,0 1-1,0-1 0,0 0 0,0 0 1,-1 0-1,1-1 0,-1 0 0,1 0 1,-1 0-1,0 0 0,0-1 0,-1 1 1,1-1-1,-1 0 0,0 0 0,1-1 0,72-85-8,-74 89-4,-1 1 0,1-1 0,0 0 0,-1 1-1,1-1 1,0 1 0,-1 0 0,1-1-1,0 1 1,-1 0 0,1 0 0,0 0 0,0 0-1,-1 1 1,1-1 0,0 0 0,-1 1-1,1-1 1,0 1 0,-1-1 0,1 1 0,-1 0-1,1 0 1,-1 0 0,1 0 0,-1 0-1,0 0 1,1 0 0,-1 0 0,0 0 0,0 1-1,0-1 1,0 0 0,0 1 0,0-1-1,0 1 1,0-1 0,-1 1 12,6 4 8,8 11 16,0-2 0,1 0-1,1 0 1,1-1 0,-1-1-1,2-1 1,0-1 0,0 0-1,1-1 1,1-1 0,-1-1 0,2 0-1,-1-2 1,1 0 0,-1-2-1,1 0 1,1-1 0,-1-1-1,0-1 1,1-1 0,-1-1-1,0-1 1,0-1 0,0-1 0,4-1-24,9-11 20,-2-1 0,0-2 0,-2-1 0,0-2 0,-1 0 0,18-19-20,82-61 10,-125 99-13,0 0-1,0 0 0,0 1 1,0-1-1,0 1 1,1 0-1,0 0 0,-1 0 1,1 1-1,0 0 1,-1 0-1,1 0 0,0 0 1,0 1-1,0-1 1,0 1-1,0 1 0,0-1 1,0 1-1,-1 0 0,1 0 1,0 0-1,0 0 1,-1 1-1,1 0 0,-1 0 1,1 0-1,-1 1 1,0-1-1,0 1 0,0 0 1,0 0-1,0 1 1,1 1 3,57 59 31,-45-43 62,0 0-1,2-2 1,0 0 0,1-1-1,1-1 1,1 0 0,0-2-1,1-1 1,1-1 0,0-1-1,0 0 1,1-2 0,1-2-1,10 3-92,-16-8 29,0-2 0,0 0 0,0-1 0,0-1 0,-1-1 0,1 0-1,0-2 1,-1 0 0,0-1 0,0-1 0,0-1 0,13-8-29,34-20-11,-3-3 1,-1-3-1,51-44 11,-112 84-1,2-3-15,-1 1 1,1 0-1,0 0 0,0 0 1,0 0-1,0 1 1,0-1-1,1 1 1,-1 0-1,1 0 0,0 0 1,-1 0-1,1 0 1,0 1-1,0 0 0,0 0 1,0 0-1,0 0 1,1 1-1,-1 0 1,0-1-1,0 1 0,0 1 1,0-1-1,0 1 1,1-1-1,-1 1 1,0 0-1,0 1 0,-1-1 1,1 1-1,0 0 1,0 0-1,0 0 16,27 24 35,-12-9 18,0-1-1,1-1 1,1 0-1,0-2 0,1 0 1,0-2-1,1 0 1,0-1-1,24 6-52,-28-13 15,-1 0 0,1 0 0,0-2 0,0 0 1,-1-2-1,1 0 0,0-1 0,0 0 0,-1-2 0,0 0 0,1-1 0,-2-1 1,1-1-1,-1-1 0,0 0 0,0-1 0,-1 0 0,4-5-15,259-200-288,-277 211 284,1 1 0,-1 0 0,1 0 0,0 0 0,-1 0 0,1 0 1,0 0-1,0 1 0,0-1 0,0 1 0,0 0 0,1 0 0,-1 0 0,0 1 0,0-1 0,1 1 0,-1-1 0,0 1 1,1 0-1,-1 0 0,0 1 0,1-1 0,-1 1 0,0 0 0,1 0 0,-1 0 0,0 0 0,0 0 0,0 1 0,0-1 1,0 1-1,0 0 4,-2-2 6,8 8 83,0 0-1,1-1 0,-1-1 1,2 0-1,-1 0 0,1-1 1,0 0-1,0-1 0,0 0 1,0-1-1,1 0 0,0-1 1,6 1-89,15-6 107,0 0 1,0-2-1,-1-2 1,0-1-1,0-1 1,-1-2 0,0-1-1,0-1 1,-2-2-1,0-1 1,0-1-1,3-6-107,19-5 76,-10 5-35,-1-3 28,1 1 0,1 2 0,1 2 0,1 2 0,1 2 0,1 2 0,0 2 0,0 2 0,1 2 0,1 2 0,16 1-69,-58 6-1,1 0 1,0 1-1,-1 0 0,1 0 0,-1 1 1,0 0-1,1 0 0,-1 0 1,0 1-1,0 0 0,0 0 0,-1 0 1,1 1-1,-1 0 0,0 0 0,0 0 1,0 1-1,0 0 0,-1 0 1,0 0-1,0 0 0,2 5 1,3 2-297,-1 0 0,2-1 0,-1 0 0,2 0-1,-1-1 1,1-1 0,1 0 0,0 0 0,0-1 0,0-1 0,1 0-1,0-1 1,1 0 0,0-1 0,-1 0 0,10 1 297,75 4-5245,19-9-3404</inkml:trace>
  <inkml:trace contextRef="#ctx0" brushRef="#br0" timeOffset="16182.045">21610 247 256,'0'0'10047,"0"0"-7688,2 38-2268,8 496 3113,-10-523-3175,-2 27 19,1 0-1,3 0 1,0 0 0,3 0 0,1-1-1,2 0 1,1 0 0,2-1 0,7 14-48,-15-43 8,0 0 1,1-1 0,0 1 0,0-1 0,0 0 0,1 0 0,-1 0 0,2-1 0,-1 1 0,0-1 0,1-1 0,0 1 0,0-1-1,1 0 1,-1 0 0,1-1 0,0 0 0,0 0 0,0 0 0,0-1 0,0 0 0,1-1 0,-1 1 0,1-1 0,-1-1 0,1 0-1,-1 0 1,1 0 0,2-1-9,16-2-96,0-2-1,-1 0 0,0-2 0,1-1 1,-2-1-1,0 0 0,0-2 1,-1-1-1,0-1 0,-1-1 1,0-1-1,9-9 97,-5 6-192,136-98-1052,-5-7 1,24-34 1243,-64 58-213,-116 98 231,0 0 0,0 0 0,-1 0 0,1 0 0,0 0 0,0 0 0,0 1 0,0-1 0,0 0 0,0 1 0,0-1 0,0 1 1,0-1-1,1 1 0,-1-1 0,0 1 0,0 0 0,0-1 0,1 1 0,-1 0 0,0 0 0,0 0 0,1 0 0,-1 0 0,0 0 0,0 1 0,0-1 0,1 0 1,-1 0-1,0 1 0,0-1 0,0 1 0,0-1 0,0 1 0,0 0 0,0-1 0,0 1 0,0 0 0,0 0 0,0 0 0,0-1 0,0 1 0,0 0 0,-1 0 0,1 0 1,0 0-1,-1 1 0,1-1 0,-1 0 0,1 0 0,-1 0 0,0 0 0,1 1 0,-1-1 0,0 0 0,0 0 0,0 0 0,0 1 0,0-1 0,0 0 0,0 0 0,0 1 1,-1-1-1,1 0 0,0 0 0,-1 0 0,1 0 0,-1 1-18,3 9 138,3 26 889,-4-20-779,1 1 0,1-1 1,0 0-1,1 0 0,1 0 1,0-1-1,1 0 0,1 0 1,1 0-1,0-1 1,1 0-1,11 13-248,-13-23 15,0-1-1,0 0 1,0-1 0,1 0-1,0 0 1,0-1 0,0 0-1,-1 0 1,2-1 0,-1 0-1,0 0 1,0-1 0,0 0-1,0 0 1,0-1 0,1 0-1,-1-1 1,0 1 0,-1-2-1,2 1-14,265-100-627,-151 50 34,64-27-1122,2 9 0,38-2 1715,-203 65-76,-1 1 0,1 1 0,1 2-1,-1 0 1,0 1 0,1 2 0,12 1 76,-31 1 35,-1 1 0,1-1 0,-1 1 0,0 0 0,-1 0 0,1 1 1,0-1-1,-1 1 0,0 0 0,0 1 0,0-1 0,0 1 0,-1-1 0,1 1 1,-1 0-1,-1 0 0,1 1 0,-1-1 0,1 0 0,-2 1 0,1 0 1,-1-1-1,1 1 0,-2 0 0,1 0 0,-1-1 0,1 1 0,-2 0 0,1 0 1,-1 0-1,1-1 0,-2 1 0,1 0 0,-2 3-35,3 16 468,-2 140 1509,2-164-1965,0 1-1,0 0 1,0-1 0,0 1 0,0 0 0,1-1 0,-1 1 0,1-1 0,-1 1 0,1-1 0,0 1 0,-1-1 0,1 1-1,0-1 1,0 1 0,0-1 0,0 0 0,0 0 0,0 1 0,1-1 0,-1 0 0,0 0 0,1 0 0,-1 0-1,0 0 1,1-1 0,-1 1 0,1 0 0,-1-1 0,1 1 0,0-1 0,-1 0 0,1 1 0,0-1 0,-1 0-1,1 0 1,-1 0 0,1 0 0,0 0 0,-1 0 0,1-1 0,0 1 0,-1 0-12,66 0-229,-1-2-1,-1-3 1,1-3-1,-1-3 1,0-3 0,11-6 229,34-5-769,-107 24 749,166-36-2374,1 7-1,2 7 1,1 8 2394,-47 24-259,-122-7 407,0 0 1,-1 1-1,0 0 0,1 0 1,-1 0-1,-1 0 1,1 1-1,0-1 0,-1 1 1,1-1-1,-1 1 0,0 0 1,0 0-1,-1 0 1,1 0-1,-1 0 0,1 4-148,-1-4 177,0 0-1,0 0 0,0 0 1,1 0-1,-1 0 1,1-1-1,0 1 0,0-1 1,1 1-1,-1-1 0,1 1 1,0-1-1,-1 0 1,1 0-1,1-1 0,-1 1 1,0-1-1,1 1 0,-1-1 1,1 0-1,0 0 0,-1-1 1,2 1-177,162 9 1666,-110-13-1494,568-34 164,-577 41 42,-1 1-1,0 3 1,0 1-1,-1 3 0,-1 2 1,0 1-1,16 10-377,99 33 1181,80 3-368,2-11 0,2-11 0,120 0-813,-136-14-40,-173-19-86,-9-3-520,-1 2 0,1 2-1,-2 2 1,41 15 646,-20 18-5859,-51-24 513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48:38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186 947 4130,'0'0'1248,"0"0"-386,0 0 403,0 0 199,0 0-175,-3-11 540,2 7 2702,-3 28-4344,6 557 84,6-277-118,-10 184-118,33-488-182,117-42 321,-42 10 50,0 5 0,1 5 0,2 4 0,0 5 0,77 2-224,-15 12 109,600-18 358,-74 1 27,21-64-259,-292 55-262,-198 3 75,171 8-48,-16-19 87,-155 8-65,87-19 45,-100 39-115,-203-46 656,6-273-416,-19 252-169,-3 1-1,-3-1 0,-17-65-22,16 88 6,-31-84 42,-47 65 312,53 54-360,-1 1 1,0 2 0,-1 2 0,0 0 0,0 3-1,-1 1 1,0 2 0,0 1 0,-18 2-1,-26-4 30,-499-7-97,104 61 91,-135-6 54,-146 4-126,83 11 61,315-53 120,150-38-205,-269 22 6,26 2 68,130 30 118,240-24 633,48 1-2236,6 0-5246,51 1-1109</inkml:trace>
  <inkml:trace contextRef="#ctx0" brushRef="#br0" timeOffset="2814.338">5436 822 592,'0'0'598,"0"0"-198,0 0 520,0 0 825,0 0-19,-4 0-394,-2-4 1506,30-3-1312,39-7-240,123 2 776,158 11-2062,-159 2 377,897-37 188,-834 27-481,278 6-18,-77 53-125,-362-48 178,0-4 0,0-3 1,39-10-120,19-4 153,1 7 0,-1 6 0,13 7-153,269-15 55,31-15-23,-352 15-29,-106 14-16,29 0-19,83 0 93,-95 37-136,2 56 290,-4 1-1,-4 1 0,-3 29-214,-7 584 347,-1-708-328,0 0 10,0 0 9,0 1 10,-1 1-40,1 0 0,-1 0 0,1 0 0,-1 0-1,0-1 1,0 1 0,0 0 0,0 0 0,0-1 0,0 1 0,-1 0 0,1-1 0,-1 1 0,1-1 0,-1 0 0,1 1 0,-1-1 0,0 0 0,1 0 0,-1 0 0,0 0 0,0 0 0,0-1 0,0 1 0,0 0 0,0-1 0,0 0 0,0 1 0,0-1 0,0 0 0,0 0 0,-1 0-8,-14 4 27,-281 36 37,135-18-16,-1-8 0,-93-6-48,-222 2-16,-20 23 16,-170 31 80,560-61-110,1 5 0,0 5 0,-33 11 30,48-8 12,-1-5-1,0-3 1,0-5 0,0-4-1,-20-5-11,-250-26 94,-187 32-65,333-39 25,122 33 109,50 4 42,0-2 1,0-2-1,0-2 0,-30-10-205,13-10 392,43 22-7907,14 6 1376</inkml:trace>
  <inkml:trace contextRef="#ctx0" brushRef="#br0" timeOffset="8204.664">138 864 496,'0'0'1334,"0"0"-960,0 0-260,0 0 279,0 0 284,0 0 102,0 0 75,0 0 160,0 0-27,0 0-115,0 0-349,0 0-243,8 24 2140,8 67-1748,-15-209 6006,2 0-4984,1-121-1045,-3 156-334,1-20 94,-5 34-3657,-21 69-3561,-6 0-1691</inkml:trace>
  <inkml:trace contextRef="#ctx0" brushRef="#br0" timeOffset="8572.633">1 342 7267,'0'0'2943,"0"0"-2081,0 0-94,9-19 1012,81-149 1485,-16 71-1440,-74 97-1569,0 0 59,0 0 24,0 0-89,11 7 63,-4-1-170,16 15 328,-1 0-1,0 1 1,-2 1 0,0 1 0,15 25-471,-10-3 101,28 42-2255,-7-44-4832,-27-32 516</inkml:trace>
  <inkml:trace contextRef="#ctx0" brushRef="#br0" timeOffset="9773.318">5659 894 2289,'0'0'939,"0"0"-82,0 0 714,0 0 70,0 0-614,-10-2 424,8-57 1481,16-192 1195,-14 36-2547,-13 186-1056,10 32-8174,2 6 4208,-2 3-578</inkml:trace>
  <inkml:trace contextRef="#ctx0" brushRef="#br0" timeOffset="10274.806">5476 469 7892,'0'0'837,"0"0"-474,3-19 566,48-221 2974,-5 30-923,-10 213-1868,-7 9-792,-1 2-1,0 1 1,-1 1-1,-1 1 1,-1 1-1,0 2 1,-1 0-1,10 14-319,26 51 31,-30-23-3041,-25-53 1982,2 13-3249,-5-3-2216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49:19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263 932 3314,'0'0'1576,"0"0"-903,0 0 242,0 0 573,0 0-188,0 0-284,0 0-114,3-2-81,0 0-1457,8 14 6392,107 1108-5484,-102-1001-317,-15-117 44,1-1-1,-1 0 1,1 0 0,-1 0-1,1 0 1,0 0 0,-1 0-1,1 0 1,0 0 0,0-1-1,-1 1 1,1-1 0,0 1-1,0-1 1,0 0 0,0 1-1,0-1 1,0 0 0,0-1 0,-1 1-1,1 0 1,0 0 0,0-1-1,0 1 1,0-1 0,0 1-1,-1-1 1,1 0 0,0 0-1,-1 0 1,1 0 0,0 0-1,-1 0 1,1 0 0,-1-1-1,0 1 1,1-1 0,-1 1-1,0-1 1,0 1 0,0-1-1,1-1 2,8-4 8,20-9 33,2 0 0,0 2 0,0 2 0,2 1 0,30-6-41,-3 6 105,0 3 0,0 3 0,1 2 0,-1 3 0,41 6-105,57-1 70,110-18 152,225-35-33,-278 33-125,-1-9 0,202-51-64,137-8 155,-351 52 116,2 9 0,0 10 1,27 8-272,126-14 269,-19 2-277,143 8-16,-258 32-141,-221-27 178,0 0 0,-1 1 1,1-1-1,-1 0 0,0 0 0,0-1 1,0 1-1,0 0 0,0-1 1,-1 1-1,1-1 0,-1 1 0,0-1 1,0 0-1,-1 1 0,1-1 1,-1 0-1,0 0 0,0 1 1,0-1-1,0 0 0,-1 0 0,1 0 1,-1 1-1,0-1 0,-1-2-13,2-11 23,-6-596 78,4 430 459,-45 161-29,-191 6-285,-139 27 117,-817 86-41,724-26-183,-35 21-189,18-15 18,332-59-215,0-7 0,-17-7 247,-5 1-109,48-5 107,1-7 1,-48-10 1,168 16 0,-257-33 109,113 13 86,-105 1 123,-3-28 933,145 31-971,115 17-392,0 0-115,0 0-112,0 0-245,4-15-5460,34-17-242,-35 31 5362,37-23-6578</inkml:trace>
  <inkml:trace contextRef="#ctx0" brushRef="#br0" timeOffset="8887.144">221 160 8340,'0'0'1859,"0"0"-1037,0 0 173,0 0 240,0 0-162,0 0-358,-8-8-211,56 333 2015,21 72-1951,-59-370-1040,0-22-3986,-8-28-715,-2-11 1832</inkml:trace>
  <inkml:trace contextRef="#ctx0" brushRef="#br0" timeOffset="9322.271">1 517 7507,'0'0'806,"0"0"-587,-1-19 18,16-192 1938,-3 131-980,-10 56-538,1 0 0,1 1 0,1-1 0,1 1 0,1 0 0,1 1 0,3-4-657,-7 23 37,-1 1 1,1 0-1,0 0 0,0 1 0,0-1 0,0 1 0,0 0 1,1 0-1,-1 0 0,0 0 0,1 1 0,-1-1 0,0 1 1,1 1-1,-1-1 0,0 0 0,0 1 0,1 0 0,-1 0 1,0 0-1,0 1 0,0-1 0,0 1 0,0 0 0,0 0 1,0 1-1,-1-1 0,3 2-37,300 171 1491,-238-129-3002,-32-6-4325,-25-23 1004</inkml:trace>
  <inkml:trace contextRef="#ctx0" brushRef="#br0" timeOffset="15258.019">414 2623 2209,'0'0'1353,"0"0"-553,0 0 99,0 0 86,0 0-246,0 0 152,3-1 336,8-5-21,-9 5-83,0 0 3993,7-9-4443,231-326 533,-238 343 1163,5 36-2315,28 181 991,-10-181-3667,4-29-5657,-15-14 294</inkml:trace>
  <inkml:trace contextRef="#ctx0" brushRef="#br0" timeOffset="16177.396">5109 2262 8436,'0'0'1905,"0"0"-1342,15-21 213,97-136 1174,-6 40 302,-101 158 154,-5 236-175,20-203-3682,-19-72 1236,1-1 1,-1 0-1,0 0 0,1 0 0,-1 0 0,1-1 1,-1 1-1,1 0 0,-1 0 0,1-1 0,-1 1 1,1-1-1,0 0 0,-1 1 0,1-1 0,0 0 1,-1 0-1,1 0 0,0 0 0,0 0 1,-1 0-1,1-1 0,0 1 0,-1-1 0,1 1 1,-1-1-1,1 1 0,0-1 0,-1 0 0,2-1 215,30-21-5037</inkml:trace>
  <inkml:trace contextRef="#ctx0" brushRef="#br0" timeOffset="16457.716">5647 1982 2577,'0'0'7620,"-7"20"-5409,-31 131 775,53-11-966,-14-135-2013,1-1 1,0 1-1,0-1 0,0 0 0,0 0 0,1 0 0,0 0 0,-1 0 0,1-1 0,1 1 1,-1-1-1,1 0 0,-1 0 0,1 0 0,0 0 0,0-1 0,0 1 0,0-1 0,1 0 1,-1 0-1,0-1 0,1 1 0,0-1 0,-1 0 0,1 0 0,0-1 0,-1 1 0,4-1-7,-5 0 37,1 0-1,0 0 0,-1-1 1,1 1-1,-1-1 0,1 0 1,-1 0-1,1 0 1,-1 0-1,0-1 0,0 0 1,1 1-1,-1-1 0,0 0 1,0 0-1,-1-1 0,1 1 1,0 0-1,-1-1 0,1 0 1,-1 0-1,0 0 0,0 0 1,0 0-1,-1 0 1,1 0-1,0 0 0,-1-1 1,0 1-1,0-1 0,0 1 1,-1-1-1,1 1 0,-1-1 1,1 1-1,-1-1 0,0 1 1,-1-1-1,1 0 0,-1-1-36,2 2 101,-1-1-1,0 1 1,1-1-1,-1 0 1,-1 1-1,1-1 1,0 1-1,-1-1 1,0 1 0,0-1-1,0 1 1,0-1-1,-1 1 1,1 0-1,-1 0 1,0-1-1,0 1 1,0 0-1,0 1 1,0-1-1,-1 0 1,1 1-1,-1-1 1,0 1-1,0 0 1,0 0-1,0 0 1,0 0-1,0 0 1,0 1-1,-1 0 1,1-1-1,-1 1 1,1 0-1,-1 1 1,1-1-1,-1 1 1,1-1-1,-1 1 1,-1 0-101,-81 18-1036,82-15 757,0 0 0,0 0 0,0 0 0,1 1 0,0 0 0,0 0 0,0 0 0,0 0 0,1 0 0,-1 1 0,1-1 0,0 1 0,0-1 0,1 1 0,0 0 0,-1 0 0,1 0 279,-4 34-4439,5 1-2796</inkml:trace>
  <inkml:trace contextRef="#ctx0" brushRef="#br0" timeOffset="17948.724">5970 2143 7075,'0'0'2473,"0"0"-1867,0 0-190,17-20-56,133-153 1775,-121 144-940,-28 28-459,-1 1 254,0 54 34,10 131-293,2-61-3124,-10-103-2590,-2-20 541</inkml:trace>
  <inkml:trace contextRef="#ctx0" brushRef="#br0" timeOffset="18193.438">6260 1918 2593,'0'0'7107,"0"0"-6642,0 0-369,0 0 592,0 0 993,0 0-561,137 38 49,-99-6-577,-7 6-128,-7 7 177,-8 3-145,-12 3-144,-4-1-176,0-2-176,-10-5-192,-12-7-624,-4-10-2178,-7-12-3297</inkml:trace>
  <inkml:trace contextRef="#ctx0" brushRef="#br0" timeOffset="18430.689">6276 2190 8948,'0'0'2529,"0"0"-2529,0 0 1329,149-18 128,-74 12-1025,12-1-320,1-1-112,-1-2-2129,-6-4-5299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49:22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668 1060 1585,'0'0'803,"0"0"-595,0 0 93,0 0 454,0 0-21,0 0-147,-13-1-3,10 2 3429,4 26-3666,1-1 1,1 1-1,1-1 1,2 0-1,0 0 1,2 0-1,1-1 1,3 5-348,-8-20 71,20 45 195,-3 0 0,-2 1 0,-3 1 0,-2 0 0,-3 1 0,2 35-266,-2 97 483,-6-209-7793,-5-7 3706</inkml:trace>
  <inkml:trace contextRef="#ctx0" brushRef="#br0" timeOffset="814.636">757 1179 5827,'0'0'1985,"0"0"-1358,0 0 317,23 0 120,148 0 913,-6 1-134,7 2-163,0-7 0,140-24-1680,299-37 488,16 21-315,37 48 318,-221-48 184,167 10-328,-228 45 181,-4 6-1309,-479-21-6687,13-4-338</inkml:trace>
  <inkml:trace contextRef="#ctx0" brushRef="#br0" timeOffset="3037.922">761 1802 3522,'0'0'1123,"0"0"-163,0 0 265,0 0-27,0 0-377,-11-1 3717,5 54-4246,2 1-1,2 0 1,2 0-1,4 15-291,39 61 171,-38-125-181,1-1 1,-1 0-1,1 1 0,0-2 1,0 1-1,0-1 0,1 0 1,-1 0-1,1 0 0,0-1 0,0 0 1,-1-1-1,1 1 0,0-1 1,0-1-1,0 1 0,1-1 1,3-1 9,22 5 27,308 56 251,163-55 1034,26-60-639,-96 47-562,-174 6-14,202-28-97,257-81 75,-209 36-78,-426 66 10,1 3 0,0 4 0,0 3 0,0 4 0,12 6-7,28-1 34,422 37 684,-401-43 1251,-146-38-1545,-12-195-251,-9 60-377,7-1 0,7-105 204,11-5-696,-4 280 712,-9-20 64,-171-31 555,-163-28-627,101 22-7142,167 42-301</inkml:trace>
  <inkml:trace contextRef="#ctx0" brushRef="#br0" timeOffset="7716.937">674 236 4082,'0'0'1593,"0"0"-315,0 0 39,0 0-87,0 0-251,0 2-103,30 315 1826,-26-206-2040,-1 15-155,6 0 0,20 98-507,-28-218-543,0-6-4666,-1-17 1263</inkml:trace>
  <inkml:trace contextRef="#ctx0" brushRef="#br0" timeOffset="8255.743">400 498 5523,'0'0'2166,"0"0"-1681,0 0-60,0 0 1005,0 0-75,6-15-531,100-284 1540,-62 119-54,-41 179-2254,-1 0 0,0 1 0,0 0 0,0-1 0,0 1 0,0 0 0,0 0 0,0 0 0,0 0 0,0 0 0,1 0-1,-1 1 1,0-1 0,0 1 0,0-1 0,0 1 0,0 0 0,0 0 0,0 0 0,-1 0 0,1 0 0,0 0 0,0 1 0,-1-1-1,1 1 1,-1-1-56,36 24 431,-2 0-1,-1 3 1,-1 1-1,-2 1 0,-1 2 1,-1 1-1,-1 1 1,-3 1-1,11 20-430,1 49-1350,-36-101 925,-1 0 0,0 1-1,-1-1 1,1 0-1,0 1 1,-1-1 0,0 0-1,0 0 1,0 0-1,0 1 1,0-1 0,-1 0-1,1-1 1,-1 1-1,0 0 1,0 0 0,0-1-1,0 1 1,0-1-1,-1 1 426,-29 20-8894</inkml:trace>
  <inkml:trace contextRef="#ctx0" brushRef="#br0" timeOffset="16288.608">1 2433 12486,'0'0'1745,"0"0"-1014,0 0-57,0 0-239,19-10-42,64-30-105,-81 39-276,1 0 0,-1 1 1,1-1-1,0 1 0,-1 0 1,1-1-1,0 1 1,-1 1-1,1-1 0,0 0 1,0 1-1,-1-1 0,1 1 1,-1 0-1,1 0 0,-1 0 1,1 0-1,-1 0 1,0 0-1,1 1 0,-1-1 1,0 1-1,0 0 0,0 0 1,0 0-1,0-1 0,0 2 1,-1-1-1,1 0 1,-1 0-1,1 1 0,-1-1 1,0 0-1,0 1 0,0-1 1,0 1-1,-1 0 0,1-1 1,-1 1-1,1-1 1,-1 1-1,0 0 0,0 0 1,0-1-1,0 1 0,-1 0 1,1-1-1,-1 1 0,1 0 1,-1-1-1,0 1 1,-1 1-13,2-3 24,-19 170 835,19-171-859,-6 15 8,2 0 0,0 1 0,1-1 0,0 1 0,2 0 0,-1 0 0,2-1 0,0 1 0,2 5-8,-2-19-27,1 1-1,0-1 1,0 1 0,0-1 0,1 0 0,-1 1-1,1-1 1,-1 0 0,1 0 0,0 0 0,-1 0-1,1 0 1,0-1 0,0 1 0,0-1 0,1 1-1,-1-1 1,0 0 0,1 1 0,-1-1 0,0-1-1,1 1 1,0 0 0,1 0 27,29 15-233,-33-15 261,0 0 0,0 0 0,0-1 0,0 1 0,0 0-1,0 0 1,0-1 0,-1 1 0,1 0 0,0 0 0,0-1 0,0 1 0,-1 0 0,1-1 0,0 1 0,-1 0-1,1-1 1,-1 1 0,1 0 0,-1-1 0,1 1 0,-1-1 0,1 1 0,-1-1 0,1 1 0,-1-1 0,0 1-1,1-1 1,-1 0 0,0 1 0,1-1 0,-1 0 0,0 0 0,0 0 0,1 1 0,-1-1 0,0 0 0,0 0-1,1 0 1,-1 0 0,0 0 0,0 0 0,1 0 0,-1 0 0,0-1 0,0 1-28,-1 1 87,-12 3 38,-98 8-999,93-58-4338,19 39 4197,-1-43-6330</inkml:trace>
  <inkml:trace contextRef="#ctx0" brushRef="#br0" timeOffset="16560.188">432 2447 8644,'0'0'1374,"0"0"69,0 0 721,0 20-241,0 147 785,0-162-2659,0 0-1,0 0 1,0 0-1,0 0 1,1-1-1,0 1 0,0 0 1,0 0-1,1-1 1,-1 1-1,1-1 1,0 1-1,0-1 1,1 0-1,0 1 0,-1-2 1,1 1-1,0 0 1,1 0-1,-1-1 1,1 0-1,0 1 1,3 1-49,48 8-7301,-40-13 1442</inkml:trace>
  <inkml:trace contextRef="#ctx0" brushRef="#br0" timeOffset="17393.529">952 2548 5378,'0'0'2071,"0"0"-1487,0 0 307,0 0 446,21-15-139,67-47-3,-82 58-1016,-1 0 1,1 1-1,0 0 1,0 0-1,1 0 1,-1 1-1,0 0 1,1 0 0,0 1-1,-1-1 1,1 1-1,0 1 1,0-1-1,-1 1 1,1 1-1,5 0-179,15 0 879,-20 64 1325,-35-3-946,25-60-1249,1 1 0,-1 1 0,1-1 0,-1 0 0,1 1 0,0-1 0,1 1 0,-1 0 0,1-1 0,-1 1 0,1 0 0,0 0 0,0 0 0,1 0 0,-1 0 0,1 0 0,0 0 0,0 0 0,0 0 0,1 0 0,-1 0 0,1 0 0,0 0 0,0 0 1,0 0-1,1 0 0,1 2-9,125 116-795,-127-120 816,0-1 0,0 1 1,0-1-1,0 1 0,0-1 1,0 1-1,0 0 1,-1 0-1,1-1 0,0 1 1,-1 0-1,0 0 1,1 0-1,-1-1 0,0 1 1,0 0-1,0 0 1,0 0-1,-1 0 0,1 0 1,0-1-1,-1 1 1,1 0-1,-1 0 0,1-1 1,-1 1-1,0 0 1,0-1-1,0 1 0,0 0 1,0-1-1,0 1 1,-1-1-1,1 0 0,0 1 1,-1-1-1,1 0 0,-1 0 1,1 0-1,-1 0 1,1 0-1,-1 0 0,0-1 1,0 1-1,1 0 1,-1-1-1,0 1-21,-88 23 846,88-23-940,0 0 0,0-1 0,0 1 0,1-1 1,-1 1-1,0-1 0,0 0 0,0 1 0,0-1 0,0 0 0,0 0 0,0-1 0,0 1 0,0 0 1,0-1-1,0 1 0,1-1 0,-1 1 0,0-1 0,0 0 0,0 0 0,1 0 0,-1 0 0,1 0 1,-1 0-1,0 0 0,1-1 0,0 1 0,-1-1 0,1 1 0,0-1 0,0 1 0,0-1 1,0 1-1,0-1 0,0 0 0,0 0 0,1 0 0,-1 1 0,0-1 0,1 0 0,0 0 0,-1 0 1,1 0-1,0 0 0,0 0 94,0-36-4608,0-5-2462</inkml:trace>
  <inkml:trace contextRef="#ctx0" brushRef="#br0" timeOffset="17730.355">1488 2522 6435,'0'0'2081,"0"0"-704,0 0 717,0 0-157,0 0-638,14 6-147,41 23-276,-40 24 191,-16-40-827,1 14 196,-2-18-403,2-1-1,-1 1 0,1-1 0,0 1 0,1-1 0,-1 1 0,2-1 0,-1 1 0,1-1 0,1 0 0,0 0 0,0 0 0,0 0 0,1 0 0,0-1 0,0 0 1,1 0-1,0 0 0,5 5-32,79 55-115,-88-65 160,-1 0 1,1 0-1,-1 0 1,1 0-1,-1 0 1,0 0-1,1 0 1,-1 0-1,0 0 1,-1 0-1,1 0 1,0 1-1,0-1 1,-1 0-1,1 0 1,-1-1-1,0 1 1,0 0-1,0 0 1,0 0-1,0 0 1,0-1-1,0 1 1,0 0-1,-1-1 1,1 1-1,0-1 1,-1 1-1,0-1 1,1 0-1,-1 0 1,0 0-1,0 0 1,1 0-1,-1 0 1,0 0-1,0 0-45,-212 108-365,210-107-182,-12 4-1729,6-5-3985,8-1-4950</inkml:trace>
  <inkml:trace contextRef="#ctx0" brushRef="#br0" timeOffset="19364.816">5613 2383 864,'0'0'4413,"0"0"-2930,0 0-693,0 0 541,0 0 113,-5-10 1501,-31 120-2278,-63 174 136,97-280-790,0 1 1,1 0-1,-1 0 0,1 0 1,0 0-1,1 0 0,-1 0 1,1 0-1,0 0 0,0 0 1,1 0-1,-1 0 0,1 0 1,0 0-1,1 0 1,-1 0-1,1 0 0,0 0 1,0-1-1,0 1 0,1-1 1,0 0-1,0 1 0,0-1 1,0 0-1,0-1 0,3 3-13,14 1 145,0-1-1,0 0 0,0-2 0,0 0 1,1-2-1,0 0 0,-1-1 1,1-1-1,0-1 0,-1-1 1,4-1-145,95-26-905,-121 26-3094,-9-2-1030</inkml:trace>
  <inkml:trace contextRef="#ctx0" brushRef="#br0" timeOffset="19611.36">5720 2723 5090,'0'0'3426,"0"0"-3074,0 0-16,0 0 785,-77 141 63,73-84-639,4 3-353,0-5-144,0-7-48,2-8-160,14-9-817,2-7-1200,-2-12-1569,2-8-1424</inkml:trace>
  <inkml:trace contextRef="#ctx0" brushRef="#br0" timeOffset="19995.364">6046 2552 8356,'0'0'1726,"0"0"-707,0 0 59,0 0-190,0 0-509,-2 21-45,-4 71 18,7-88-332,0 0-1,0 0 1,0-1 0,0 1 0,1 0-1,0 0 1,-1-1 0,1 1 0,1-1-1,-1 1 1,0-1 0,1 0 0,0 0-1,0 0 1,0 0 0,0-1 0,0 1-1,0-1 1,1 1 0,-1-1 0,1 0-1,0-1 1,0 1 0,-1-1 0,1 0-1,0 1 1,0-2 0,0 1 0,0 0 0,0-1-1,0 0 1,0 0 0,1 0 0,-1 0-1,0-1 1,0 1 0,1-2-20,5 1 115,0-1 1,0-1 0,0 0 0,0 0-1,0-1 1,-1 0 0,0-1-1,0 0 1,0 0 0,0-1-1,-1 0 1,0 0 0,0-1-1,0 0 1,-1-1 0,0 0 0,-1 0-1,0 0 1,0-1 0,-1 0-1,0 0 1,0-1-116,-3 7 44,0 0 0,0-1 1,0 1-1,-1 0 0,0-1 0,1 1 1,-1-1-1,0 0 0,-1 1 0,1-1 1,-1 0-1,0 1 0,1-1 0,-2 0 1,1 0-1,0 1 0,-1-1 0,0 0 0,1 1 1,-1-1-1,-1 0 0,1 1 0,-1-1 1,1 1-1,-1 0 0,0 0 0,0 0 1,0 0-1,-1 0 0,1 0 0,-1 0 1,1 0-1,-1 1 0,0 0 0,0-1 1,0 1-1,-1 0 0,1 1 0,0-1 0,-1 0 1,1 1-1,-1 0 0,0 0-44,-8-2-65,0 0 0,0 1 0,0 0 0,0 1-1,0 1 1,0 0 0,0 0 0,0 1 0,0 1 0,-6 1 65,-42 28-2643,34 29-4230,25-41 2212</inkml:trace>
  <inkml:trace contextRef="#ctx0" brushRef="#br0" timeOffset="20175.786">6308 2554 2289,'0'0'2193,"0"0"-1281,0 0 2754,0 143-977,-2-66-688,-2 5-704,4 3-673,0-2 0,0-5-592,16-5-32,2-9-96,1-9-992,-1-9-897,-6-12-1008,-10-13-2594</inkml:trace>
  <inkml:trace contextRef="#ctx0" brushRef="#br0" timeOffset="23534.13">6278 2721 1761,'0'0'1016,"0"0"97,0 0 7,0 0-125,0 0-269,0 0-83,-7-3 69,-33-18 929,-20 32 1958,50-3-3581,1 0 0,0 0 1,0 1-1,0 0 0,1 0 0,1 1 0,0 0 1,0 0-1,1 1 0,0 0 0,-1 4-18,4-10 1,1 0-1,-1 1 1,1-1-1,0 0 0,0 1 1,1-1-1,-1 1 1,1 0-1,1-1 1,-1 1-1,1 0 1,0 0-1,0 0 0,1-1 1,-1 1-1,1 0 1,1-1-1,-1 1 1,1-1-1,0 1 1,0-1-1,1 0 0,-1 1 1,1-1-1,0-1 1,1 1-1,-1 0 1,1-1-1,0 0 1,1 1-1,7 5 70,1-1 0,0 0 0,0-1 1,1-1-1,1 0 0,-1 0 1,1-2-1,0 0 0,0 0 1,0-2-1,1 0 0,-1-1 1,1 0-1,1-1-70,-10-3 78,0 0 0,0-1 0,0 0 1,0 0-1,0-1 0,-1 1 0,1-2 0,-1 1 0,0-1 0,0 1 0,-1-2 1,1 1-1,-1-1 0,-1 1 0,1-1 0,-1-1 0,0 1 0,0-1 0,0 1 1,-1-1-1,0-2-78,-1 4 52,0 1 1,0-1-1,0 0 1,-1 1-1,0-1 0,0 0 1,0 0-1,-1 0 1,1 0-1,-1 0 1,0 0-1,-1 0 1,1 0-1,-1 0 0,0 0 1,0 0-1,-1 1 1,1-1-1,-1 0 1,0 1-1,-1-1 1,1 1-1,-1 0 0,1-1 1,-1 1-1,-1 1 1,1-1-1,0 0 1,-1 1-1,0 0 1,0-1-1,0 1 0,0 1 1,0-1-1,-1 1 1,1 0-1,-1 0 1,-3-1-53,-62-9-601,22 19-5796,25-1-553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50:30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0 881 12454,'0'0'2766,"0"0"-1530,0 0 137,12-28-17,86-194 357,-71 165-1338,-2-2 1,-3 0-1,-3-1 1,-2-1-1,-3 0 1,-2-2-1,-4 1 1,0-32-376,-29 94 816,19 1-834,1-1 1,0 1-1,0 0 1,0-1-1,0 1 1,0 0-1,0-1 0,0 1 1,0 0-1,1 0 1,-1 0-1,0 0 1,0 0-1,1 0 0,-1 0 1,0 0-1,1 0 1,-1 0-1,1 0 1,-1 1-1,1-1 0,0 0 1,0 0-1,-1 0 1,1 1-1,0-1 1,0 0-1,0 0 1,0 0-1,0 1 0,1-1 1,-1 0-1,0 0 1,1 0-1,-1 1 1,0-1-1,1 0 0,-1 0 1,1 0-1,0 0 1,-1 0-1,1 0 1,0 0-1,0 0 0,0 0 1,-1 0-1,1 0 1,0-1-1,0 1 1,0 0-1,0-1 0,1 1 1,-1-1-1,0 1 1,0-1-1,0 1 1,0-1-1,0 0 0,1 1 1,-1-1-1,0 0 1,0 0-1,1 0 1,-1 0-1,0 0 18,31 3-63,1-1 1,-1-1-1,0-2 0,1-1 0,-1-2 1,0-1-1,0-2 0,-1 0 0,0-3 0,0 0 1,-1-2-1,3-3 63,42-11-55,-11 9 121,-58 22 145,-4 39 270,-3 0 0,-1 0 0,-2 0 0,-2 0 0,-2-1 0,-2 0 0,-9 24-481,-32 194 462,49-91-4718,11-132 506,4-20-2395,0-14-4321</inkml:trace>
  <inkml:trace contextRef="#ctx0" brushRef="#br0" timeOffset="551.511">1153 238 12934,'0'0'1838,"0"0"-832,18-20 539,59-64 63,-67 76-1411,0 0 0,0 1-1,1 0 1,0 0-1,0 1 1,0 0 0,1 1-1,0 1 1,0 0 0,0 0-1,0 1 1,1 1-1,-1 0 1,1 0 0,0 2-1,-1-1 1,1 2 0,8 1-197,-10-2 193,-8 1-151,1 0 1,-1 0-1,0 1 0,0-1 1,0 1-1,0 0 1,0 0-1,-1 0 1,1 0-1,0 1 0,-1-1 1,0 1-1,1 0 1,-1-1-1,0 1 1,-1 0-1,1 0 0,0 0 1,-1 1-1,0-1 1,1 0-1,-1 0 1,-1 1-1,1-1 0,0 1 1,-1-1-1,0 0 1,1 1-1,-2-1 1,1 1-1,0-1 0,-1 1 1,1-1-1,-1 1 1,0-1-1,0 0 0,0 1-41,0 12 203,-1 10-72,-3-1 1,0 0-1,-1-1 1,-1 0-1,-1 0 1,-2 0-1,0-1 1,-1 0-1,-2-1 1,0-1-1,-1 0 1,-1 0-1,-1-1 1,-1-2-1,-5 5-132,-99 143 643,117-160-619,0 1-1,1 0 0,-1 0 0,1 0 0,1 0 0,-1 1 1,1-1-1,1 1 0,-1-1 0,1 1 0,1 0 1,-1 0-1,1-1 0,1 1 0,-1 0 0,2 2-23,1-5 4,2 0-1,-1 0 1,0-1-1,1 1 0,0-1 1,0 0-1,0-1 1,1 1-1,-1-1 1,1 0-1,0 0 0,-1-1 1,1 0-1,1 0 1,-1 0-1,0 0 1,0-1-1,1 0 0,-1-1 1,0 0-1,2 0-3,14 2-158,-1-1 0,0-1 0,1-1 0,-1-1 0,0-1 0,0-1 0,0 0 0,0-2 0,17-7 158,49-37-9521,-76 39 2141</inkml:trace>
  <inkml:trace contextRef="#ctx0" brushRef="#br0" timeOffset="947.459">2121 659 11829,'-17'4'4373,"2"-2"-4001,1 0 0,-1 1 0,1 1 0,0 0 0,0 1 0,1 0 0,0 1 0,-1 1 0,2 0 0,-1 1 0,1 0 1,1 1-1,-1 0 0,1 1 0,1 0 0,0 1 0,1 0 0,0 1 0,0 0 0,-2 5-372,-3 121 552,14-135-550,0 0 0,0-1 0,1 1 0,-1 0 1,1-1-1,0 1 0,0-1 0,0 1 0,0-1 0,0 1 0,1-1 0,-1 0 0,1 0 1,-1 1-1,1-1 0,0 0 0,0-1 0,0 1 0,0 0 0,0 0 0,0-1 0,0 1 0,1-1 1,-1 0-1,0 0 0,1 0 0,-1 0 0,1 0 0,0 0 0,-1-1 0,1 1 0,0-1 1,1 1-3,91-8-454,-85 3 445,0-1 0,-1-1 0,0 1 0,0-2 0,0 1 0,-1-1 0,0 0 0,0-1 0,0 0 0,-1 0 0,-1-1 0,1 0 0,-2 0 0,1 0 0,-1-1 0,0 0 0,-1 0 0,0 0 0,-1 0 0,0-1 0,-1 0 0,0 1 0,0-1 0,-1 0 0,-1 0-1,0 0 1,0 1 0,-1-1 0,-1-2 9,2 12 41,0 1 0,0-1 0,0 0 0,0 0 0,0 0 0,0 0 0,0 1-1,0-1 1,-1 0 0,1 0 0,0 0 0,0 1 0,-1-1 0,1 0 0,-1 1-1,1-1 1,-1 0 0,1 1 0,-1-1 0,1 0 0,-1 1 0,1-1 0,-1 1 0,0-1-1,1 1 1,-1-1 0,0 1 0,0-1 0,1 1 0,-1 0 0,0 0 0,0-1-1,0 1 1,1 0 0,-1 0 0,0 0 0,0 0 0,0 0 0,1 0 0,-1 0-1,0 0 1,0 0 0,0 0 0,0 0 0,1 1 0,-1-1 0,0 0 0,0 0-1,1 1 1,-1-1 0,0 1 0,0-1 0,1 1 0,-1-1 0,0 1 0,1-1-1,-1 1 1,1-1 0,-1 1-41,-4 12 93,0 0 0,1 0 0,0 1 0,1 0 0,0-1 0,1 1 0,1 0 0,0 0 0,1 0 0,1 0 0,0 0 0,0 0 0,2 3-93,0-7 18,0-1 0,0 0 0,1 1 0,0-1 1,1-1-1,-1 1 0,2-1 0,-1 0 0,1 0 0,1 0 0,-1-1 1,1 0-1,0-1 0,1 1 0,0-1 0,0 0 0,0-1 0,1 0 1,-1-1-1,5 2-18,9 4-235,0-1 0,0-1-1,0-1 1,1-1 0,1-1 0,-1-1 0,0-1 0,3-1 235,103-3-7769,-88-7-157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50:26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1 525 10341,'0'0'1086,"0"0"-846,0 0-38,0 0 778,0 0 265,0 0-332,0 0-177,0 0 5724,27 0-6546,410-32 1857,-237 33-1696,-119 37-462,-80-38 163,-1 0 0,1 0-1,0 0 1,-1-1 0,1 1 0,0 0 0,-1 0-1,1-1 1,0 1 0,-1-1 0,1 1 0,-1-1-1,1 1 1,-1 0 0,1-1 0,-1 0 0,1 1-1,-1-1 1,1 1 0,-1-1 0,0 0 0,1 1-1,-1-1 1,0 1 0,0-1 0,0 0-1,1 0 1,-1 1 0,0-1 0,0 0 0,0 1-1,0-1 1,0 0 0,0 1 0,0-1 0,0 0-1,-1 0 1,1 1 0,0-1 0,0 0 0,0 1-1,-1-1 1,1 0 0,0 1 0,-1-1-1,1 1 1,-1-1 0,1 1 0,-1-1 224,1-1-187,-7-29-6565</inkml:trace>
  <inkml:trace contextRef="#ctx0" brushRef="#br0" timeOffset="286.169">648 104 10197,'18'11'3617,"-8"-5"-3313,35 21 487,-1 2 0,-2 2 1,-1 1-1,-1 3 1,30 33-792,-65-61 74,-1 0-1,1 1 1,-2-1-1,1 1 1,-1 0-1,0-1 1,-1 2-1,1-1 1,-2 0 0,1 0-1,-1 0 1,0 1-1,-1-1 1,0 1-1,0-1 1,-1 0-1,0 1 1,-1-1 0,0 0-1,0 0 1,0 0-1,-1 0 1,-4 7-74,-6 12 134,-1-1-1,-1 0 1,-1-1 0,-1-1 0,-2-1-1,-1 1-133,-133 140-1061,148-171-4409,12-26-1125</inkml:trace>
  <inkml:trace contextRef="#ctx0" brushRef="#br0" timeOffset="621.512">1623 45 16904,'-7'19'360,"-78"252"312,74-202 129,4-1-1,2 1 0,3 43-800,3-110 22,0-1 1,0 1-1,0 0 0,-1-1 0,1 1 0,1-1 0,-1 0 0,0 1 0,0-1 0,1 0 0,-1 0 0,0 0 1,1 0-1,-1 0 0,1 0 0,-1 0 0,1 0 0,0-1 0,-1 1 0,1-1 0,0 1 0,-1-1 1,1 1-1,0-1 0,0 0 0,-1 0 0,1 0 0,0 0 0,0 0 0,0 0 0,-1-1 0,1 1 1,0-1-1,-1 1 0,1-1 0,0 0 0,-1 1 0,1-1 0,-1 0 0,1 0 0,-1 0 0,1 0 0,-1 0 1,0 0-1,1-1 0,-1 1-22,184-161 1526,-132 115-1440,-3 4-108,-2-2 0,-2-3-1,-3-1 1,12-18 22,-49 59-252,-1 0 1,0 0-1,0-1 0,0 1 0,-1-1 0,-1 0 1,1 0-1,-1 0 0,-1-1 0,0 1 1,0-1-1,-1 0 0,0 1 0,-1-1 0,0 0 1,0-3 251,-17-17-3517,-22 15-2371</inkml:trace>
  <inkml:trace contextRef="#ctx0" brushRef="#br0" timeOffset="865.989">1809 301 4914,'0'0'3138,"0"0"-1458,34 141 49,-22-86-160,2-1-673,4-1-736,7-9-160,3-12-672,8-18-1713,2-14-1985,7-12-1217</inkml:trace>
  <inkml:trace contextRef="#ctx0" brushRef="#br0" timeOffset="1102.422">2295 430 6451,'0'0'1657,"0"19"-51,1 62 120,-1-78-1614,0 0 0,1 0 0,0 0 0,-1-1 0,1 1 0,0 0 0,1 0 0,-1-1 0,0 1 0,1-1 0,-1 1 1,1-1-1,0 0 0,0 1 0,0-1 0,0 0 0,0 0 0,1-1 0,-1 1 0,0 0 0,1-1 0,0 1 0,-1-1 0,1 0 0,0 0 0,-1 0 0,1 0 0,0 0 0,0-1 0,0 1 0,0-1 1,0 0-1,0 0 0,0 0 0,-1 0 0,1 0 0,0-1 0,0 1 0,0-1 0,0 0 0,0 0 0,-1 0 0,1 0 0,0 0 0,-1-1 0,1 1 0,-1-1 0,1 0 0,-1 1 0,0-1 1,0 0-1,0 0 0,0-1 0,0 1 0,0 0 0,-1-1 0,1 1 0,0-2-112,3-1 97,0 0 1,0-1 0,-1 0-1,0 1 1,0-2-1,0 1 1,-1 0 0,1-1-1,-2 0 1,1 1-1,-1-1 1,0 0-1,0 0 1,-1 0 0,0-1-1,0 1 1,-1 0-1,0 0 1,0-1-1,-1 1 1,1 0 0,-2 0-1,1 0 1,-1-1-1,0 2 1,-1-1 0,1 0-1,-1 0 1,-1 1-1,1 0 1,-1-1-1,0 1 1,-3-3-98,-4-3-203,-1 0 0,0 1-1,0 0 1,-1 1 0,-1 1 0,0 0-1,0 1 1,0 0 0,-1 1 0,0 1-1,-10-3 204,24 9-149,-17 4-5763,17 13-723</inkml:trace>
  <inkml:trace contextRef="#ctx0" brushRef="#br0" timeOffset="1401.131">2692 638 5218,'0'0'2903,"0"0"-529,0 0 590,11-23-448,81-166-331,-71 137-1656,3 2 0,3 0-1,1 2 1,2 1 0,3 1-1,23-25-528,-55 70 3,-1 1-1,0-1 0,0 0 0,0 0 1,0 1-1,1-1 0,-1 0 0,0 1 0,1-1 1,-1 0-1,0 1 0,1-1 0,-1 1 1,1-1-1,-1 0 0,1 1 0,-1-1 0,1 1 1,-1-1-1,1 1 0,0 0 0,-1-1 1,1 1-1,0 0 0,-1-1 0,1 1 0,0 0 1,-1 0-1,1 0 0,0-1 0,0 1 1,-1 0-1,1 0 0,0 0 0,-1 0 0,1 0 1,0 0-1,0 1 0,-1-1 0,1 0 1,0 0-1,0 0 0,-1 1 0,1-1 0,0 0 1,-1 1-1,1-1 0,-1 1 0,1-1 1,0 0-1,-1 1 0,1-1 0,-1 1 0,1 0 1,-1-1-1,0 1 0,1-1 0,-1 1 1,1 0-1,-1-1 0,0 1 0,0 0 0,1-1 1,-1 1-1,0 0-2,1 55 38,-2-43 70,-2 4-29,0 0 0,-1 0-1,-1-1 1,-1 0 0,0 0-1,-1 0 1,-1-1 0,-1 0-1,0 0 1,-8 10-79,-22 40 179,28-46-190,2 0 1,0 0-1,1 1 0,1 0 1,1 0-1,1 1 0,0 0 1,2 0-1,-1 18 11,50-38-4418,-29-9 3087,-1-2 1,1 0-1,-2 0 0,0-2 1,0 0-1,-1 0 1,0-2-1,2-3 1331,-5 6-1136,47-48-3589</inkml:trace>
  <inkml:trace contextRef="#ctx0" brushRef="#br0" timeOffset="1600.12">3444 63 9668,'0'0'2551,"-1"17"-1513,-21 140 2860,12-121-3296,1 1 1,2 0-1,1 0 1,2 0-1,2 1 1,1-1-1,4 36-602,-1-66 2,0-1 0,0 1-1,0-1 1,1 0-1,0 1 1,0-1 0,1-1-1,0 1 1,0 0-1,0-1 1,0 0-1,1 0 1,0 0 0,0-1-1,0 1 1,1-1-1,2 1-1,41 0-2342,-47-7 1994,0 0 0,0-1 0,0 1 0,0-1 0,-1 0 0,1 1 0,-1-1 0,0 0 1,0 0-1,0 0 0,0 0 0,0 0 0,-1 0 0,1 0 0,-1 0 0,0 0 0,0 0 0,0 0 0,0 0 1,-1 0-1,1 0 0,-1-3 348,0-6-1807,1-33-4107</inkml:trace>
  <inkml:trace contextRef="#ctx0" brushRef="#br0" timeOffset="1848.481">3464 384 7491,'0'0'3106,"0"0"-2274,0 0 305,0 0 1024,0 0-1329,115 4-560,-79-4-80,-4 0-192,-8 0-144,-12-6-832,-12-8-1697,-28 0-4211</inkml:trace>
  <inkml:trace contextRef="#ctx0" brushRef="#br0" timeOffset="2087.806">3339 126 6915,'0'0'4818,"0"0"-4690,102-45 609,-55 33 799,1 2-575,5 0-801,-1 0-160,2 0-1553,-1 2-2304,-5-2-2578</inkml:trace>
  <inkml:trace contextRef="#ctx0" brushRef="#br0" timeOffset="2088.806">4006 83 9220,'0'0'1185,"-46"117"832,23-56 160,7-3-529,10-5-447,6-7-513,0-8-400,6-5-240,14-5-48,5-4-416,-1-4-656,-2 0-577,-6-2-448,-6-7-3409</inkml:trace>
  <inkml:trace contextRef="#ctx0" brushRef="#br0" timeOffset="2304.875">4131 521 6355,'0'0'2745,"17"-27"-747,116-171 2178,-125 187-3781,1 0 1,0 0 0,0 0-1,1 1 1,1 1 0,0 0-1,0 0 1,1 1 0,0 0-1,0 1 1,0 1 0,1 0-1,2 0-395,-13 6 27,-1 1-1,1 0 0,-1 0 0,0 0 0,1 0 1,-1 0-1,0 0 0,0 0 0,0 0 1,1 0-1,-1 1 0,0-1 0,-1 0 0,1 1 1,0-1-1,0 1 0,-1-1 0,1 1 1,-1-1-1,1 1 0,-1 0 0,0-1 0,1 1 1,-1 0-1,0-1 0,0 1 0,0-1 1,0 1-1,0 0 0,-1-1 0,1 1 1,-1 0-1,1-1 0,-1 1 0,1-1 0,-1 1-26,0 9 118,-15 265 939,12-108-2699,4-120-998,1-42 1641,-2 9-1042,-6-10-3694,-8-4-1887</inkml:trace>
  <inkml:trace contextRef="#ctx0" brushRef="#br0" timeOffset="2550.747">4343 501 6627,'0'0'4178,"0"0"-3778,0 0 240,0 0 401,0 0-929,0 0-112,118-26-1745,-69 11-3505</inkml:trace>
  <inkml:trace contextRef="#ctx0" brushRef="#br0" timeOffset="2789.232">5030 184 10197,'0'0'2873,"0"0"-1472,-19 12 450,-61 42 1,74-49-1724,1 0 0,0 1 0,0-1 0,1 1 0,0 0 1,0 1-1,0-1 0,1 1 0,0 0 0,0 0 0,0 0 0,1 0 1,0 0-1,1 0 0,0 0 0,0 1 0,0-1 0,1 2-128,-2 8 199,-3 164 857,22-132-1809,-15-47 533,1 0 0,-1-1-1,0 1 1,0-1 0,1 1 0,-1-1 0,1 0-1,-1 0 1,1 0 0,0 0 0,-1 0-1,1-1 1,0 1 0,0-1 0,-1 0 0,1 0-1,0 0 1,0 0 0,0 0 0,-1-1 0,1 1-1,0-1 1,-1 0 0,1 1 0,0-1-1,-1 0 1,2-2 220,83-69-8246,-38 19 3345</inkml:trace>
  <inkml:trace contextRef="#ctx0" brushRef="#br0" timeOffset="2939.519">5361 233 2417,'0'0'3335,"0"0"-40,0 0-819,0 0-548,-18 23-17,-56 80-329,67-91-1360,-1 1 0,1 0 0,1 1 0,0 0 0,1 0 1,1 0-1,0 1 0,1-1 0,1 1 0,0 0 0,0 0 1,2-1-1,0 1 0,1 0 0,2 14-222,-2-22 10,1 0 0,-1 0 0,1 0 0,1 0 0,-1-1 1,1 1-1,0-1 0,1 0 0,0 0 0,0 0 0,0-1 0,0 1 0,1-1 0,0 0 1,0 0-1,0 0 0,1-1 0,0 0 0,0 0 0,0-1 0,0 1 0,0-1 0,1 0 0,-1-1 1,1 0-1,0 0 0,0 0 0,0-1 0,0 0 0,0 0 0,0-1 0,0 0 0,6 0-10,-10-1-244,1 0 0,-1 0 0,0 0 0,0-1 0,0 1 0,0-1 0,0 0 0,0 1 0,0-1 0,0 0 0,-1-1 0,1 1 0,-1 0 0,0-1 0,1 0 0,-1 1 0,0-1 0,-1 0 0,1 0 0,0 0 0,-1 0 0,0 0-1,0-1 1,0 1 0,0 0 0,0 0 0,0-1 0,-1 1 0,0-1 0,0 1 0,0 0 0,0-1 0,0 1 0,-1-1 0,1 1 0,-1 0 0,0-1 0,-1-1 244,2-46-6662</inkml:trace>
  <inkml:trace contextRef="#ctx0" brushRef="#br0" timeOffset="3088.851">5268 414 11605,'0'0'833,"0"0"-465,0 0 2033,113 6-992,-69-6-881,-4 0-416,-1-10-112,-7-12-496,-6-6-1665,-18-1-1473,-8-1-2993</inkml:trace>
  <inkml:trace contextRef="#ctx0" brushRef="#br0" timeOffset="3257.71">5278 144 9220,'0'0'1825,"0"0"-768,147-8 799,-84 2-479,3 0-609,1-2-239,1-2-529,3 0-176,-5-5-1441,-9-1-2113,-21-2-7107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50:36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8772,'0'0'2537,"0"0"-1814,0 0 384,-3 17 379,0-4-1199,1-9-224,0 1-1,1 0 0,0-1 1,0 1-1,0 0 0,0 0 0,1 0 1,0 0-1,0 0 0,0 0 1,1 0-1,-1 0 0,1-1 1,0 1-1,1 0 0,-1 0 1,1-1-1,0 1 0,0-1 0,1 1 1,1 2-63,4 0 80,0 0 0,1 0 0,0 0 0,0-1 0,1-1 1,-1 1-1,1-2 0,1 1 0,-1-1 0,1-1 0,-1 0 0,1-1 1,0 1-1,0-2 0,0 0 0,0 0 0,0-1 0,0 0 0,0-1 0,0-1 1,0 1-1,0-2 0,0 0 0,-1 0 0,1 0 0,-1-2 0,2 0-80,-8 4-20,-1-1-1,1 0 1,0 0-1,-1 0 0,1 0 1,-1 0-1,0-1 1,0 1-1,0-1 0,0 0 1,0 0-1,0 0 1,-1 0-1,0 0 0,1-1 1,-1 1-1,0-1 1,-1 0-1,1 1 0,-1-1 1,0 0-1,1 0 1,-2 0-1,1 0 0,0 0 1,-1 0-1,0 0 0,0 0 1,0 0-1,0-1 1,-1 1-1,0 0 0,1 0 1,-1 1-1,-1-1 1,1 0-1,-1 0 0,1 0 1,-1 1-1,0-1 1,0 1-1,-1-1 0,1 1 1,-1 0-1,0 0 1,1 0-1,-4-2 21,2 2 103,0 1 0,0 0 0,0-1 0,0 1 0,-1 1 0,1-1 0,-1 1 0,1 0-1,-1 0 1,1 0 0,-1 0 0,0 1 0,1 0 0,-1 0 0,0 0 0,1 0 0,-1 1 0,0 0 0,1 0 0,-1 0 0,1 0 0,0 1 0,-1 0 0,1 0 0,0 0 0,0 0-1,0 1 1,0 0 0,-3 2-103,4 4 76,1-1-1,1 0 0,0 1 0,0-1 0,0 1 0,1-1 1,0 1-1,1 0 0,0-1 0,0 1 0,1-1 0,0 0 0,0 0 1,1 1-1,0-2 0,0 1 0,1 0 0,0-1 0,1 1 1,0-1-1,0 0 0,0-1 0,5 6-75,87 55-903,-23-44-3199,-36-17-585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50:36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89 103 3554,'0'0'11445,"0"0"-9796,0 0-1409,0 0 704,0 0 401,-10 147-177,2-56-415,2 0-465,2-9-48,2-9-144,-2-7 64,0-5-128,0-9-32,-2-10-272,0-7-865,-2-13-1328,-5-12-1425,-1-10-3889</inkml:trace>
  <inkml:trace contextRef="#ctx0" brushRef="#br0" timeOffset="352.187">12 53 12534,'0'0'1048,"0"0"-472,6 20 652,25 64 194,-28-80-1351,-1-1-1,0 1 1,1-1 0,0 0 0,0 0 0,0 0 0,0 0 0,0-1 0,0 1-1,1-1 1,-1 0 0,1 0 0,0 0 0,0 0 0,0 0 0,0-1 0,0 0-1,0 0 1,0 0 0,0 0 0,0-1 0,0 0 0,0 1 0,3-2-71,-1 2 54,27-1 52,0-2 0,0-1-1,-1-2 1,1-1 0,-1-1 0,0-2-1,-1-1 1,0-2 0,0-1-1,-1-1 1,-1-1 0,11-9-106,113-49-343,-108 60 340,-44 39 1041,-70 389 3874,67-386-4892,1 0 1,1 0-1,2-1 1,1 1 0,1 0-1,4 14-20,20 23-2331,19-11-3460,-28-43-105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7:21:47.6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1007 11077,'0'0'2262,"0"0"-1712,0 29 0,0 200 1789,14-8-212,-13-220-2127,0 0 0,0 0 0,0 0 0,0 0 0,1 0 0,-1 0 0,0-1 1,0 1-1,1-1 0,-1 1 0,1-1 0,-1 1 0,0-1 0,1 0 0,-1 1 0,1-1 0,-1 0 1,0 0-1,1 0 0,-1 0 0,1 0 0,-1-1 0,1 1 0,-1 0 0,0-1 0,1 1 1,-1-1-1,0 1 0,1-1 0,-1 0 0,0 1 0,0-1 0,0 0 0,1 0 0,-1 0 1,0 0-1,0 0 0,0 0 0,-1 0 0,1 0 0,0-1 0,0 1 0,-1 0 0,1 0 0,0-1 1,-1 1-1,1 0 0,-1-1 0,0 1 0,1-2 0,139-189 311,-100 133-117,2 1 1,3 2-1,2 2 0,24-20-194,-65 90 1948,-24 311 258,3-81-2883,14-244 527,1 0 0,-1 0 0,0 0 1,1 0-1,-1 0 0,1 0 0,0 1 1,0-1-1,0 0 0,0 0 0,0 0 1,0 0-1,0 1 0,1-1 0,-1 0 0,1 0 1,-1 0-1,1 0 0,0 0 0,0 0 1,0 0-1,0 0 0,0 0 0,1-1 1,-1 1-1,0 0 0,1-1 0,-1 1 0,1-1 1,0 1-1,-1-1 0,1 0 0,0 0 1,0 0-1,0 0 0,0 0 0,0 0 1,0 0-1,0-1 0,0 1 0,0-1 0,0 1 1,1-1-1,-1 0 0,0 0 0,0 0 1,0 0-1,0 0 0,1-1 0,-1 1 1,0 0 149,39-31-5096,3-33-1371</inkml:trace>
  <inkml:trace contextRef="#ctx0" brushRef="#br0" timeOffset="315.275">846 1181 1217,'0'22'8526,"-1"11"-7382,-1-6-555,1 0 0,1 0-1,1 0 1,1 0 0,2 0 0,0 0-1,2-1 1,1 1 0,1-2 0,2 1-1,0-1 1,6 9-589,-14-31 2,0 0 0,0 0 0,0-1-1,0 1 1,1-1 0,-1 1 0,0-1 0,1 0-1,0 0 1,-1 0 0,1-1 0,0 1 0,0-1-1,0 1 1,0-1 0,0 0 0,1 0 0,-1 0-1,0-1 1,0 1 0,1-1 0,-1 0 0,0 0-1,1 0 1,-1 0 0,0 0 0,0-1 0,1 1-1,-1-1 1,0 0 0,0 0 0,0 0 0,0-1-1,0 1 1,0-1 0,0 1 0,0-1 0,-1 0-1,1 0 1,0-1 0,-1 1 0,0 0-1,0-1 1,0 1 0,0-1 0,0 0 0,0 0-1,0 1 1,0-4-2,7-13-7,-1 0-1,0 0 0,-2-1 0,0 0 1,-2-1-1,0 1 0,-1-1 1,-1 1-1,-1-1 0,0 0 1,-2 0-1,-1 0 0,0 1 1,-2-1-1,0 1 0,-1 0 0,-1 0 1,-1 0-1,-1 1 0,-1 0 1,0 0-1,-1 1 0,-1 0 1,-1 1-1,-1 0 0,-11-12 8,24 30 55,0-1 0,0 1-1,1-1 1,-1 1 0,0 0 0,0-1-1,0 1 1,1 0 0,-1-1 0,0 1 0,0-1-1,0 1 1,0 0 0,0-1 0,-1 1-1,1 0 1,0-1 0,0 1 0,0-1-1,0 1 1,-1 0 0,1-1 0,0 1-1,0-1 1,-1 1 0,1-1 0,-1 1-1,1-1 1,0 1 0,-1-1 0,1 1-1,-1-1 1,1 1 0,-1-1 0,1 0-1,-1 1 1,1-1 0,-1 0 0,0 0-1,1 1 1,-1-1 0,1 0 0,-1 0 0,0 0-1,1 0 1,-1 0 0,0 0 0,1 0-1,-1 0 1,0 0 0,1 0 0,-1 0-1,1 0 1,-1 0 0,0 0 0,1-1-1,-1 1 1,1 0 0,-1 0 0,0-1-55,1 11-322,-2 16 326,1 0 1,1 0-1,1 1 0,1-1 0,2 0 0,0-1 1,2 1-1,1-1 0,1 0 0,1 0 0,1-1 1,1 0-1,1-1 0,1 0 0,1-1 0,1 0 0,1-2 1,1 1-1,1-2 0,1-1 0,9 8-4,28 2-2577,-18-27-4658,-26-11-275</inkml:trace>
  <inkml:trace contextRef="#ctx0" brushRef="#br0" timeOffset="472.235">1309 983 12086,'0'-103'3057,"0"0"-1712,-2 5 399,0 3-431,0 8-241,2 9-1024,0 5-48,2 13-768,14 17-1201,0 19-1168,-1 22-1441</inkml:trace>
  <inkml:trace contextRef="#ctx0" brushRef="#br0" timeOffset="719.481">1682 981 6547,'1'11'278,"5"69"3171,3-1-1,3 0 1,23 75-3449,-36-151 93,1-1 0,0 1 0,0 0 0,1 0 1,-1-1-1,0 1 0,1 0 0,0-1 0,-1 1 1,1 0-1,0-1 0,1 1 0,-1-1 0,0 0 1,1 1-1,-1-1 0,1 0 0,0 0 1,0 0-1,-1 0 0,1 0 0,1 0 0,-1 0 1,0-1-1,0 1 0,1-1 0,-1 0 0,1 1 1,-1-1-1,1 0 0,-1-1 0,1 1 1,0 0-1,-1-1 0,1 1 0,0-1 0,0 0 1,-1 0-1,1 0 0,0 0 0,0-1 0,-1 1 1,1-1-1,0 1 0,-1-1 0,1 0 0,-1 0 1,1 0-1,0-1-93,10-13 192,-1 0 0,-1-1 0,0-1 0,-1 0 0,0 0 0,-2-1 1,0 0-1,-1 0 0,-1-1 0,4-18-192,12-64-388,7-22-2457,26 16-4922,-20 78 2245,6 10-366</inkml:trace>
  <inkml:trace contextRef="#ctx0" brushRef="#br0" timeOffset="956.905">2263 933 16,'7'22'2943,"2"6"-2159,9 32 1317,3-1 0,3-1 0,2-1 0,19 30-2101,-40-78 164,1 1 0,0-1 1,0 0-1,1-1 0,0 0 0,0 0 1,1 0-1,0-1 0,1 0 0,-1-1 1,1 0-1,1 0 0,-1-1 0,1 0 1,0-1-1,0 0 0,0 0 0,0-1 1,1 0-1,0-1 0,-1 0 0,1-1 1,0 0-1,0-1 0,-1 0 0,1-1 1,0 0-1,0-1 0,-1 0 0,9-2-164,-11-1 141,0 0 0,0-1-1,0 0 1,-1 0-1,0 0 1,0-1-1,0 0 1,-1-1 0,0 1-1,-1-1 1,0 0-1,0 0 1,0-1-1,-1 0 1,-1 0-1,1 0 1,-2 0 0,1 0-1,-1 0 1,0-1-1,-1 1 1,0-1-1,-1 0 1,0 1-1,0-1 1,-1 1 0,0-1-1,-1 1 1,0-1-1,0 1 1,-1 0-1,-1 0 1,1 0 0,-1 0-1,-2-1-140,-1 0-30,-1 1-1,-1 1 1,1 0-1,-1 0 1,-1 0-1,1 1 1,-1 1 0,-1 0-1,1 0 1,-1 1-1,0 0 1,0 1-1,0 0 1,-1 1-1,1 0 1,-1 1 0,0 0-1,0 1 1,0 0-1,0 1 1,0 0-1,0 1 31,-11 8-2367,24 1-5980,11-8-1191</inkml:trace>
  <inkml:trace contextRef="#ctx0" brushRef="#br0" timeOffset="1318.856">3071 1275 7395,'0'19'2295,"0"100"1587,1-117-3829,0-1 1,-1 0 0,1 0 0,0 0-1,-1 0 1,1 0 0,0 0 0,0 0 0,0 0-1,0 0 1,0-1 0,0 1 0,0 0 0,0 0-1,1-1 1,-1 1 0,0-1 0,0 1-1,1-1 1,-1 0 0,0 1 0,0-1 0,1 0-1,-1 0 1,0 0 0,1 0 0,-1 0 0,0 0-1,0 0 1,1-1 0,-1 1 0,0 0-1,1-1 1,-1 1 0,0-1 0,0 1 0,0-1-1,0 1 1,1-1 0,-1 0 0,0 0-1,0 0 1,0 1 0,-1-1 0,1 0 0,0 0-1,0 0 1,0 0 0,-1-1 0,1 1-54,21-20 122,-2-2 0,0 0 0,-2-1 0,0 0 0,-2-2 1,-1 0-1,-1-1 0,-1 0 0,6-21-122,17-58 132,-5-1-1,-4-2 1,-5 0 0,-5-2 0,-5 0-1,-4 0 1,-6-1 0,-5-19-132,-3 0 1635,6 132-1581,-1-1-1,1 0 1,0 0 0,-1 0-1,1 0 1,0 1-1,0-1 1,-1 0 0,1 0-1,0 0 1,-1 0-1,1 0 1,0 0 0,-1 0-1,1 0 1,-1 0 0,1 0-1,0 0 1,-1 0-1,1 0 1,0 0 0,0-1-1,-1 1 1,1 0-1,0 0 1,-1 0 0,1 0-1,0-1 1,-1 1-1,1 0 1,0 0 0,0 0-1,-1-1 1,1 1 0,0 0-1,0 0 1,0-1-1,0 1 1,-1 0 0,1-1-1,0 1 1,0 0-1,0-1 1,0 1 0,0 0-1,0-1 1,0 1-1,0 0 1,0-1 0,0 1-1,0 0 1,0-1-1,0 1 1,0-1-54,-9 35 50,8-30 63,-37 205 622,8 2 1,10 0 0,9 1-1,14 144-735,-2-301-119,3 0-1,2 0 1,3-1-1,2 0 1,2 0-1,3-2 1,2 0-1,2 0 1,2-2-1,5 4 120,-21-45-324,0 0 1,0 0-1,1 0 0,0-1 1,0 0-1,1-1 0,0 1 1,0-1-1,1-1 0,0 0 1,0 0 323,74 3-5644,-27-34-498</inkml:trace>
  <inkml:trace contextRef="#ctx0" brushRef="#br0" timeOffset="1636.353">4045 1227 12086,'-3'18'723,"-15"135"4092,19-152-4796,-1 0-1,0 0 1,0 0 0,0 0-1,1 0 1,-1 0 0,1 0-1,-1 0 1,1 0 0,-1 0-1,1-1 1,-1 1 0,1 0 0,0 0-1,-1-1 1,1 1 0,0 0-1,-1-1 1,1 1 0,0 0-1,0-1 1,0 1 0,0-1-1,0 0 1,0 1 0,0-1-1,0 0 1,0 1 0,0-1-1,0 0 1,0 0 0,0 0-1,0 0 1,0 0 0,0 0-1,0 0 1,-1 0 0,1-1-1,0 1 1,0 0 0,0 0-1,0-1 1,0 1 0,0-1-1,0 1 1,0-1 0,0 1-1,-1-1 1,1 1 0,0-1 0,0 0-19,16-6 15,-1-2 1,1 0-1,-1 0 1,-1-2 0,0 0-1,-1-1 1,0 0-1,5-6-15,25-20 44,-15 13-41,1 2 0,1 0 0,1 3 0,1 0 1,9-1-4,-41 20 15,0-1 1,0 1 0,0 0 0,1 0 0,-1 0 0,0 1 0,0-1 0,1 0 0,-1 0 0,0 1 0,1-1-1,-1 1 1,1-1 0,-1 1 0,1-1 0,-1 1 0,1 0 0,-1 0 0,1 0 0,-1 0 0,1 0-1,0 0 1,-1 0 0,1 1 0,-1-1 0,1 0 0,-1 1 0,0-1 0,1 1 0,-1 0 0,1-1 0,-1 1-1,0 0 1,0 0 0,1 0 0,-1 0 0,0 0 0,0 0 0,0 0 0,0 0 0,0 1 0,0-1-1,0 0 1,-1 0 0,1 1 0,0-1 0,-1 1 0,1-1 0,-1 1 0,1-1 0,-1 1 0,0 0-16,29 171 3261,28 96-896,-54-261-2435,0 0 0,0-1 0,0 0 0,1 0 0,0 0 0,0 0 0,1 0 0,0-1 0,0 0 0,0 0 0,1 0 0,0-1 0,0 0 0,1 0 1,-1 0-1,1-1 0,0 0 0,0 0 0,1-1 0,-1 0 0,1 0 0,-1-1 0,1 0 0,0 0 0,0 0 0,1-1 70,6 0-776,1 0 0,0-1-1,-1-1 1,1 0 0,0-1 0,-1-1 0,0 0 0,1-1 0,-1-1 0,1-1 776,66-35-8239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50:33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2 353 7860,'0'0'1696,"0"0"-922,0 0 293,0 0 609,0 0-294,0 0-782,-1-4-459,2 2-122,0 1 1,1-1-1,-1 1 0,0-1 0,1 1 0,-1-1 0,1 1 0,0 0 1,-1-1-1,1 1 0,0 0 0,0 0 0,0 0 0,0 1 0,0-1 0,0 0 1,0 1-1,0-1 0,0 1 0,0 0 0,0 0 0,0 0 0,0 0 1,0 0-1,0 0 0,0 0 0,0 1 0,0-1 0,0 1 0,0-1 0,0 1 1,0 0-1,0 0 0,0 0 0,0 0 0,-1 0 0,2 1-19,18 1 325,285 12 2452,57 9-627,-354-23-2152,87 34-262,-95-34 115,-1-1 1,1 1-1,-1-1 1,1 1-1,-1-1 1,1 1-1,-1-1 1,1 1-1,-1 0 1,1-1-1,-1 1 1,0 0-1,1-1 1,-1 1-1,0 0 1,0-1-1,1 1 1,-1 0-1,0 0 1,0-1-1,0 1 1,0 0-1,0 0 1,0-1-1,0 1 1,0 0-1,-1 0 1,1-1-1,0 1 1,0 0-1,0-1 1,-1 1-1,1 0 1,0-1-1,-1 1 1,1 0-1,-1-1 1,1 1-1,-1-1 1,1 1-1,-1 0 1,1-1-1,-1 1 1,1-1-1,-1 0 1,0 1-1,1-1 1,-1 0-1,0 1 1,1-1-1,-1 0 1,0 0-1,0 1 1,1-1-1,-1 0 1,0 0-1,0 0 1,1 0-1,-1 0 149,-29 1-6798</inkml:trace>
  <inkml:trace contextRef="#ctx0" brushRef="#br0" timeOffset="263.512">611 20 9812,'28'-3'2722,"195"-13"186,-202 17-2678,-1 2 1,0 0-1,0 1 0,-1 1 1,1 1-1,-1 0 1,0 2-1,-1 0 1,0 1-1,0 1 0,-1 1 1,0 0-1,-1 1 1,0 1-1,-1 0 0,0 1 1,-1 1-1,-1 0 1,0 2-231,-9-3 74,0 0 1,-1 1 0,-1-1 0,0 1-1,-1 0 1,0-1 0,-1 1-1,-1 0 1,0 0 0,-1-1-1,-1 1 1,0-1 0,-1 0 0,-1 1-1,0-2 1,-1 1 0,0-1-1,-1 0 1,0 0 0,-1 0-1,-1-1 1,0-1 0,0 1 0,-2-1-1,1-1 1,-10 7-75,-253 248-2268,234-227-1123,12-17-2435</inkml:trace>
  <inkml:trace contextRef="#ctx0" brushRef="#br0" timeOffset="959.663">1425 907 10965,'0'0'3116,"0"0"-2390,-7 21-475,-59 268 2256,67-66-1447,2-217-1015,-1 0 0,1-1 0,0 1-1,0-1 1,0 0 0,1 0 0,0 0 0,0-1 0,0 1 0,0-1 0,1 0 0,0 0 0,-1 0 0,2-1 0,-1 0 0,0 0 0,1 0 0,-1 0 0,1-1 0,0 0 0,0 0 0,-1-1 0,1 0 0,1 0 0,-1 0 0,0-1 0,0 1 0,0-2 0,0 1 0,0-1 0,0 1 0,0-2 0,0 1 0,0-1 0,0 0 0,0 0 0,-1 0 0,1-1 0,-1 0 0,0 0 0,0 0 0,0-1 0,0 0 0,0 0-45,35-17-3,-1-2-1,-2-1 0,0-2 1,-2-2-1,-1-1 1,-1-2-1,-2-1 1,-1-1-1,22-33 4,-44 52-646,0 0 0,-1-1 0,-1-1 0,0 1 0,-2-1 1,1 0-1,-2 0 0,0 0 0,0-15 646,0-55-7556</inkml:trace>
  <inkml:trace contextRef="#ctx0" brushRef="#br0" timeOffset="1201.556">1768 1117 10085,'0'0'1488,"0"0"-575,42 139 255,-16-93 257,5-1-673,1-3-624,0-2-128,2-11-720,5-15-1713,-1-14-1713,0 0-1345</inkml:trace>
  <inkml:trace contextRef="#ctx0" brushRef="#br0" timeOffset="1450.152">2165 1445 4338,'0'0'3687,"0"0"-1718,8 20-496,29 58-81,-35-75-1294,0-1 0,0 1 0,0-1-1,0 0 1,0 0 0,1 0 0,-1 0-1,1 0 1,0 0 0,-1-1 0,1 1 0,0-1-1,0 0 1,0 0 0,0 0 0,0 0-1,0-1 1,0 1 0,1-1 0,-1 1-1,0-1 1,0 0 0,0-1 0,0 1 0,0 0-1,3-1-97,6 0 324,-3 0-192,0 1 1,0-2 0,0 1 0,-1-1 0,1-1 0,0 1 0,-1-2 0,0 1 0,0-1 0,0 0 0,0-1-1,0 1 1,-1-2 0,0 1 0,0-1 0,0 0 0,-1 0 0,0-1 0,0 0 0,-1 0 0,0-1 0,0 1-1,0-1 1,-1 0 0,-1 0 0,1 0 0,-1-1 0,-1 1 0,1-1 0,-1 0 0,-1 0 0,0 0 0,0-1-133,-4 1-60,0 0 0,-1-1 0,0 1 1,0 1-1,-1-1 0,0 1 1,-1 0-1,0 0 0,0 0 1,-1 1-1,0 0 0,0 0 0,0 1 1,-1 0-1,0 0 0,0 1 1,-1 0-1,1 0 0,-6-1 60,-11-10-1203,-8-7-2054,9 6-2759</inkml:trace>
  <inkml:trace contextRef="#ctx0" brushRef="#br0" timeOffset="1719.196">2749 1492 12118,'0'0'2870,"0"0"-1496,0 0 115,7-18-321,123-270-834,-121 269-268,2 1-1,0-1 1,1 2 0,1 0 0,0 0 0,1 1 0,1 1-1,1 1 1,0 0 0,1 1 0,0 0 0,13-6-66,-29 18 38,0 1 1,0-1-1,0 1 1,0-1-1,0 1 1,0-1 0,1 1-1,-1 0 1,0-1-1,0 1 1,0 0 0,0 0-1,1 0 1,-1 0-1,0 0 1,0 0 0,0 0-1,1 0 1,-1 1-1,0-1 1,0 0-1,0 1 1,0-1 0,0 1-1,0-1 1,0 1-1,0-1 1,0 1 0,0 0-1,0 0 1,0-1-1,0 1 1,0 0 0,-1 0-1,1 0 1,0 0-1,0 0 1,-1 0-1,1 0 1,-1 0 0,1 0-1,-1 0 1,0 1-1,1-1 1,-1 0 0,0 0-1,0 0 1,0 0-1,0 1-38,-2 62 330,1-62-293,-3 14 11,-1-1 1,0 0-1,-1 0 1,-1-1 0,0 0-1,-1 0 1,-1-1-1,0 0 1,0 0 0,-2-1-1,-9 10-48,10-13-4,0 2 0,1-1 0,0 1 0,0 0-1,2 1 1,-1 0 0,2 0 0,-1 1 0,2 0 0,0 0-1,0 0 1,1 1 0,1-1 0,0 1 0,0 9 4,2-19-2,1-1 0,0 1-1,-1 0 1,2-1 0,-1 1 0,0 0 0,1-1 0,-1 1 0,1 0-1,0-1 1,1 1 0,-1-1 0,0 1 0,1-1 0,0 0 0,0 0 0,0 0-1,0 0 1,0 0 0,1 0 0,-1 0 0,1-1 0,0 1 0,0-1-1,0 0 1,0 0 0,0 0 0,0 0 0,0-1 0,3 2 2,103 16-1149,-37-26-5829,-46-2-340</inkml:trace>
  <inkml:trace contextRef="#ctx0" brushRef="#br0" timeOffset="2018.543">3294 1534 5410,'0'0'3514,"19"-13"-2593,116-83 1573,-129 92-2427,0-1 1,0 0-1,-1-1 1,0 1-1,0-1 1,0 0-1,-1 0 1,0-1-1,0 1 0,0-1 1,-1 0-1,0 0 1,0 0-1,-1-1 1,0 1-1,0 0 1,-1-1-1,0 0 0,0 1 1,-1-1-1,1 1 1,-2-1-1,1 0 1,-1 1-1,-1-4-67,-1 6 180,1 1 0,-1-1 0,0 1 1,0 0-1,0 0 0,-1 0 0,0 0 0,1 0 0,-1 1 0,0 0 0,-1 0 1,1 0-1,-1 0 0,1 1 0,-1 0 0,0 0 0,0 0 0,0 0 1,0 1-1,0-1 0,0 2 0,0-1 0,0 0 0,-1 1 0,1 0 0,0 0 1,0 1-1,0-1 0,-4 2-180,4 0 74,0 1 0,0 0 0,0 1 0,1-1 1,-1 1-1,1 0 0,0 0 0,0 0 0,0 1 0,1-1 1,-1 1-1,1 0 0,0 0 0,0 0 0,1 0 0,0 0 0,0 1 1,0-1-1,0 1 0,1 0 0,0-1 0,0 1 0,1 0 1,0 0-1,-1-1 0,2 3-74,-1-8 3,-4 167 1099,5-162-1211,0 1-1,0-1 0,0 0 0,1 1 0,-1-1 1,1 0-1,1 0 0,-1 0 0,1 0 1,0-1-1,0 1 0,0-1 0,0 0 1,1 1-1,0-2 0,0 1 0,0 0 1,0-1-1,1 0 0,-1 0 0,1 0 1,0 0-1,0-1 0,0 0 0,0 0 1,0 0-1,0 0 0,1-1 0,1 0 110,97-16-9017,-49-22 1160</inkml:trace>
  <inkml:trace contextRef="#ctx0" brushRef="#br0" timeOffset="2252.888">3866 629 13382,'0'0'3394,"0"0"-3186,-64 119 864,44-50 1217,7 7-1040,9 1-817,4 3-384,0-9-48,0-11-176,0-7-624,14-11-1041,9-8-1617,9-15-2400,4-15-2722</inkml:trace>
  <inkml:trace contextRef="#ctx0" brushRef="#br0" timeOffset="2539.394">4009 1403 8340,'0'0'2206,"0"0"-1483,0 18 168,2 52 232,-2-69-1110,0 0 0,0 0 0,-1 0 0,1 0 0,0 0 0,0 0 0,1 0 0,-1-1 0,0 1 0,0 0 0,0 0 0,1 0-1,-1 0 1,0-1 0,1 1 0,-1 0 0,0 0 0,1 0 0,-1-1 0,1 1 0,0 0 0,-1-1 0,1 1 0,-1 0 0,1-1-1,0 1 1,0-1 0,-1 1 0,1-1 0,0 0 0,0 1 0,-1-1 0,1 0 0,0 1 0,0-1 0,0 0 0,0 0 0,0 0-1,-1 0 1,1 0 0,0 0 0,0 0 0,0 0 0,0 0 0,0 0 0,0 0 0,-1 0 0,1-1 0,1 1-13,3-1 12,2 0-44,-1 0 0,0 0 1,1 0-1,-1-1 0,0 0 0,0 0 1,0-1-1,0 1 0,-1-1 0,1-1 0,-1 1 1,1-1-1,-1 0 0,0 0 0,-1-1 1,1 1-1,-1-1 0,0 0 0,0 0 0,0 0 1,-1-1-1,0 1 0,0-1 0,0 0 1,-1 0-1,0 0 0,0 0 0,0 0 0,-1-1 1,0 1-1,0-1 0,-1 1 0,1 0 1,-1-2 31,-1 6 222,1 0 1,0-1 0,-1 1 0,0 0 0,1 0 0,-1-1-1,0 1 1,0 0 0,0 0 0,-1 0 0,1 0 0,0 0 0,-1 0-1,1 1 1,-1-1 0,0 0 0,1 1 0,-1-1 0,0 1-1,0-1 1,0 1 0,0 0 0,0 0 0,0 0 0,-1 0-1,1 0 1,0 1 0,0-1 0,-1 1 0,1-1 0,0 1 0,-1 0-1,1 0 1,-1 0 0,1 0 0,-2 0-223,4 15 371,1-8-431,0 1-1,0-1 1,1 1 0,0-1 0,0 0 0,0 0-1,1 0 1,1 0 0,-1 0 0,1 0 0,0-1-1,0 0 1,1 0 0,0 0 0,0 0 0,0-1-1,1 0 1,0 0 0,0 0 0,0-1 0,0 0-1,1 0 1,0 0 0,-1-1 0,1 0 0,1-1 0,-1 1-1,0-1 1,1-1 0,-1 1 0,1-1 0,5 0 60,51-4-5608,-32-10 800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50:37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1 396 11125,'18'-14'3388,"24"-18"-2751,2 3 0,1 2 0,1 1 0,46-17-637,-69 34 403,0 1-1,0 1 1,1 1-1,0 1 1,0 1-1,1 1 1,-1 1 0,1 2-1,6 0-402,-29 2 33,1-1 0,-1 0 0,0 1 0,0-1-1,0 1 1,0 0 0,0 0 0,0 0 0,0 0 0,0 0 0,-1 0 0,1 0-1,-1 1 1,0-1 0,0 0 0,0 1 0,0-1 0,0 1 0,0 0-1,0-1 1,-1 1 0,0-1 0,1 1 0,-1 0 0,0-1 0,0 1 0,0 0-1,-1-1 1,1 1 0,-1 0 0,1-1 0,-2 2-33,2 9 157,-5 26 66,-3 1-1,0-1 1,-3-1 0,-1 0 0,-2 0 0,-1-1 0,-2-1-1,-2-1 1,-1 0 0,-2-1 0,-1-2 0,-25 28-223,-35 62 263,77-114-217,0 0-1,1 0 1,0 0 0,1 1 0,-1-1-1,2 1 1,-1 0 0,1 0-1,1 1 1,-1-1 0,2 1 0,-1-1-1,1 1 1,1 0 0,0 3-46,4-7-15,1 0 1,-1-1 0,1 0-1,1 0 1,-1-1 0,1 1-1,-1-1 1,1 0-1,0-1 1,1 1 0,-1-1-1,1-1 1,-1 1 0,1-1-1,0 0 1,0-1 0,0 1-1,0-1 1,0-1 0,0 1-1,0-1 1,0 0-1,0-1 1,0 0 0,0 0 14,-5 1-7,26 1-425,0 0-1,1-3 0,-1 0 1,0-1-1,0-2 1,9-3 432,-28 5-861,1-1-1,0 1 1,-1-2 0,0 1-1,0-1 1,0-1 0,0 0-1,-1 0 1,0 0 0,-1-1-1,1-1 1,1-2 861,15-23-6472</inkml:trace>
  <inkml:trace contextRef="#ctx0" brushRef="#br0" timeOffset="436.429">1014 1 13094,'0'0'2956,"0"0"-2177,0 0-243,0 22 964,-32 298 2947,9-201-3697,7-44-160,4 1-1,2-1 0,3 36-589,8-108-12,0 0 0,1 0 0,-1-1 0,1 1 0,0 0 0,0-1 0,0 1 0,0-1 0,0 1 0,0-1 0,1 0 0,-1 0 0,1 0 0,0 0 0,-1-1 0,1 1 0,0-1 0,0 0 0,0 1-1,0-1 1,0-1 0,0 1 0,0 0 0,1-1 0,-1 1 0,0-1 0,0 0 0,0 0 0,1-1 0,-1 1 0,0 0 0,0-1 0,0 0 0,1 0 12,5 1-57,10-1 33,0 1 1,0 0 0,-1 1-1,1 1 1,0 1 0,-1 1 0,0 0-1,1 1 1,-2 1 0,1 1-1,-1 1 1,0 0 0,0 1-1,-1 1 1,2 2 23,4 6 41,-1 1 1,-2 1-1,0 1 1,-1 0-1,-1 1 0,7 14-41,-22-35 8,0 1 0,-1-1 0,0 1-1,1-1 1,-1 1 0,0 0 0,0-1 0,0 1-1,0 0 1,0 0 0,-1 0 0,1 0 0,0 0-1,-1 0 1,1 0 0,-1 0 0,0 0 0,0 0 0,0 0-1,0 0 1,0 0 0,0 0 0,-1 0 0,1 1-1,-1-1 1,1 0 0,-1-1 0,0 1 0,1 0-1,-1 0 1,0 0 0,0 0 0,-1-1 0,1 1-1,0 0 1,-1-1 0,1 1 0,0-1 0,-1 1-1,0-1-7,-27 7 174,0 0 0,-1-2 1,0-2-1,0-1 0,0-1 0,0-1 0,-1-2 0,-3-1-174,-28 1 224,47 2-291,0-1 1,-1 0-1,1-1 0,0-1 1,0 0-1,1-1 0,-1-1 1,0 0-1,1-1 0,0-1 0,0 0 1,1-1-1,0 0 0,0-1 1,0 0-1,1-1 0,0-1 1,1 0-1,-3-4 67,-30-47-3474,23 17-2264,12 14-1562</inkml:trace>
  <inkml:trace contextRef="#ctx0" brushRef="#br0" timeOffset="2349.024">1031 708 544,'0'0'2860,"0"0"-1758,0 0-539,0 0 611,0 0 50,-24-6 4763,12 23-5721,1-1 0,0 2 0,1 0 0,1 0 0,1 1 0,1 0 0,-4 12-266,-27 141 469,25-94-3237,7-50-2453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50:42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95 395 5827,'0'0'3647,"0"0"-2065,0 0-635,0 0 534,0 0 186,-6-13 2425,-26 924-525,32-837-3935,0-47-3460,-32-29-3333,8-11 526</inkml:trace>
  <inkml:trace contextRef="#ctx0" brushRef="#br0" timeOffset="1805.66">87 907 6995,'0'0'2980,"0"0"-2153,0 0-120,0 0 472,0 0-389,0 0-1767,-6 1 9605,4 0-8021,0-2-5857,2 0-8093,0-7 10856</inkml:trace>
  <inkml:trace contextRef="#ctx0" brushRef="#br0" timeOffset="2354.933">126 340 5442,'0'0'3914,"0"0"-1942,0 0-305,0 0 460,0 0-449,0-3 235,80 198 867,-9-38-1633,-67-154-1147,0 0 1,0 0 0,1-1 0,-1 1-1,0-1 1,1 0 0,0-1 0,-1 1-1,1-1 1,0 0 0,0 0 0,0 0-1,0-1 1,0 0 0,0 0 0,-1 0-1,1 0 1,0-1 0,0 0 0,0 0-1,0 0 1,0-1 0,-1 0 0,1 1-1,-1-2 1,1 1 0,-1 0 0,0-1-1,0 0 1,0 0 0,0 0 0,3-4-1,57-49 61,-2-3 1,-3-3-1,41-56-61,2-1 61,-99 115-386,-3 5 384,0-1 0,0 1 0,0-1 0,0 0 0,0 1 0,0-1 0,0 0 0,0 1 0,0-1 0,0 0 0,0 1 0,1-1 0,-1 0 0,0 1 0,0-1 1,0 0-1,1 1 0,-1-1 0,0 0 0,0 0 0,1 1 0,-1-1 0,0 0 0,0 0 0,1 0 0,-1 1 0,0-1 0,1 0 0,-1 0 0,0 0 0,1 0 0,-1 0 0,0 0 0,1 0 0,-1 1 0,1-1 0,-1 0 0,0 0 0,1-1 0,-1 1 0,0 0 0,1 0 1,-1 0-1,0 0 0,1 0 0,-1 0-59,0 611 2425,14-459-3139,19-59-2772,13-52-4563,-20-39 401</inkml:trace>
  <inkml:trace contextRef="#ctx0" brushRef="#br0" timeOffset="3089.92">1379 367 11557,'9'-23'2684,"-6"14"-2506,90-164 1109,-83 160-973,1-1 0,1 2 0,0 0 0,0 0 0,1 1 1,1 0-1,0 1 0,1 1 0,-1 0 0,2 1 0,-1 1 0,1 0 0,0 1 0,1 1 0,-1 1 1,1 0-1,0 1 0,0 0 0,14 1-314,-26 3 54,1-1-1,-1 1 1,0 0 0,0 1 0,0-1-1,0 1 1,0 0 0,0 0 0,-1 1-1,1-1 1,-1 1 0,1 0 0,-1 0-1,0 1 1,0-1 0,-1 1-1,1 0 1,-1 0 0,1 0 0,-1 0-1,-1 1 1,1-1 0,-1 1 0,1-1-1,-1 1 1,0 0 0,0 5-54,25 145 1054,-26-123-937,0-1 0,-2 0 0,-1 0 0,-2 0 0,-1 0 0,-1-1 0,-5 10-117,-162 342 614,167-364-555,1 1 0,1-1 0,0 1 1,2 0-1,0 0 0,1 1 0,1-1 1,0 0-1,2 0 0,3 16-59,-3-28 13,1 0-1,-1 0 1,1-1-1,1 1 1,0-1-1,-1 1 1,2-1-1,-1 0 1,1-1-1,0 1 1,0-1 0,0 0-1,1 0 1,0 0-1,0-1 1,0 0-1,1 0 1,-1-1-1,1 0 1,0 0 0,0 0-1,0-1 1,0 0-1,5 1-12,9 1 64,0 0 0,1-1-1,-1-1 1,1-2 0,0 0-1,-1-1 1,22-4-64,-16-1 60,-1-1 1,0-2-1,-1 0 1,0-2-1,0-1 1,-1-1-1,-1-1 1,0 0-1,3-6-60,-3-1-881,-43 10-4553,-18 11-1227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50:48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 14759,'0'0'1625,"18"-20"-1180,-6 7-405,141-118 1310,-134 118-1070,2 2 0,0 0 0,0 1 1,1 2-1,0 0 0,0 1 0,1 1 0,0 1 0,0 2 0,0 0 0,14 1-280,-34 2 28,0 0-1,-1 0 0,1 1 0,-1 0 0,1-1 0,0 1 0,-1 0 0,0 0 0,1 1 1,-1-1-1,0 0 0,1 1 0,-1-1 0,0 1 0,0 0 0,0 0 0,-1 0 0,1 0 0,0 0 1,-1 0-1,1 0 0,-1 0 0,0 1 0,1-1 0,-1 1 0,0-1 0,-1 1 0,1-1 1,0 1-1,-1-1 0,1 1 0,-1 0 0,0-1 0,0 2-27,-3 101 1213,3-101-1155,-8 34 245,-2-1-1,-1 0 0,-2 0 0,-1-1 1,-2-1-1,-2 0 0,-8 12-302,-11 23 326,34-63-309,-14 23 196,1 0 0,2 1 0,1 0 0,1 1 0,2 0 0,2 1 0,0 0 0,3 1 0,-1 17-213,8-47-15,0 0 1,1 0 0,0 0-1,0-1 1,0 1 0,0-1 0,0 0-1,1 0 1,-1 0 0,1 0-1,0-1 1,0 1 0,0-1-1,0 0 1,0 0 0,0-1-1,1 1 1,-1-1 0,1 0-1,-1 0 1,1 0 0,-1-1-1,1 1 1,-1-1 0,1 0-1,0-1 1,-1 1 0,1-1-1,-1 0 1,1 0 0,0 0 14,5 1-52,111-18-1950,-62-31-7170,-57 39 1073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50:48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0 13670,'0'0'3122,"-19"24"-2261,-59 82-55,73-99-668,0 1 0,0-1-1,1 1 1,0 0 0,0 0 0,1 1-1,0-1 1,1 1 0,-1-1 0,2 1-1,-1 0 1,1 0 0,1 0 0,-1 0-1,2 7-137,-1-3 31,0-11-35,0 0-1,0 0 1,1 0 0,-1 0-1,0-1 1,1 1 0,-1 0-1,1 0 1,0 0 0,0-1-1,-1 1 1,1 0 0,0-1-1,1 1 1,-1-1 0,0 1-1,0-1 1,1 1 0,-1-1-1,0 0 1,1 0 0,-1 0-1,1 0 1,0 0 0,-1 0-1,1 0 1,0 0 0,0-1-1,-1 1 1,1-1 0,0 1-1,0-1 1,0 0 0,0 1-1,0-1 1,0 0 0,-1 0-1,1-1 1,0 1 0,0 0 4,78-25-614,-70 17 578,1-1 0,-1 0-1,-1 0 1,1-1 0,-2 0 0,1-1 0,-2 0 0,1-1-1,-2 1 1,1-1 0,-2-1 0,1 1 0,-2-1-1,2-3 37,6-71 5725,-9 117-5629,1-1 0,2 0 0,0-1 0,2 1 0,1-1 0,3 4-96,-3-8 49,-3-6-96,42 94-468,10-68-3341,-18-40 491,5-3-2330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50:49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13078,'0'0'4642,"0"0"-4610,0 0 176,121 20 1649,-40-12-240,14-8-673,-5 0-400,-7 0-351,-14 0-193,-13-4-465,-2-4-1119,-1-6-1042,-7 0-2528,-14 0-6755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50:50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11669,'0'0'2796,"18"-9"-2027,-4 1-602,-4 2-16,0 1 0,0 0 0,0 1 0,1 0 0,0 0 0,-1 1 0,1 0-1,0 1 1,0 1 0,1 0 0,-1 0-151,10 0 355,-8-1-89,0 1 0,0-1-1,0 2 1,0 0-1,0 1 1,0 0-1,0 1 1,0 0 0,0 1-1,0 0 1,-1 1-1,1 1 1,-1 0-1,0 1 1,-1 0-1,0 0 1,1 1 0,-2 1-1,1 0 1,1 2-266,-9-1 162,0-1 0,0 1-1,-1 0 1,0 0 0,0 0 0,-1 0 0,-1 0 0,1 0 0,-1 0 0,-1 0 0,0 0-1,0 0 1,0 0 0,-1 0 0,-1 0 0,0 0 0,0-1 0,0 1 0,-1-1 0,0 0-1,-1 0 1,-2 2-162,-32 54 256,-4-2-1,-2-1 0,-45 46-255,8-9 45,77-93-44,0 0 0,0 0 0,0 1 0,1-1-1,0 1 1,0 0 0,1 0 0,-1 1 0,2-1-1,-1 1 1,1 0 0,-1-1 0,2 1 0,-1 0-1,1 0 1,0 0 0,1 1 0,-1-1 0,1 0-1,1 2 0,3-4 0,-1 1 0,1-1 0,1 0 0,-1-1 0,1 1 0,0-1-1,0 0 1,0 0 0,0 0 0,1-1 0,-1 0 0,1 0 0,0 0 0,0-1-1,0 1 1,0-2 0,1 1 0,-1-1 0,0 0 0,4 0 0,6 3-187,0 0 0,0-2 0,1 0 0,-1-1 0,1 0 0,-1-2 0,1 0-1,-1-1 1,0 0 0,1-1 0,-1-1 0,0-1 0,-1 0 0,1-1 0,-1 0 0,0-2 0,-1 0 0,0 0 0,2-3 187,26-51-7019,-40 28 691</inkml:trace>
  <inkml:trace contextRef="#ctx0" brushRef="#br0" timeOffset="550.784">891 1 12582,'0'0'4823,"0"0"-3347,0 0-804,0 0 651,0 0-106,4 15-500,6 56-160,-3 0 1,-3 1-1,-4-1 0,-2 1 0,-12 68-557,7 73 157,52-198-520,-4-11 220,-21-3 135,-1 1 0,0 0 0,0 2 0,0 0 0,0 1 0,-1 1-1,1 1 1,-1 0 0,6 5 8,-1 21 152,-73-17 478,-135 1 59,49-7-3323,76 9-4681,45-9 2080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50:49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 11797,'0'0'3570,"0"0"-3426,4 169 512,2-60 801,-1 4-272,1-2-273,0-9-432,-2-9-192,2-12-224,0-17-64,-2-17-112,0-17-688,0-16-673,-2-12-608,-2-2-912,0-14 160,0-26-4243</inkml:trace>
  <inkml:trace contextRef="#ctx0" brushRef="#br0" timeOffset="352.982">40 115 9668,'0'0'2994,"-5"17"-2250,-23 128 1639,27-127-1906,0-13-412,-1-1 0,1 1 0,1-1 0,-1 1 0,1-1 0,0 1 0,0-1 0,0 1 0,0-1 0,1 1 0,0-1 0,0 1 0,0-1 0,0 1 0,1-1 0,0 0 0,0 0 0,0 0 0,0 0 0,1 0 0,-1 0 0,1-1 0,0 1 0,0-1 0,0 0 0,1 0-1,-1 0 1,1 0 0,0 0 0,0-1 0,3 2-65,6-3 47,-1-1 0,1 0-1,0-1 1,0-1 0,0 0 0,-1-1-1,1 0 1,-1 0 0,0-2-1,0 1 1,0-2 0,0 1-1,-1-2 1,0 1 0,0-2-1,-1 1 1,0-2 0,0 1 0,-1-1-1,1-2-46,11-5 27,316-262 1027,-290 248 349,-45 47 398,-4 631 1387,26-498-7856,-18-127 2533,-1 2-1998,-4-3-1517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50:47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12070,'0'0'3228,"0"0"-2231,0 0-399,0 0 165,2 26 104,31 431 2919,-23-26-3173,-5-404-1916,-4-26-7070,-1-28 4123</inkml:trace>
  <inkml:trace contextRef="#ctx0" brushRef="#br0" timeOffset="352.73">125 1 13798,'0'0'2396,"-9"26"-1772,0-1-550,2-8 67,0 1 0,2 0 0,0 0-1,1 1 1,1-1 0,0 1 0,2 0 0,0 6-141,0-18 83,1 1 1,0-1 0,0 0-1,1 0 1,-1 0-1,2 0 1,-1 0-1,1 0 1,0 0 0,0 0-1,1 0 1,0-1-1,0 1 1,1-1-1,-1 0 1,1 0 0,1 0-1,-1-1 1,1 1-1,0-1 1,0 0-1,1-1 1,-1 1-1,1-1 1,0 0 0,0 0-1,1-1 1,-1 0-1,1 0 1,0-1-1,5 2-83,2-1 39,0-1-1,0-1 0,0 0 1,0-1-1,0 0 0,1-2 0,-1 1 1,-1-2-1,1 0 0,0 0 0,-1-1 1,1-1-1,-1 0 0,0-1 0,11-7-38,168-130 865,-182 135-828,190-166 2487,-198 172-1740,-2 8 11,1 534 2012,2-497-3113,2 0 0,2-1 0,2 0 0,13 40 306,33 77-5859,-42-121 3337,-3-8-3230,-8-13-4012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6:50:46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11861,'0'0'2354,"0"0"-1762,0 0 432,0 0-111,0 0-433,0 0-480,175 12 1601,-52-10-737,12-2-320,-8 0-304,-18-4-224,-26-2-16,-35 6-384,-28 0-832,-20 20-1346,-24 10-1183,-38 3-6564</inkml:trace>
  <inkml:trace contextRef="#ctx0" brushRef="#br0" timeOffset="195.659">295 265 15335,'0'0'3298,"0"0"-3138,0 0 64,170-14 1360,-88 4-399,1 6-481,-3 4-384,-9 0-320,-13 14-160,-5 18-928,-9 6-1441,-5-1-2882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539647-B86E-453E-859A-C40BCBA46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87930E9-5ABD-4DEC-98A2-E2530C511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30A85C1-FA17-4227-996A-08362A69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C433-A374-455F-8858-B77A29C73045}" type="datetimeFigureOut">
              <a:rPr lang="cs-CZ" smtClean="0"/>
              <a:t>04.03.2021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FDA6C00-2A04-4B24-84B6-9B9C6231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ED96FA2-AE73-487F-8534-D8798CA8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55AF-6545-476D-AD55-4D00184E135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151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0C43A9-EB23-43B4-BF4E-2023F3CA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9999BEE-A8ED-4216-8983-8BFA090D0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1008851-4825-4224-B83E-654776415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C433-A374-455F-8858-B77A29C73045}" type="datetimeFigureOut">
              <a:rPr lang="cs-CZ" smtClean="0"/>
              <a:t>04.03.2021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F0EFB53-84FC-4943-91A9-F2458D828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411299E-AAFD-4A4A-AAAE-416867FC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55AF-6545-476D-AD55-4D00184E135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014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37155220-7B55-4769-A10B-0E572D3B1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B879468-C76E-4CC6-9695-BDB8F7CDF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B23147B-D758-4D1B-B582-47BF64DC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C433-A374-455F-8858-B77A29C73045}" type="datetimeFigureOut">
              <a:rPr lang="cs-CZ" smtClean="0"/>
              <a:t>04.03.2021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F81D42E-C21C-4FFA-A43C-D50D29263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776215C-7594-402A-9228-51767CEC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55AF-6545-476D-AD55-4D00184E135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794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C86DBF-46FE-427B-B934-A82CD02B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E7C891A-DABA-49C7-A82B-97E7839D1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AF04FAB-1FE8-4888-8F57-1529008D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C433-A374-455F-8858-B77A29C73045}" type="datetimeFigureOut">
              <a:rPr lang="cs-CZ" smtClean="0"/>
              <a:t>04.03.2021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7A9985A-6293-436B-8D5A-A0F33247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9521A74-6031-42D2-ABA9-7F13DFFE2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55AF-6545-476D-AD55-4D00184E135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868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220D4A-6CCA-445A-9175-8EF45928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495C5313-CB28-4FF3-B877-B28386980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D533C1F-7D3B-41A8-BE30-6B8908A99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C433-A374-455F-8858-B77A29C73045}" type="datetimeFigureOut">
              <a:rPr lang="cs-CZ" smtClean="0"/>
              <a:t>04.03.2021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6CE1759-6015-4049-9140-EE0F6D47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DF202CB-A98A-4A13-B413-66525810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55AF-6545-476D-AD55-4D00184E135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056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6D2FD3-02F9-45BD-AF6B-FB5A27449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7666B43-C724-422E-A1EB-7E150F194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E94B2FDD-FC4A-4820-BEC2-BA7F3867E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1128F18-6953-49A9-84AF-0F5AC94B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C433-A374-455F-8858-B77A29C73045}" type="datetimeFigureOut">
              <a:rPr lang="cs-CZ" smtClean="0"/>
              <a:t>04.03.2021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2E0C56D-7B40-47DD-87AD-451DF19D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80C1D70-5BC4-475D-BE19-70E4EE71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55AF-6545-476D-AD55-4D00184E135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491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ED84A6-3920-4801-8FDB-FDD151A85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A4AD97E8-C397-44F4-89D9-6B071E679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B5170FC7-5512-4591-9A9E-EF49AA7D2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5D0014F5-C746-4D2B-B32C-904490A06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8EC3F8E7-F13C-4140-AA39-FD8E54AFE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96A96184-240D-4134-A04B-8CE36AF7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C433-A374-455F-8858-B77A29C73045}" type="datetimeFigureOut">
              <a:rPr lang="cs-CZ" smtClean="0"/>
              <a:t>04.03.2021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EB367C4C-223A-4479-BE84-9F55CEA9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3E159665-EADB-4168-A6D3-470E26EF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55AF-6545-476D-AD55-4D00184E135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75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C10211-487D-416E-9B34-6F160A244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96FAF194-ADEC-4D5E-88CA-D25330CE8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C433-A374-455F-8858-B77A29C73045}" type="datetimeFigureOut">
              <a:rPr lang="cs-CZ" smtClean="0"/>
              <a:t>04.03.2021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CDACDD0-491F-4579-8516-126BAC5E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9361FC-9323-466E-8E9E-0415D2A3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55AF-6545-476D-AD55-4D00184E135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129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EEFA9DF-A5F0-4083-AF40-F7B430BD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C433-A374-455F-8858-B77A29C73045}" type="datetimeFigureOut">
              <a:rPr lang="cs-CZ" smtClean="0"/>
              <a:t>04.03.2021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FBEF61BE-93A3-4018-A09E-B3A2EC60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D2C8DFE-B915-411F-87E7-467F024B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55AF-6545-476D-AD55-4D00184E135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489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29B21C-DAB0-4864-943F-FF74BC773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A485E80-221E-4FDE-89A1-1D9E22383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F96BFA05-ECC2-4448-8F37-9ECFD0E4B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872D3AC-597F-43E2-BB4C-7E3FF0908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C433-A374-455F-8858-B77A29C73045}" type="datetimeFigureOut">
              <a:rPr lang="cs-CZ" smtClean="0"/>
              <a:t>04.03.2021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CF8FF17-52E8-4E20-B6A8-2747F6FF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8D85DCC-6D73-4E62-A356-E5CF510B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55AF-6545-476D-AD55-4D00184E135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130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7E6991-45A0-4408-B931-FD6EC9A7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280E7A3E-CA20-435D-8809-975F768BA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9ED6734E-6166-4E22-9117-DFF06C7AA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D050E8B-163E-473C-BB30-DE1AD551C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C433-A374-455F-8858-B77A29C73045}" type="datetimeFigureOut">
              <a:rPr lang="cs-CZ" smtClean="0"/>
              <a:t>04.03.2021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F082E0F-3846-49CD-A17A-87AFE191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793E52E-CC8E-43B0-865A-155A890C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55AF-6545-476D-AD55-4D00184E135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744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758A19BC-91F4-4C61-AAA9-2E46BEA4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FE0471BC-7EF2-49E6-B598-943E6FF8F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7D3E3B1-A182-44CB-BF4C-CAE7F857C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4C433-A374-455F-8858-B77A29C73045}" type="datetimeFigureOut">
              <a:rPr lang="cs-CZ" smtClean="0"/>
              <a:t>04.03.2021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5E31B5C-68E5-42CD-A2C6-6E1A12803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A2AD58D-D75D-4AA7-908E-0C49B05B7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55AF-6545-476D-AD55-4D00184E135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829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310.png"/><Relationship Id="rId2" Type="http://schemas.openxmlformats.org/officeDocument/2006/relationships/customXml" Target="../ink/ink4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8.xml"/><Relationship Id="rId5" Type="http://schemas.openxmlformats.org/officeDocument/2006/relationships/image" Target="../media/image210.png"/><Relationship Id="rId4" Type="http://schemas.openxmlformats.org/officeDocument/2006/relationships/customXml" Target="../ink/ink4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customXml" Target="../ink/ink49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.png"/><Relationship Id="rId18" Type="http://schemas.openxmlformats.org/officeDocument/2006/relationships/customXml" Target="../ink/ink58.xml"/><Relationship Id="rId26" Type="http://schemas.openxmlformats.org/officeDocument/2006/relationships/customXml" Target="../ink/ink62.xml"/><Relationship Id="rId39" Type="http://schemas.openxmlformats.org/officeDocument/2006/relationships/image" Target="../media/image250.png"/><Relationship Id="rId21" Type="http://schemas.openxmlformats.org/officeDocument/2006/relationships/image" Target="../media/image160.png"/><Relationship Id="rId34" Type="http://schemas.openxmlformats.org/officeDocument/2006/relationships/customXml" Target="../ink/ink66.xml"/><Relationship Id="rId42" Type="http://schemas.openxmlformats.org/officeDocument/2006/relationships/customXml" Target="../ink/ink70.xml"/><Relationship Id="rId47" Type="http://schemas.openxmlformats.org/officeDocument/2006/relationships/image" Target="../media/image290.png"/><Relationship Id="rId50" Type="http://schemas.openxmlformats.org/officeDocument/2006/relationships/customXml" Target="../ink/ink74.xml"/><Relationship Id="rId55" Type="http://schemas.openxmlformats.org/officeDocument/2006/relationships/image" Target="../media/image48.png"/><Relationship Id="rId7" Type="http://schemas.openxmlformats.org/officeDocument/2006/relationships/image" Target="../media/image90.png"/><Relationship Id="rId2" Type="http://schemas.openxmlformats.org/officeDocument/2006/relationships/customXml" Target="../ink/ink50.xml"/><Relationship Id="rId16" Type="http://schemas.openxmlformats.org/officeDocument/2006/relationships/customXml" Target="../ink/ink57.xml"/><Relationship Id="rId29" Type="http://schemas.openxmlformats.org/officeDocument/2006/relationships/image" Target="../media/image200.png"/><Relationship Id="rId11" Type="http://schemas.openxmlformats.org/officeDocument/2006/relationships/image" Target="../media/image111.png"/><Relationship Id="rId24" Type="http://schemas.openxmlformats.org/officeDocument/2006/relationships/customXml" Target="../ink/ink61.xml"/><Relationship Id="rId32" Type="http://schemas.openxmlformats.org/officeDocument/2006/relationships/customXml" Target="../ink/ink65.xml"/><Relationship Id="rId37" Type="http://schemas.openxmlformats.org/officeDocument/2006/relationships/image" Target="../media/image240.png"/><Relationship Id="rId40" Type="http://schemas.openxmlformats.org/officeDocument/2006/relationships/customXml" Target="../ink/ink69.xml"/><Relationship Id="rId45" Type="http://schemas.openxmlformats.org/officeDocument/2006/relationships/image" Target="../media/image280.png"/><Relationship Id="rId53" Type="http://schemas.openxmlformats.org/officeDocument/2006/relationships/image" Target="../media/image320.png"/><Relationship Id="rId5" Type="http://schemas.openxmlformats.org/officeDocument/2006/relationships/image" Target="../media/image80.png"/><Relationship Id="rId19" Type="http://schemas.openxmlformats.org/officeDocument/2006/relationships/image" Target="../media/image150.png"/><Relationship Id="rId4" Type="http://schemas.openxmlformats.org/officeDocument/2006/relationships/customXml" Target="../ink/ink51.xml"/><Relationship Id="rId9" Type="http://schemas.openxmlformats.org/officeDocument/2006/relationships/image" Target="../media/image100.png"/><Relationship Id="rId14" Type="http://schemas.openxmlformats.org/officeDocument/2006/relationships/customXml" Target="../ink/ink56.xml"/><Relationship Id="rId22" Type="http://schemas.openxmlformats.org/officeDocument/2006/relationships/customXml" Target="../ink/ink60.xml"/><Relationship Id="rId27" Type="http://schemas.openxmlformats.org/officeDocument/2006/relationships/image" Target="../media/image190.png"/><Relationship Id="rId30" Type="http://schemas.openxmlformats.org/officeDocument/2006/relationships/customXml" Target="../ink/ink64.xml"/><Relationship Id="rId35" Type="http://schemas.openxmlformats.org/officeDocument/2006/relationships/image" Target="../media/image230.png"/><Relationship Id="rId43" Type="http://schemas.openxmlformats.org/officeDocument/2006/relationships/image" Target="../media/image270.png"/><Relationship Id="rId48" Type="http://schemas.openxmlformats.org/officeDocument/2006/relationships/customXml" Target="../ink/ink73.xml"/><Relationship Id="rId56" Type="http://schemas.openxmlformats.org/officeDocument/2006/relationships/customXml" Target="../ink/ink77.xml"/><Relationship Id="rId8" Type="http://schemas.openxmlformats.org/officeDocument/2006/relationships/customXml" Target="../ink/ink53.xml"/><Relationship Id="rId51" Type="http://schemas.openxmlformats.org/officeDocument/2006/relationships/image" Target="../media/image311.png"/><Relationship Id="rId3" Type="http://schemas.openxmlformats.org/officeDocument/2006/relationships/image" Target="../media/image70.png"/><Relationship Id="rId12" Type="http://schemas.openxmlformats.org/officeDocument/2006/relationships/customXml" Target="../ink/ink55.xml"/><Relationship Id="rId17" Type="http://schemas.openxmlformats.org/officeDocument/2006/relationships/image" Target="../media/image140.png"/><Relationship Id="rId25" Type="http://schemas.openxmlformats.org/officeDocument/2006/relationships/image" Target="../media/image180.png"/><Relationship Id="rId33" Type="http://schemas.openxmlformats.org/officeDocument/2006/relationships/image" Target="../media/image220.png"/><Relationship Id="rId38" Type="http://schemas.openxmlformats.org/officeDocument/2006/relationships/customXml" Target="../ink/ink68.xml"/><Relationship Id="rId46" Type="http://schemas.openxmlformats.org/officeDocument/2006/relationships/customXml" Target="../ink/ink72.xml"/><Relationship Id="rId20" Type="http://schemas.openxmlformats.org/officeDocument/2006/relationships/customXml" Target="../ink/ink59.xml"/><Relationship Id="rId41" Type="http://schemas.openxmlformats.org/officeDocument/2006/relationships/image" Target="../media/image260.png"/><Relationship Id="rId54" Type="http://schemas.openxmlformats.org/officeDocument/2006/relationships/customXml" Target="../ink/ink7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2.xml"/><Relationship Id="rId15" Type="http://schemas.openxmlformats.org/officeDocument/2006/relationships/image" Target="../media/image130.png"/><Relationship Id="rId23" Type="http://schemas.openxmlformats.org/officeDocument/2006/relationships/image" Target="../media/image170.png"/><Relationship Id="rId28" Type="http://schemas.openxmlformats.org/officeDocument/2006/relationships/customXml" Target="../ink/ink63.xml"/><Relationship Id="rId36" Type="http://schemas.openxmlformats.org/officeDocument/2006/relationships/customXml" Target="../ink/ink67.xml"/><Relationship Id="rId49" Type="http://schemas.openxmlformats.org/officeDocument/2006/relationships/image" Target="../media/image300.png"/><Relationship Id="rId57" Type="http://schemas.openxmlformats.org/officeDocument/2006/relationships/image" Target="../media/image49.png"/><Relationship Id="rId10" Type="http://schemas.openxmlformats.org/officeDocument/2006/relationships/customXml" Target="../ink/ink54.xml"/><Relationship Id="rId31" Type="http://schemas.openxmlformats.org/officeDocument/2006/relationships/image" Target="../media/image211.png"/><Relationship Id="rId44" Type="http://schemas.openxmlformats.org/officeDocument/2006/relationships/customXml" Target="../ink/ink71.xml"/><Relationship Id="rId52" Type="http://schemas.openxmlformats.org/officeDocument/2006/relationships/customXml" Target="../ink/ink7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1.xml"/><Relationship Id="rId3" Type="http://schemas.openxmlformats.org/officeDocument/2006/relationships/image" Target="../media/image330.png"/><Relationship Id="rId7" Type="http://schemas.openxmlformats.org/officeDocument/2006/relationships/image" Target="../media/image350.png"/><Relationship Id="rId2" Type="http://schemas.openxmlformats.org/officeDocument/2006/relationships/customXml" Target="../ink/ink7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0.xml"/><Relationship Id="rId5" Type="http://schemas.openxmlformats.org/officeDocument/2006/relationships/image" Target="../media/image340.png"/><Relationship Id="rId4" Type="http://schemas.openxmlformats.org/officeDocument/2006/relationships/customXml" Target="../ink/ink79.xml"/><Relationship Id="rId9" Type="http://schemas.openxmlformats.org/officeDocument/2006/relationships/image" Target="../media/image360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0.png"/><Relationship Id="rId18" Type="http://schemas.openxmlformats.org/officeDocument/2006/relationships/customXml" Target="../ink/ink90.xml"/><Relationship Id="rId26" Type="http://schemas.openxmlformats.org/officeDocument/2006/relationships/customXml" Target="../ink/ink94.xml"/><Relationship Id="rId21" Type="http://schemas.openxmlformats.org/officeDocument/2006/relationships/image" Target="../media/image460.png"/><Relationship Id="rId34" Type="http://schemas.openxmlformats.org/officeDocument/2006/relationships/customXml" Target="../ink/ink98.xml"/><Relationship Id="rId7" Type="http://schemas.openxmlformats.org/officeDocument/2006/relationships/image" Target="../media/image390.png"/><Relationship Id="rId12" Type="http://schemas.openxmlformats.org/officeDocument/2006/relationships/customXml" Target="../ink/ink87.xml"/><Relationship Id="rId17" Type="http://schemas.openxmlformats.org/officeDocument/2006/relationships/image" Target="../media/image440.png"/><Relationship Id="rId25" Type="http://schemas.openxmlformats.org/officeDocument/2006/relationships/image" Target="../media/image480.png"/><Relationship Id="rId33" Type="http://schemas.openxmlformats.org/officeDocument/2006/relationships/image" Target="../media/image52.png"/><Relationship Id="rId2" Type="http://schemas.openxmlformats.org/officeDocument/2006/relationships/customXml" Target="../ink/ink82.xml"/><Relationship Id="rId16" Type="http://schemas.openxmlformats.org/officeDocument/2006/relationships/customXml" Target="../ink/ink89.xml"/><Relationship Id="rId20" Type="http://schemas.openxmlformats.org/officeDocument/2006/relationships/customXml" Target="../ink/ink91.xml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4.xml"/><Relationship Id="rId11" Type="http://schemas.openxmlformats.org/officeDocument/2006/relationships/image" Target="../media/image410.png"/><Relationship Id="rId24" Type="http://schemas.openxmlformats.org/officeDocument/2006/relationships/customXml" Target="../ink/ink93.xml"/><Relationship Id="rId32" Type="http://schemas.openxmlformats.org/officeDocument/2006/relationships/customXml" Target="../ink/ink97.xml"/><Relationship Id="rId37" Type="http://schemas.openxmlformats.org/officeDocument/2006/relationships/image" Target="../media/image54.png"/><Relationship Id="rId5" Type="http://schemas.openxmlformats.org/officeDocument/2006/relationships/image" Target="../media/image380.png"/><Relationship Id="rId15" Type="http://schemas.openxmlformats.org/officeDocument/2006/relationships/image" Target="../media/image430.png"/><Relationship Id="rId23" Type="http://schemas.openxmlformats.org/officeDocument/2006/relationships/image" Target="../media/image470.png"/><Relationship Id="rId28" Type="http://schemas.openxmlformats.org/officeDocument/2006/relationships/customXml" Target="../ink/ink95.xml"/><Relationship Id="rId36" Type="http://schemas.openxmlformats.org/officeDocument/2006/relationships/customXml" Target="../ink/ink99.xml"/><Relationship Id="rId10" Type="http://schemas.openxmlformats.org/officeDocument/2006/relationships/customXml" Target="../ink/ink86.xml"/><Relationship Id="rId19" Type="http://schemas.openxmlformats.org/officeDocument/2006/relationships/image" Target="../media/image450.png"/><Relationship Id="rId31" Type="http://schemas.openxmlformats.org/officeDocument/2006/relationships/image" Target="../media/image51.png"/><Relationship Id="rId4" Type="http://schemas.openxmlformats.org/officeDocument/2006/relationships/customXml" Target="../ink/ink83.xml"/><Relationship Id="rId9" Type="http://schemas.openxmlformats.org/officeDocument/2006/relationships/image" Target="../media/image400.png"/><Relationship Id="rId14" Type="http://schemas.openxmlformats.org/officeDocument/2006/relationships/customXml" Target="../ink/ink88.xml"/><Relationship Id="rId22" Type="http://schemas.openxmlformats.org/officeDocument/2006/relationships/customXml" Target="../ink/ink92.xml"/><Relationship Id="rId27" Type="http://schemas.openxmlformats.org/officeDocument/2006/relationships/image" Target="../media/image490.png"/><Relationship Id="rId30" Type="http://schemas.openxmlformats.org/officeDocument/2006/relationships/customXml" Target="../ink/ink96.xml"/><Relationship Id="rId35" Type="http://schemas.openxmlformats.org/officeDocument/2006/relationships/image" Target="../media/image53.png"/><Relationship Id="rId8" Type="http://schemas.openxmlformats.org/officeDocument/2006/relationships/customXml" Target="../ink/ink85.xml"/><Relationship Id="rId3" Type="http://schemas.openxmlformats.org/officeDocument/2006/relationships/image" Target="../media/image3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Rukopis 5">
                <a:extLst>
                  <a:ext uri="{FF2B5EF4-FFF2-40B4-BE49-F238E27FC236}">
                    <a16:creationId xmlns:a16="http://schemas.microsoft.com/office/drawing/2014/main" id="{B113D9F1-3B7A-408B-A352-740CAAFD5975}"/>
                  </a:ext>
                </a:extLst>
              </p14:cNvPr>
              <p14:cNvContentPartPr/>
              <p14:nvPr/>
            </p14:nvContentPartPr>
            <p14:xfrm>
              <a:off x="3117626" y="821983"/>
              <a:ext cx="565920" cy="698040"/>
            </p14:xfrm>
          </p:contentPart>
        </mc:Choice>
        <mc:Fallback>
          <p:pic>
            <p:nvPicPr>
              <p:cNvPr id="6" name="Rukopis 5">
                <a:extLst>
                  <a:ext uri="{FF2B5EF4-FFF2-40B4-BE49-F238E27FC236}">
                    <a16:creationId xmlns:a16="http://schemas.microsoft.com/office/drawing/2014/main" id="{B113D9F1-3B7A-408B-A352-740CAAFD59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9986" y="804343"/>
                <a:ext cx="601560" cy="73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Rukopis 6">
                <a:extLst>
                  <a:ext uri="{FF2B5EF4-FFF2-40B4-BE49-F238E27FC236}">
                    <a16:creationId xmlns:a16="http://schemas.microsoft.com/office/drawing/2014/main" id="{407D9CE7-1561-4A6D-BCB8-320A73D94AA2}"/>
                  </a:ext>
                </a:extLst>
              </p14:cNvPr>
              <p14:cNvContentPartPr/>
              <p14:nvPr/>
            </p14:nvContentPartPr>
            <p14:xfrm>
              <a:off x="4121666" y="646303"/>
              <a:ext cx="843120" cy="937800"/>
            </p14:xfrm>
          </p:contentPart>
        </mc:Choice>
        <mc:Fallback>
          <p:pic>
            <p:nvPicPr>
              <p:cNvPr id="7" name="Rukopis 6">
                <a:extLst>
                  <a:ext uri="{FF2B5EF4-FFF2-40B4-BE49-F238E27FC236}">
                    <a16:creationId xmlns:a16="http://schemas.microsoft.com/office/drawing/2014/main" id="{407D9CE7-1561-4A6D-BCB8-320A73D94A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03666" y="628663"/>
                <a:ext cx="878760" cy="9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Rukopis 7">
                <a:extLst>
                  <a:ext uri="{FF2B5EF4-FFF2-40B4-BE49-F238E27FC236}">
                    <a16:creationId xmlns:a16="http://schemas.microsoft.com/office/drawing/2014/main" id="{212FF247-B292-4ACE-A76D-F7158504CD4F}"/>
                  </a:ext>
                </a:extLst>
              </p14:cNvPr>
              <p14:cNvContentPartPr/>
              <p14:nvPr/>
            </p14:nvContentPartPr>
            <p14:xfrm>
              <a:off x="837746" y="527863"/>
              <a:ext cx="1972080" cy="1078920"/>
            </p14:xfrm>
          </p:contentPart>
        </mc:Choice>
        <mc:Fallback>
          <p:pic>
            <p:nvPicPr>
              <p:cNvPr id="8" name="Rukopis 7">
                <a:extLst>
                  <a:ext uri="{FF2B5EF4-FFF2-40B4-BE49-F238E27FC236}">
                    <a16:creationId xmlns:a16="http://schemas.microsoft.com/office/drawing/2014/main" id="{212FF247-B292-4ACE-A76D-F7158504CD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0106" y="509869"/>
                <a:ext cx="2007720" cy="11145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Rukopis 13">
                <a:extLst>
                  <a:ext uri="{FF2B5EF4-FFF2-40B4-BE49-F238E27FC236}">
                    <a16:creationId xmlns:a16="http://schemas.microsoft.com/office/drawing/2014/main" id="{26D20EFB-61ED-4A83-8055-6A324843BB26}"/>
                  </a:ext>
                </a:extLst>
              </p14:cNvPr>
              <p14:cNvContentPartPr/>
              <p14:nvPr/>
            </p14:nvContentPartPr>
            <p14:xfrm>
              <a:off x="3225626" y="2241823"/>
              <a:ext cx="489960" cy="584280"/>
            </p14:xfrm>
          </p:contentPart>
        </mc:Choice>
        <mc:Fallback>
          <p:pic>
            <p:nvPicPr>
              <p:cNvPr id="14" name="Rukopis 13">
                <a:extLst>
                  <a:ext uri="{FF2B5EF4-FFF2-40B4-BE49-F238E27FC236}">
                    <a16:creationId xmlns:a16="http://schemas.microsoft.com/office/drawing/2014/main" id="{26D20EFB-61ED-4A83-8055-6A324843BB2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07626" y="2224183"/>
                <a:ext cx="525600" cy="6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Rukopis 14">
                <a:extLst>
                  <a:ext uri="{FF2B5EF4-FFF2-40B4-BE49-F238E27FC236}">
                    <a16:creationId xmlns:a16="http://schemas.microsoft.com/office/drawing/2014/main" id="{78DE0D9F-EAFF-4E8A-9B7E-743F56228667}"/>
                  </a:ext>
                </a:extLst>
              </p14:cNvPr>
              <p14:cNvContentPartPr/>
              <p14:nvPr/>
            </p14:nvContentPartPr>
            <p14:xfrm>
              <a:off x="3905666" y="2591383"/>
              <a:ext cx="216360" cy="249120"/>
            </p14:xfrm>
          </p:contentPart>
        </mc:Choice>
        <mc:Fallback>
          <p:pic>
            <p:nvPicPr>
              <p:cNvPr id="15" name="Rukopis 14">
                <a:extLst>
                  <a:ext uri="{FF2B5EF4-FFF2-40B4-BE49-F238E27FC236}">
                    <a16:creationId xmlns:a16="http://schemas.microsoft.com/office/drawing/2014/main" id="{78DE0D9F-EAFF-4E8A-9B7E-743F5622866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87666" y="2573743"/>
                <a:ext cx="25200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Rukopis 25">
                <a:extLst>
                  <a:ext uri="{FF2B5EF4-FFF2-40B4-BE49-F238E27FC236}">
                    <a16:creationId xmlns:a16="http://schemas.microsoft.com/office/drawing/2014/main" id="{C5BD9315-F536-4EBF-9489-A749C1578375}"/>
                  </a:ext>
                </a:extLst>
              </p14:cNvPr>
              <p14:cNvContentPartPr/>
              <p14:nvPr/>
            </p14:nvContentPartPr>
            <p14:xfrm>
              <a:off x="7833266" y="2690383"/>
              <a:ext cx="114840" cy="303480"/>
            </p14:xfrm>
          </p:contentPart>
        </mc:Choice>
        <mc:Fallback>
          <p:pic>
            <p:nvPicPr>
              <p:cNvPr id="26" name="Rukopis 25">
                <a:extLst>
                  <a:ext uri="{FF2B5EF4-FFF2-40B4-BE49-F238E27FC236}">
                    <a16:creationId xmlns:a16="http://schemas.microsoft.com/office/drawing/2014/main" id="{C5BD9315-F536-4EBF-9489-A749C15783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15626" y="2672383"/>
                <a:ext cx="15048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" name="Rukopis 26">
                <a:extLst>
                  <a:ext uri="{FF2B5EF4-FFF2-40B4-BE49-F238E27FC236}">
                    <a16:creationId xmlns:a16="http://schemas.microsoft.com/office/drawing/2014/main" id="{5DBDD6F4-C6C4-4D79-AEC2-CB67BB614B38}"/>
                  </a:ext>
                </a:extLst>
              </p14:cNvPr>
              <p14:cNvContentPartPr/>
              <p14:nvPr/>
            </p14:nvContentPartPr>
            <p14:xfrm>
              <a:off x="8144666" y="2778223"/>
              <a:ext cx="423360" cy="169560"/>
            </p14:xfrm>
          </p:contentPart>
        </mc:Choice>
        <mc:Fallback>
          <p:pic>
            <p:nvPicPr>
              <p:cNvPr id="27" name="Rukopis 26">
                <a:extLst>
                  <a:ext uri="{FF2B5EF4-FFF2-40B4-BE49-F238E27FC236}">
                    <a16:creationId xmlns:a16="http://schemas.microsoft.com/office/drawing/2014/main" id="{5DBDD6F4-C6C4-4D79-AEC2-CB67BB614B3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27026" y="2760223"/>
                <a:ext cx="4590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" name="Rukopis 27">
                <a:extLst>
                  <a:ext uri="{FF2B5EF4-FFF2-40B4-BE49-F238E27FC236}">
                    <a16:creationId xmlns:a16="http://schemas.microsoft.com/office/drawing/2014/main" id="{B72888DA-AA1A-4B3F-9867-A8AC8D5C8931}"/>
                  </a:ext>
                </a:extLst>
              </p14:cNvPr>
              <p14:cNvContentPartPr/>
              <p14:nvPr/>
            </p14:nvContentPartPr>
            <p14:xfrm>
              <a:off x="7172306" y="2566903"/>
              <a:ext cx="425520" cy="687240"/>
            </p14:xfrm>
          </p:contentPart>
        </mc:Choice>
        <mc:Fallback>
          <p:pic>
            <p:nvPicPr>
              <p:cNvPr id="28" name="Rukopis 27">
                <a:extLst>
                  <a:ext uri="{FF2B5EF4-FFF2-40B4-BE49-F238E27FC236}">
                    <a16:creationId xmlns:a16="http://schemas.microsoft.com/office/drawing/2014/main" id="{B72888DA-AA1A-4B3F-9867-A8AC8D5C893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54306" y="2549263"/>
                <a:ext cx="461160" cy="72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9" name="Rukopis 28">
                <a:extLst>
                  <a:ext uri="{FF2B5EF4-FFF2-40B4-BE49-F238E27FC236}">
                    <a16:creationId xmlns:a16="http://schemas.microsoft.com/office/drawing/2014/main" id="{1A14FAE8-D827-4805-B225-C1F47CAA1B20}"/>
                  </a:ext>
                </a:extLst>
              </p14:cNvPr>
              <p14:cNvContentPartPr/>
              <p14:nvPr/>
            </p14:nvContentPartPr>
            <p14:xfrm>
              <a:off x="4480586" y="2267743"/>
              <a:ext cx="1803240" cy="693360"/>
            </p14:xfrm>
          </p:contentPart>
        </mc:Choice>
        <mc:Fallback>
          <p:pic>
            <p:nvPicPr>
              <p:cNvPr id="29" name="Rukopis 28">
                <a:extLst>
                  <a:ext uri="{FF2B5EF4-FFF2-40B4-BE49-F238E27FC236}">
                    <a16:creationId xmlns:a16="http://schemas.microsoft.com/office/drawing/2014/main" id="{1A14FAE8-D827-4805-B225-C1F47CAA1B2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62942" y="2249743"/>
                <a:ext cx="1838887" cy="72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0" name="Rukopis 29">
                <a:extLst>
                  <a:ext uri="{FF2B5EF4-FFF2-40B4-BE49-F238E27FC236}">
                    <a16:creationId xmlns:a16="http://schemas.microsoft.com/office/drawing/2014/main" id="{0ADF961F-461C-485E-B21D-EA3913FE84FA}"/>
                  </a:ext>
                </a:extLst>
              </p14:cNvPr>
              <p14:cNvContentPartPr/>
              <p14:nvPr/>
            </p14:nvContentPartPr>
            <p14:xfrm>
              <a:off x="2675186" y="2365303"/>
              <a:ext cx="369720" cy="437040"/>
            </p14:xfrm>
          </p:contentPart>
        </mc:Choice>
        <mc:Fallback>
          <p:pic>
            <p:nvPicPr>
              <p:cNvPr id="30" name="Rukopis 29">
                <a:extLst>
                  <a:ext uri="{FF2B5EF4-FFF2-40B4-BE49-F238E27FC236}">
                    <a16:creationId xmlns:a16="http://schemas.microsoft.com/office/drawing/2014/main" id="{0ADF961F-461C-485E-B21D-EA3913FE84F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57546" y="2347663"/>
                <a:ext cx="40536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1" name="Rukopis 30">
                <a:extLst>
                  <a:ext uri="{FF2B5EF4-FFF2-40B4-BE49-F238E27FC236}">
                    <a16:creationId xmlns:a16="http://schemas.microsoft.com/office/drawing/2014/main" id="{AC2293C1-B092-4877-9E94-072A5B447392}"/>
                  </a:ext>
                </a:extLst>
              </p14:cNvPr>
              <p14:cNvContentPartPr/>
              <p14:nvPr/>
            </p14:nvContentPartPr>
            <p14:xfrm>
              <a:off x="1118546" y="2332903"/>
              <a:ext cx="678600" cy="441360"/>
            </p14:xfrm>
          </p:contentPart>
        </mc:Choice>
        <mc:Fallback>
          <p:pic>
            <p:nvPicPr>
              <p:cNvPr id="31" name="Rukopis 30">
                <a:extLst>
                  <a:ext uri="{FF2B5EF4-FFF2-40B4-BE49-F238E27FC236}">
                    <a16:creationId xmlns:a16="http://schemas.microsoft.com/office/drawing/2014/main" id="{AC2293C1-B092-4877-9E94-072A5B44739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00897" y="2315263"/>
                <a:ext cx="714259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8" name="Rukopis 37">
                <a:extLst>
                  <a:ext uri="{FF2B5EF4-FFF2-40B4-BE49-F238E27FC236}">
                    <a16:creationId xmlns:a16="http://schemas.microsoft.com/office/drawing/2014/main" id="{9DB52CE6-E424-46ED-8A55-1905F1D7557E}"/>
                  </a:ext>
                </a:extLst>
              </p14:cNvPr>
              <p14:cNvContentPartPr/>
              <p14:nvPr/>
            </p14:nvContentPartPr>
            <p14:xfrm>
              <a:off x="3731786" y="3273223"/>
              <a:ext cx="62640" cy="550440"/>
            </p14:xfrm>
          </p:contentPart>
        </mc:Choice>
        <mc:Fallback>
          <p:pic>
            <p:nvPicPr>
              <p:cNvPr id="38" name="Rukopis 37">
                <a:extLst>
                  <a:ext uri="{FF2B5EF4-FFF2-40B4-BE49-F238E27FC236}">
                    <a16:creationId xmlns:a16="http://schemas.microsoft.com/office/drawing/2014/main" id="{9DB52CE6-E424-46ED-8A55-1905F1D7557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14146" y="3255223"/>
                <a:ext cx="98280" cy="5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1" name="Rukopis 50">
                <a:extLst>
                  <a:ext uri="{FF2B5EF4-FFF2-40B4-BE49-F238E27FC236}">
                    <a16:creationId xmlns:a16="http://schemas.microsoft.com/office/drawing/2014/main" id="{7E2353C3-6BD9-4670-BF93-D49DF2B29A21}"/>
                  </a:ext>
                </a:extLst>
              </p14:cNvPr>
              <p14:cNvContentPartPr/>
              <p14:nvPr/>
            </p14:nvContentPartPr>
            <p14:xfrm>
              <a:off x="9494306" y="3392023"/>
              <a:ext cx="151920" cy="318960"/>
            </p14:xfrm>
          </p:contentPart>
        </mc:Choice>
        <mc:Fallback>
          <p:pic>
            <p:nvPicPr>
              <p:cNvPr id="51" name="Rukopis 50">
                <a:extLst>
                  <a:ext uri="{FF2B5EF4-FFF2-40B4-BE49-F238E27FC236}">
                    <a16:creationId xmlns:a16="http://schemas.microsoft.com/office/drawing/2014/main" id="{7E2353C3-6BD9-4670-BF93-D49DF2B29A2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476666" y="3374383"/>
                <a:ext cx="18756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2" name="Rukopis 51">
                <a:extLst>
                  <a:ext uri="{FF2B5EF4-FFF2-40B4-BE49-F238E27FC236}">
                    <a16:creationId xmlns:a16="http://schemas.microsoft.com/office/drawing/2014/main" id="{0B61DAD4-8D34-4F0B-B744-F7891FEBC70B}"/>
                  </a:ext>
                </a:extLst>
              </p14:cNvPr>
              <p14:cNvContentPartPr/>
              <p14:nvPr/>
            </p14:nvContentPartPr>
            <p14:xfrm>
              <a:off x="9806426" y="3776863"/>
              <a:ext cx="188280" cy="264960"/>
            </p14:xfrm>
          </p:contentPart>
        </mc:Choice>
        <mc:Fallback>
          <p:pic>
            <p:nvPicPr>
              <p:cNvPr id="52" name="Rukopis 51">
                <a:extLst>
                  <a:ext uri="{FF2B5EF4-FFF2-40B4-BE49-F238E27FC236}">
                    <a16:creationId xmlns:a16="http://schemas.microsoft.com/office/drawing/2014/main" id="{0B61DAD4-8D34-4F0B-B744-F7891FEBC70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788786" y="3758863"/>
                <a:ext cx="22392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3" name="Rukopis 52">
                <a:extLst>
                  <a:ext uri="{FF2B5EF4-FFF2-40B4-BE49-F238E27FC236}">
                    <a16:creationId xmlns:a16="http://schemas.microsoft.com/office/drawing/2014/main" id="{3101D142-4819-49D5-A22B-5ECFBD925C85}"/>
                  </a:ext>
                </a:extLst>
              </p14:cNvPr>
              <p14:cNvContentPartPr/>
              <p14:nvPr/>
            </p14:nvContentPartPr>
            <p14:xfrm>
              <a:off x="10153466" y="3467623"/>
              <a:ext cx="196920" cy="578520"/>
            </p14:xfrm>
          </p:contentPart>
        </mc:Choice>
        <mc:Fallback>
          <p:pic>
            <p:nvPicPr>
              <p:cNvPr id="53" name="Rukopis 52">
                <a:extLst>
                  <a:ext uri="{FF2B5EF4-FFF2-40B4-BE49-F238E27FC236}">
                    <a16:creationId xmlns:a16="http://schemas.microsoft.com/office/drawing/2014/main" id="{3101D142-4819-49D5-A22B-5ECFBD925C8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135826" y="3449983"/>
                <a:ext cx="23256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0" name="Rukopis 59">
                <a:extLst>
                  <a:ext uri="{FF2B5EF4-FFF2-40B4-BE49-F238E27FC236}">
                    <a16:creationId xmlns:a16="http://schemas.microsoft.com/office/drawing/2014/main" id="{3E13EC93-96E3-48D2-AD02-15FAF0C30DFB}"/>
                  </a:ext>
                </a:extLst>
              </p14:cNvPr>
              <p14:cNvContentPartPr/>
              <p14:nvPr/>
            </p14:nvContentPartPr>
            <p14:xfrm>
              <a:off x="11713706" y="3958303"/>
              <a:ext cx="74520" cy="108360"/>
            </p14:xfrm>
          </p:contentPart>
        </mc:Choice>
        <mc:Fallback>
          <p:pic>
            <p:nvPicPr>
              <p:cNvPr id="60" name="Rukopis 59">
                <a:extLst>
                  <a:ext uri="{FF2B5EF4-FFF2-40B4-BE49-F238E27FC236}">
                    <a16:creationId xmlns:a16="http://schemas.microsoft.com/office/drawing/2014/main" id="{3E13EC93-96E3-48D2-AD02-15FAF0C30DF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695706" y="3940303"/>
                <a:ext cx="1101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1" name="Rukopis 60">
                <a:extLst>
                  <a:ext uri="{FF2B5EF4-FFF2-40B4-BE49-F238E27FC236}">
                    <a16:creationId xmlns:a16="http://schemas.microsoft.com/office/drawing/2014/main" id="{7E90EDD1-80C7-47A2-B996-64E817110612}"/>
                  </a:ext>
                </a:extLst>
              </p14:cNvPr>
              <p14:cNvContentPartPr/>
              <p14:nvPr/>
            </p14:nvContentPartPr>
            <p14:xfrm>
              <a:off x="11876066" y="3655543"/>
              <a:ext cx="147600" cy="218160"/>
            </p14:xfrm>
          </p:contentPart>
        </mc:Choice>
        <mc:Fallback>
          <p:pic>
            <p:nvPicPr>
              <p:cNvPr id="61" name="Rukopis 60">
                <a:extLst>
                  <a:ext uri="{FF2B5EF4-FFF2-40B4-BE49-F238E27FC236}">
                    <a16:creationId xmlns:a16="http://schemas.microsoft.com/office/drawing/2014/main" id="{7E90EDD1-80C7-47A2-B996-64E81711061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858426" y="3637543"/>
                <a:ext cx="1832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2" name="Rukopis 61">
                <a:extLst>
                  <a:ext uri="{FF2B5EF4-FFF2-40B4-BE49-F238E27FC236}">
                    <a16:creationId xmlns:a16="http://schemas.microsoft.com/office/drawing/2014/main" id="{3532CC75-90AF-4FB2-910F-9A5087FA3C96}"/>
                  </a:ext>
                </a:extLst>
              </p14:cNvPr>
              <p14:cNvContentPartPr/>
              <p14:nvPr/>
            </p14:nvContentPartPr>
            <p14:xfrm>
              <a:off x="11050226" y="3715663"/>
              <a:ext cx="549000" cy="333360"/>
            </p14:xfrm>
          </p:contentPart>
        </mc:Choice>
        <mc:Fallback>
          <p:pic>
            <p:nvPicPr>
              <p:cNvPr id="62" name="Rukopis 61">
                <a:extLst>
                  <a:ext uri="{FF2B5EF4-FFF2-40B4-BE49-F238E27FC236}">
                    <a16:creationId xmlns:a16="http://schemas.microsoft.com/office/drawing/2014/main" id="{3532CC75-90AF-4FB2-910F-9A5087FA3C9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032586" y="3698023"/>
                <a:ext cx="58464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3" name="Rukopis 62">
                <a:extLst>
                  <a:ext uri="{FF2B5EF4-FFF2-40B4-BE49-F238E27FC236}">
                    <a16:creationId xmlns:a16="http://schemas.microsoft.com/office/drawing/2014/main" id="{D0F743E2-D0D9-4692-8B55-63A6DDE8979A}"/>
                  </a:ext>
                </a:extLst>
              </p14:cNvPr>
              <p14:cNvContentPartPr/>
              <p14:nvPr/>
            </p14:nvContentPartPr>
            <p14:xfrm>
              <a:off x="10459466" y="3804223"/>
              <a:ext cx="422640" cy="274680"/>
            </p14:xfrm>
          </p:contentPart>
        </mc:Choice>
        <mc:Fallback>
          <p:pic>
            <p:nvPicPr>
              <p:cNvPr id="63" name="Rukopis 62">
                <a:extLst>
                  <a:ext uri="{FF2B5EF4-FFF2-40B4-BE49-F238E27FC236}">
                    <a16:creationId xmlns:a16="http://schemas.microsoft.com/office/drawing/2014/main" id="{D0F743E2-D0D9-4692-8B55-63A6DDE8979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441826" y="3786560"/>
                <a:ext cx="458280" cy="3103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4" name="Rukopis 63">
                <a:extLst>
                  <a:ext uri="{FF2B5EF4-FFF2-40B4-BE49-F238E27FC236}">
                    <a16:creationId xmlns:a16="http://schemas.microsoft.com/office/drawing/2014/main" id="{FBDB0DEA-3B1B-4B17-96C9-B114073464DE}"/>
                  </a:ext>
                </a:extLst>
              </p14:cNvPr>
              <p14:cNvContentPartPr/>
              <p14:nvPr/>
            </p14:nvContentPartPr>
            <p14:xfrm>
              <a:off x="9015866" y="3797743"/>
              <a:ext cx="327240" cy="239760"/>
            </p14:xfrm>
          </p:contentPart>
        </mc:Choice>
        <mc:Fallback>
          <p:pic>
            <p:nvPicPr>
              <p:cNvPr id="64" name="Rukopis 63">
                <a:extLst>
                  <a:ext uri="{FF2B5EF4-FFF2-40B4-BE49-F238E27FC236}">
                    <a16:creationId xmlns:a16="http://schemas.microsoft.com/office/drawing/2014/main" id="{FBDB0DEA-3B1B-4B17-96C9-B114073464D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998226" y="3780103"/>
                <a:ext cx="36288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5" name="Rukopis 64">
                <a:extLst>
                  <a:ext uri="{FF2B5EF4-FFF2-40B4-BE49-F238E27FC236}">
                    <a16:creationId xmlns:a16="http://schemas.microsoft.com/office/drawing/2014/main" id="{09B1C064-FB23-4034-954E-5AAFD2AA22CB}"/>
                  </a:ext>
                </a:extLst>
              </p14:cNvPr>
              <p14:cNvContentPartPr/>
              <p14:nvPr/>
            </p14:nvContentPartPr>
            <p14:xfrm>
              <a:off x="8234666" y="3572023"/>
              <a:ext cx="650520" cy="446400"/>
            </p14:xfrm>
          </p:contentPart>
        </mc:Choice>
        <mc:Fallback>
          <p:pic>
            <p:nvPicPr>
              <p:cNvPr id="65" name="Rukopis 64">
                <a:extLst>
                  <a:ext uri="{FF2B5EF4-FFF2-40B4-BE49-F238E27FC236}">
                    <a16:creationId xmlns:a16="http://schemas.microsoft.com/office/drawing/2014/main" id="{09B1C064-FB23-4034-954E-5AAFD2AA22C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217026" y="3554383"/>
                <a:ext cx="68616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6" name="Rukopis 65">
                <a:extLst>
                  <a:ext uri="{FF2B5EF4-FFF2-40B4-BE49-F238E27FC236}">
                    <a16:creationId xmlns:a16="http://schemas.microsoft.com/office/drawing/2014/main" id="{CCD82AB6-7F39-400C-9E9A-73242A981E8D}"/>
                  </a:ext>
                </a:extLst>
              </p14:cNvPr>
              <p14:cNvContentPartPr/>
              <p14:nvPr/>
            </p14:nvContentPartPr>
            <p14:xfrm>
              <a:off x="7567946" y="3812503"/>
              <a:ext cx="545040" cy="459360"/>
            </p14:xfrm>
          </p:contentPart>
        </mc:Choice>
        <mc:Fallback>
          <p:pic>
            <p:nvPicPr>
              <p:cNvPr id="66" name="Rukopis 65">
                <a:extLst>
                  <a:ext uri="{FF2B5EF4-FFF2-40B4-BE49-F238E27FC236}">
                    <a16:creationId xmlns:a16="http://schemas.microsoft.com/office/drawing/2014/main" id="{CCD82AB6-7F39-400C-9E9A-73242A981E8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549946" y="3794849"/>
                <a:ext cx="580680" cy="495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7" name="Rukopis 66">
                <a:extLst>
                  <a:ext uri="{FF2B5EF4-FFF2-40B4-BE49-F238E27FC236}">
                    <a16:creationId xmlns:a16="http://schemas.microsoft.com/office/drawing/2014/main" id="{AA9EF676-F315-40AF-BEC1-098751C58F71}"/>
                  </a:ext>
                </a:extLst>
              </p14:cNvPr>
              <p14:cNvContentPartPr/>
              <p14:nvPr/>
            </p14:nvContentPartPr>
            <p14:xfrm>
              <a:off x="6780986" y="3486343"/>
              <a:ext cx="573480" cy="550800"/>
            </p14:xfrm>
          </p:contentPart>
        </mc:Choice>
        <mc:Fallback>
          <p:pic>
            <p:nvPicPr>
              <p:cNvPr id="67" name="Rukopis 66">
                <a:extLst>
                  <a:ext uri="{FF2B5EF4-FFF2-40B4-BE49-F238E27FC236}">
                    <a16:creationId xmlns:a16="http://schemas.microsoft.com/office/drawing/2014/main" id="{AA9EF676-F315-40AF-BEC1-098751C58F7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763335" y="3468703"/>
                <a:ext cx="609142" cy="5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8" name="Rukopis 67">
                <a:extLst>
                  <a:ext uri="{FF2B5EF4-FFF2-40B4-BE49-F238E27FC236}">
                    <a16:creationId xmlns:a16="http://schemas.microsoft.com/office/drawing/2014/main" id="{5A3A960E-E051-4567-B2BB-96178E55436B}"/>
                  </a:ext>
                </a:extLst>
              </p14:cNvPr>
              <p14:cNvContentPartPr/>
              <p14:nvPr/>
            </p14:nvContentPartPr>
            <p14:xfrm>
              <a:off x="4959746" y="3730063"/>
              <a:ext cx="718200" cy="234720"/>
            </p14:xfrm>
          </p:contentPart>
        </mc:Choice>
        <mc:Fallback>
          <p:pic>
            <p:nvPicPr>
              <p:cNvPr id="68" name="Rukopis 67">
                <a:extLst>
                  <a:ext uri="{FF2B5EF4-FFF2-40B4-BE49-F238E27FC236}">
                    <a16:creationId xmlns:a16="http://schemas.microsoft.com/office/drawing/2014/main" id="{5A3A960E-E051-4567-B2BB-96178E55436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941746" y="3712423"/>
                <a:ext cx="75384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9" name="Rukopis 68">
                <a:extLst>
                  <a:ext uri="{FF2B5EF4-FFF2-40B4-BE49-F238E27FC236}">
                    <a16:creationId xmlns:a16="http://schemas.microsoft.com/office/drawing/2014/main" id="{91843E7E-89CB-437D-882C-C026B0C404F8}"/>
                  </a:ext>
                </a:extLst>
              </p14:cNvPr>
              <p14:cNvContentPartPr/>
              <p14:nvPr/>
            </p14:nvContentPartPr>
            <p14:xfrm>
              <a:off x="2873546" y="3574903"/>
              <a:ext cx="692640" cy="338040"/>
            </p14:xfrm>
          </p:contentPart>
        </mc:Choice>
        <mc:Fallback>
          <p:pic>
            <p:nvPicPr>
              <p:cNvPr id="69" name="Rukopis 68">
                <a:extLst>
                  <a:ext uri="{FF2B5EF4-FFF2-40B4-BE49-F238E27FC236}">
                    <a16:creationId xmlns:a16="http://schemas.microsoft.com/office/drawing/2014/main" id="{91843E7E-89CB-437D-882C-C026B0C404F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855546" y="3557263"/>
                <a:ext cx="72828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0" name="Rukopis 69">
                <a:extLst>
                  <a:ext uri="{FF2B5EF4-FFF2-40B4-BE49-F238E27FC236}">
                    <a16:creationId xmlns:a16="http://schemas.microsoft.com/office/drawing/2014/main" id="{93431962-2D27-4B4A-90E9-03ACCD96565E}"/>
                  </a:ext>
                </a:extLst>
              </p14:cNvPr>
              <p14:cNvContentPartPr/>
              <p14:nvPr/>
            </p14:nvContentPartPr>
            <p14:xfrm>
              <a:off x="2093426" y="3636463"/>
              <a:ext cx="524880" cy="382680"/>
            </p14:xfrm>
          </p:contentPart>
        </mc:Choice>
        <mc:Fallback>
          <p:pic>
            <p:nvPicPr>
              <p:cNvPr id="70" name="Rukopis 69">
                <a:extLst>
                  <a:ext uri="{FF2B5EF4-FFF2-40B4-BE49-F238E27FC236}">
                    <a16:creationId xmlns:a16="http://schemas.microsoft.com/office/drawing/2014/main" id="{93431962-2D27-4B4A-90E9-03ACCD96565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75426" y="3618463"/>
                <a:ext cx="56052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71" name="Rukopis 70">
                <a:extLst>
                  <a:ext uri="{FF2B5EF4-FFF2-40B4-BE49-F238E27FC236}">
                    <a16:creationId xmlns:a16="http://schemas.microsoft.com/office/drawing/2014/main" id="{4F728F5E-D2ED-43FC-9488-69591B19D19F}"/>
                  </a:ext>
                </a:extLst>
              </p14:cNvPr>
              <p14:cNvContentPartPr/>
              <p14:nvPr/>
            </p14:nvContentPartPr>
            <p14:xfrm>
              <a:off x="1111346" y="3434863"/>
              <a:ext cx="717480" cy="371160"/>
            </p14:xfrm>
          </p:contentPart>
        </mc:Choice>
        <mc:Fallback>
          <p:pic>
            <p:nvPicPr>
              <p:cNvPr id="71" name="Rukopis 70">
                <a:extLst>
                  <a:ext uri="{FF2B5EF4-FFF2-40B4-BE49-F238E27FC236}">
                    <a16:creationId xmlns:a16="http://schemas.microsoft.com/office/drawing/2014/main" id="{4F728F5E-D2ED-43FC-9488-69591B19D19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93706" y="3416880"/>
                <a:ext cx="753120" cy="4067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7" name="Rukopis 76">
                <a:extLst>
                  <a:ext uri="{FF2B5EF4-FFF2-40B4-BE49-F238E27FC236}">
                    <a16:creationId xmlns:a16="http://schemas.microsoft.com/office/drawing/2014/main" id="{B7A416A7-FC88-4175-87D1-2DDD3F8B3410}"/>
                  </a:ext>
                </a:extLst>
              </p14:cNvPr>
              <p14:cNvContentPartPr/>
              <p14:nvPr/>
            </p14:nvContentPartPr>
            <p14:xfrm>
              <a:off x="2295746" y="5003743"/>
              <a:ext cx="779760" cy="667800"/>
            </p14:xfrm>
          </p:contentPart>
        </mc:Choice>
        <mc:Fallback>
          <p:pic>
            <p:nvPicPr>
              <p:cNvPr id="77" name="Rukopis 76">
                <a:extLst>
                  <a:ext uri="{FF2B5EF4-FFF2-40B4-BE49-F238E27FC236}">
                    <a16:creationId xmlns:a16="http://schemas.microsoft.com/office/drawing/2014/main" id="{B7A416A7-FC88-4175-87D1-2DDD3F8B341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286746" y="4994743"/>
                <a:ext cx="797400" cy="68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78" name="Rukopis 77">
                <a:extLst>
                  <a:ext uri="{FF2B5EF4-FFF2-40B4-BE49-F238E27FC236}">
                    <a16:creationId xmlns:a16="http://schemas.microsoft.com/office/drawing/2014/main" id="{3FA195BC-C460-4FFC-BEF0-140632840EC3}"/>
                  </a:ext>
                </a:extLst>
              </p14:cNvPr>
              <p14:cNvContentPartPr/>
              <p14:nvPr/>
            </p14:nvContentPartPr>
            <p14:xfrm>
              <a:off x="1440746" y="4833103"/>
              <a:ext cx="657360" cy="850680"/>
            </p14:xfrm>
          </p:contentPart>
        </mc:Choice>
        <mc:Fallback>
          <p:pic>
            <p:nvPicPr>
              <p:cNvPr id="78" name="Rukopis 77">
                <a:extLst>
                  <a:ext uri="{FF2B5EF4-FFF2-40B4-BE49-F238E27FC236}">
                    <a16:creationId xmlns:a16="http://schemas.microsoft.com/office/drawing/2014/main" id="{3FA195BC-C460-4FFC-BEF0-140632840EC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432101" y="4824103"/>
                <a:ext cx="675010" cy="86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83" name="Rukopis 82">
                <a:extLst>
                  <a:ext uri="{FF2B5EF4-FFF2-40B4-BE49-F238E27FC236}">
                    <a16:creationId xmlns:a16="http://schemas.microsoft.com/office/drawing/2014/main" id="{8EDD66C7-ADF0-41DC-83E2-D6AE2740B6F5}"/>
                  </a:ext>
                </a:extLst>
              </p14:cNvPr>
              <p14:cNvContentPartPr/>
              <p14:nvPr/>
            </p14:nvContentPartPr>
            <p14:xfrm>
              <a:off x="3662306" y="5133703"/>
              <a:ext cx="1098360" cy="457200"/>
            </p14:xfrm>
          </p:contentPart>
        </mc:Choice>
        <mc:Fallback>
          <p:pic>
            <p:nvPicPr>
              <p:cNvPr id="83" name="Rukopis 82">
                <a:extLst>
                  <a:ext uri="{FF2B5EF4-FFF2-40B4-BE49-F238E27FC236}">
                    <a16:creationId xmlns:a16="http://schemas.microsoft.com/office/drawing/2014/main" id="{8EDD66C7-ADF0-41DC-83E2-D6AE2740B6F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653306" y="5125063"/>
                <a:ext cx="111600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85" name="Rukopis 84">
                <a:extLst>
                  <a:ext uri="{FF2B5EF4-FFF2-40B4-BE49-F238E27FC236}">
                    <a16:creationId xmlns:a16="http://schemas.microsoft.com/office/drawing/2014/main" id="{07886D73-5F4E-4519-8781-F6E8C7D4F587}"/>
                  </a:ext>
                </a:extLst>
              </p14:cNvPr>
              <p14:cNvContentPartPr/>
              <p14:nvPr/>
            </p14:nvContentPartPr>
            <p14:xfrm>
              <a:off x="4990706" y="4544383"/>
              <a:ext cx="643320" cy="1552680"/>
            </p14:xfrm>
          </p:contentPart>
        </mc:Choice>
        <mc:Fallback>
          <p:pic>
            <p:nvPicPr>
              <p:cNvPr id="85" name="Rukopis 84">
                <a:extLst>
                  <a:ext uri="{FF2B5EF4-FFF2-40B4-BE49-F238E27FC236}">
                    <a16:creationId xmlns:a16="http://schemas.microsoft.com/office/drawing/2014/main" id="{07886D73-5F4E-4519-8781-F6E8C7D4F58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82066" y="4535383"/>
                <a:ext cx="660960" cy="157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86" name="Rukopis 85">
                <a:extLst>
                  <a:ext uri="{FF2B5EF4-FFF2-40B4-BE49-F238E27FC236}">
                    <a16:creationId xmlns:a16="http://schemas.microsoft.com/office/drawing/2014/main" id="{5FEC1630-3750-4D72-BE09-9A122E86859C}"/>
                  </a:ext>
                </a:extLst>
              </p14:cNvPr>
              <p14:cNvContentPartPr/>
              <p14:nvPr/>
            </p14:nvContentPartPr>
            <p14:xfrm>
              <a:off x="5855786" y="4918063"/>
              <a:ext cx="117360" cy="911160"/>
            </p14:xfrm>
          </p:contentPart>
        </mc:Choice>
        <mc:Fallback>
          <p:pic>
            <p:nvPicPr>
              <p:cNvPr id="86" name="Rukopis 85">
                <a:extLst>
                  <a:ext uri="{FF2B5EF4-FFF2-40B4-BE49-F238E27FC236}">
                    <a16:creationId xmlns:a16="http://schemas.microsoft.com/office/drawing/2014/main" id="{5FEC1630-3750-4D72-BE09-9A122E86859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847146" y="4909423"/>
                <a:ext cx="135000" cy="9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91" name="Rukopis 90">
                <a:extLst>
                  <a:ext uri="{FF2B5EF4-FFF2-40B4-BE49-F238E27FC236}">
                    <a16:creationId xmlns:a16="http://schemas.microsoft.com/office/drawing/2014/main" id="{398984AC-1471-476A-A909-B84660511A13}"/>
                  </a:ext>
                </a:extLst>
              </p14:cNvPr>
              <p14:cNvContentPartPr/>
              <p14:nvPr/>
            </p14:nvContentPartPr>
            <p14:xfrm>
              <a:off x="6892946" y="5368783"/>
              <a:ext cx="163080" cy="167760"/>
            </p14:xfrm>
          </p:contentPart>
        </mc:Choice>
        <mc:Fallback>
          <p:pic>
            <p:nvPicPr>
              <p:cNvPr id="91" name="Rukopis 90">
                <a:extLst>
                  <a:ext uri="{FF2B5EF4-FFF2-40B4-BE49-F238E27FC236}">
                    <a16:creationId xmlns:a16="http://schemas.microsoft.com/office/drawing/2014/main" id="{398984AC-1471-476A-A909-B84660511A1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883946" y="5360143"/>
                <a:ext cx="18072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92" name="Rukopis 91">
                <a:extLst>
                  <a:ext uri="{FF2B5EF4-FFF2-40B4-BE49-F238E27FC236}">
                    <a16:creationId xmlns:a16="http://schemas.microsoft.com/office/drawing/2014/main" id="{0E1F061F-7800-40A2-A3ED-D3B1BC7515D9}"/>
                  </a:ext>
                </a:extLst>
              </p14:cNvPr>
              <p14:cNvContentPartPr/>
              <p14:nvPr/>
            </p14:nvContentPartPr>
            <p14:xfrm>
              <a:off x="7015706" y="5206423"/>
              <a:ext cx="21240" cy="17640"/>
            </p14:xfrm>
          </p:contentPart>
        </mc:Choice>
        <mc:Fallback>
          <p:pic>
            <p:nvPicPr>
              <p:cNvPr id="92" name="Rukopis 91">
                <a:extLst>
                  <a:ext uri="{FF2B5EF4-FFF2-40B4-BE49-F238E27FC236}">
                    <a16:creationId xmlns:a16="http://schemas.microsoft.com/office/drawing/2014/main" id="{0E1F061F-7800-40A2-A3ED-D3B1BC7515D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006706" y="5197423"/>
                <a:ext cx="3888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99" name="Rukopis 98">
                <a:extLst>
                  <a:ext uri="{FF2B5EF4-FFF2-40B4-BE49-F238E27FC236}">
                    <a16:creationId xmlns:a16="http://schemas.microsoft.com/office/drawing/2014/main" id="{0E4A6432-8C78-4FCA-88E9-FE426EDE4D0D}"/>
                  </a:ext>
                </a:extLst>
              </p14:cNvPr>
              <p14:cNvContentPartPr/>
              <p14:nvPr/>
            </p14:nvContentPartPr>
            <p14:xfrm>
              <a:off x="7497386" y="4972063"/>
              <a:ext cx="635400" cy="972720"/>
            </p14:xfrm>
          </p:contentPart>
        </mc:Choice>
        <mc:Fallback>
          <p:pic>
            <p:nvPicPr>
              <p:cNvPr id="99" name="Rukopis 98">
                <a:extLst>
                  <a:ext uri="{FF2B5EF4-FFF2-40B4-BE49-F238E27FC236}">
                    <a16:creationId xmlns:a16="http://schemas.microsoft.com/office/drawing/2014/main" id="{0E4A6432-8C78-4FCA-88E9-FE426EDE4D0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488741" y="4963063"/>
                <a:ext cx="653050" cy="9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00" name="Rukopis 99">
                <a:extLst>
                  <a:ext uri="{FF2B5EF4-FFF2-40B4-BE49-F238E27FC236}">
                    <a16:creationId xmlns:a16="http://schemas.microsoft.com/office/drawing/2014/main" id="{7E329968-AE8A-4BDE-A48B-2BFD7B00445B}"/>
                  </a:ext>
                </a:extLst>
              </p14:cNvPr>
              <p14:cNvContentPartPr/>
              <p14:nvPr/>
            </p14:nvContentPartPr>
            <p14:xfrm>
              <a:off x="7210826" y="5283103"/>
              <a:ext cx="145080" cy="241200"/>
            </p14:xfrm>
          </p:contentPart>
        </mc:Choice>
        <mc:Fallback>
          <p:pic>
            <p:nvPicPr>
              <p:cNvPr id="100" name="Rukopis 99">
                <a:extLst>
                  <a:ext uri="{FF2B5EF4-FFF2-40B4-BE49-F238E27FC236}">
                    <a16:creationId xmlns:a16="http://schemas.microsoft.com/office/drawing/2014/main" id="{7E329968-AE8A-4BDE-A48B-2BFD7B00445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201826" y="5274463"/>
                <a:ext cx="16272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01" name="Rukopis 100">
                <a:extLst>
                  <a:ext uri="{FF2B5EF4-FFF2-40B4-BE49-F238E27FC236}">
                    <a16:creationId xmlns:a16="http://schemas.microsoft.com/office/drawing/2014/main" id="{096F4DA4-470E-4881-AC91-0EDB4A633A87}"/>
                  </a:ext>
                </a:extLst>
              </p14:cNvPr>
              <p14:cNvContentPartPr/>
              <p14:nvPr/>
            </p14:nvContentPartPr>
            <p14:xfrm>
              <a:off x="6653186" y="5368783"/>
              <a:ext cx="34560" cy="131400"/>
            </p14:xfrm>
          </p:contentPart>
        </mc:Choice>
        <mc:Fallback>
          <p:pic>
            <p:nvPicPr>
              <p:cNvPr id="101" name="Rukopis 100">
                <a:extLst>
                  <a:ext uri="{FF2B5EF4-FFF2-40B4-BE49-F238E27FC236}">
                    <a16:creationId xmlns:a16="http://schemas.microsoft.com/office/drawing/2014/main" id="{096F4DA4-470E-4881-AC91-0EDB4A633A8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644546" y="5360143"/>
                <a:ext cx="5220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02" name="Rukopis 101">
                <a:extLst>
                  <a:ext uri="{FF2B5EF4-FFF2-40B4-BE49-F238E27FC236}">
                    <a16:creationId xmlns:a16="http://schemas.microsoft.com/office/drawing/2014/main" id="{9C2989A4-BFA0-43B3-861D-5308F93113A9}"/>
                  </a:ext>
                </a:extLst>
              </p14:cNvPr>
              <p14:cNvContentPartPr/>
              <p14:nvPr/>
            </p14:nvContentPartPr>
            <p14:xfrm>
              <a:off x="6094106" y="5192383"/>
              <a:ext cx="194760" cy="401040"/>
            </p14:xfrm>
          </p:contentPart>
        </mc:Choice>
        <mc:Fallback>
          <p:pic>
            <p:nvPicPr>
              <p:cNvPr id="102" name="Rukopis 101">
                <a:extLst>
                  <a:ext uri="{FF2B5EF4-FFF2-40B4-BE49-F238E27FC236}">
                    <a16:creationId xmlns:a16="http://schemas.microsoft.com/office/drawing/2014/main" id="{9C2989A4-BFA0-43B3-861D-5308F93113A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085466" y="5183743"/>
                <a:ext cx="21240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29" name="Rukopis 128">
                <a:extLst>
                  <a:ext uri="{FF2B5EF4-FFF2-40B4-BE49-F238E27FC236}">
                    <a16:creationId xmlns:a16="http://schemas.microsoft.com/office/drawing/2014/main" id="{32B58128-ACAA-4493-9199-01C633142CE3}"/>
                  </a:ext>
                </a:extLst>
              </p14:cNvPr>
              <p14:cNvContentPartPr/>
              <p14:nvPr/>
            </p14:nvContentPartPr>
            <p14:xfrm>
              <a:off x="10655666" y="5286703"/>
              <a:ext cx="294120" cy="359640"/>
            </p14:xfrm>
          </p:contentPart>
        </mc:Choice>
        <mc:Fallback>
          <p:pic>
            <p:nvPicPr>
              <p:cNvPr id="129" name="Rukopis 128">
                <a:extLst>
                  <a:ext uri="{FF2B5EF4-FFF2-40B4-BE49-F238E27FC236}">
                    <a16:creationId xmlns:a16="http://schemas.microsoft.com/office/drawing/2014/main" id="{32B58128-ACAA-4493-9199-01C633142CE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646677" y="5278054"/>
                <a:ext cx="311738" cy="377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38" name="Rukopis 137">
                <a:extLst>
                  <a:ext uri="{FF2B5EF4-FFF2-40B4-BE49-F238E27FC236}">
                    <a16:creationId xmlns:a16="http://schemas.microsoft.com/office/drawing/2014/main" id="{1BC5B4E1-2FB1-4C02-9E98-D46622F1B0A8}"/>
                  </a:ext>
                </a:extLst>
              </p14:cNvPr>
              <p14:cNvContentPartPr/>
              <p14:nvPr/>
            </p14:nvContentPartPr>
            <p14:xfrm>
              <a:off x="11544506" y="4387783"/>
              <a:ext cx="649800" cy="1941840"/>
            </p14:xfrm>
          </p:contentPart>
        </mc:Choice>
        <mc:Fallback>
          <p:pic>
            <p:nvPicPr>
              <p:cNvPr id="138" name="Rukopis 137">
                <a:extLst>
                  <a:ext uri="{FF2B5EF4-FFF2-40B4-BE49-F238E27FC236}">
                    <a16:creationId xmlns:a16="http://schemas.microsoft.com/office/drawing/2014/main" id="{1BC5B4E1-2FB1-4C02-9E98-D46622F1B0A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535866" y="4378783"/>
                <a:ext cx="667440" cy="19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39" name="Rukopis 138">
                <a:extLst>
                  <a:ext uri="{FF2B5EF4-FFF2-40B4-BE49-F238E27FC236}">
                    <a16:creationId xmlns:a16="http://schemas.microsoft.com/office/drawing/2014/main" id="{CEF14A49-59FA-4D75-AF14-99F2D7B28BD5}"/>
                  </a:ext>
                </a:extLst>
              </p14:cNvPr>
              <p14:cNvContentPartPr/>
              <p14:nvPr/>
            </p14:nvContentPartPr>
            <p14:xfrm>
              <a:off x="11058146" y="5440783"/>
              <a:ext cx="401760" cy="263520"/>
            </p14:xfrm>
          </p:contentPart>
        </mc:Choice>
        <mc:Fallback>
          <p:pic>
            <p:nvPicPr>
              <p:cNvPr id="139" name="Rukopis 138">
                <a:extLst>
                  <a:ext uri="{FF2B5EF4-FFF2-40B4-BE49-F238E27FC236}">
                    <a16:creationId xmlns:a16="http://schemas.microsoft.com/office/drawing/2014/main" id="{CEF14A49-59FA-4D75-AF14-99F2D7B28BD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049506" y="5431795"/>
                <a:ext cx="419400" cy="281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42" name="Rukopis 141">
                <a:extLst>
                  <a:ext uri="{FF2B5EF4-FFF2-40B4-BE49-F238E27FC236}">
                    <a16:creationId xmlns:a16="http://schemas.microsoft.com/office/drawing/2014/main" id="{E935A269-4527-4862-8807-4834D92F81DF}"/>
                  </a:ext>
                </a:extLst>
              </p14:cNvPr>
              <p14:cNvContentPartPr/>
              <p14:nvPr/>
            </p14:nvContentPartPr>
            <p14:xfrm>
              <a:off x="8676386" y="6607183"/>
              <a:ext cx="129960" cy="146160"/>
            </p14:xfrm>
          </p:contentPart>
        </mc:Choice>
        <mc:Fallback>
          <p:pic>
            <p:nvPicPr>
              <p:cNvPr id="142" name="Rukopis 141">
                <a:extLst>
                  <a:ext uri="{FF2B5EF4-FFF2-40B4-BE49-F238E27FC236}">
                    <a16:creationId xmlns:a16="http://schemas.microsoft.com/office/drawing/2014/main" id="{E935A269-4527-4862-8807-4834D92F81D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658746" y="6589183"/>
                <a:ext cx="16560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44" name="Rukopis 143">
                <a:extLst>
                  <a:ext uri="{FF2B5EF4-FFF2-40B4-BE49-F238E27FC236}">
                    <a16:creationId xmlns:a16="http://schemas.microsoft.com/office/drawing/2014/main" id="{03F62BE4-D496-40A1-8FDF-610235AB6374}"/>
                  </a:ext>
                </a:extLst>
              </p14:cNvPr>
              <p14:cNvContentPartPr/>
              <p14:nvPr/>
            </p14:nvContentPartPr>
            <p14:xfrm>
              <a:off x="9019106" y="6638863"/>
              <a:ext cx="125640" cy="116640"/>
            </p14:xfrm>
          </p:contentPart>
        </mc:Choice>
        <mc:Fallback>
          <p:pic>
            <p:nvPicPr>
              <p:cNvPr id="144" name="Rukopis 143">
                <a:extLst>
                  <a:ext uri="{FF2B5EF4-FFF2-40B4-BE49-F238E27FC236}">
                    <a16:creationId xmlns:a16="http://schemas.microsoft.com/office/drawing/2014/main" id="{03F62BE4-D496-40A1-8FDF-610235AB637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001466" y="6621223"/>
                <a:ext cx="16128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46" name="Rukopis 145">
                <a:extLst>
                  <a:ext uri="{FF2B5EF4-FFF2-40B4-BE49-F238E27FC236}">
                    <a16:creationId xmlns:a16="http://schemas.microsoft.com/office/drawing/2014/main" id="{456A429D-0911-42F8-8322-C178FF650D97}"/>
                  </a:ext>
                </a:extLst>
              </p14:cNvPr>
              <p14:cNvContentPartPr/>
              <p14:nvPr/>
            </p14:nvContentPartPr>
            <p14:xfrm>
              <a:off x="9493586" y="6664423"/>
              <a:ext cx="85320" cy="88200"/>
            </p14:xfrm>
          </p:contentPart>
        </mc:Choice>
        <mc:Fallback>
          <p:pic>
            <p:nvPicPr>
              <p:cNvPr id="146" name="Rukopis 145">
                <a:extLst>
                  <a:ext uri="{FF2B5EF4-FFF2-40B4-BE49-F238E27FC236}">
                    <a16:creationId xmlns:a16="http://schemas.microsoft.com/office/drawing/2014/main" id="{456A429D-0911-42F8-8322-C178FF650D9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475946" y="6646423"/>
                <a:ext cx="12096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48" name="Rukopis 147">
                <a:extLst>
                  <a:ext uri="{FF2B5EF4-FFF2-40B4-BE49-F238E27FC236}">
                    <a16:creationId xmlns:a16="http://schemas.microsoft.com/office/drawing/2014/main" id="{B05517CC-31F2-4E1C-AA41-8901E8189712}"/>
                  </a:ext>
                </a:extLst>
              </p14:cNvPr>
              <p14:cNvContentPartPr/>
              <p14:nvPr/>
            </p14:nvContentPartPr>
            <p14:xfrm>
              <a:off x="8298386" y="4630783"/>
              <a:ext cx="2248920" cy="1877040"/>
            </p14:xfrm>
          </p:contentPart>
        </mc:Choice>
        <mc:Fallback>
          <p:pic>
            <p:nvPicPr>
              <p:cNvPr id="148" name="Rukopis 147">
                <a:extLst>
                  <a:ext uri="{FF2B5EF4-FFF2-40B4-BE49-F238E27FC236}">
                    <a16:creationId xmlns:a16="http://schemas.microsoft.com/office/drawing/2014/main" id="{B05517CC-31F2-4E1C-AA41-8901E818971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289745" y="4612783"/>
                <a:ext cx="2266563" cy="191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501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2" name="Rukopis 31">
                <a:extLst>
                  <a:ext uri="{FF2B5EF4-FFF2-40B4-BE49-F238E27FC236}">
                    <a16:creationId xmlns:a16="http://schemas.microsoft.com/office/drawing/2014/main" id="{EC091160-05D5-4532-B3CB-AFE28FED46D9}"/>
                  </a:ext>
                </a:extLst>
              </p14:cNvPr>
              <p14:cNvContentPartPr/>
              <p14:nvPr/>
            </p14:nvContentPartPr>
            <p14:xfrm>
              <a:off x="841346" y="2879023"/>
              <a:ext cx="303120" cy="1666440"/>
            </p14:xfrm>
          </p:contentPart>
        </mc:Choice>
        <mc:Fallback xmlns="">
          <p:pic>
            <p:nvPicPr>
              <p:cNvPr id="32" name="Rukopis 31">
                <a:extLst>
                  <a:ext uri="{FF2B5EF4-FFF2-40B4-BE49-F238E27FC236}">
                    <a16:creationId xmlns:a16="http://schemas.microsoft.com/office/drawing/2014/main" id="{EC091160-05D5-4532-B3CB-AFE28FED46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3706" y="2771023"/>
                <a:ext cx="338760" cy="18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9" name="Rukopis 138">
                <a:extLst>
                  <a:ext uri="{FF2B5EF4-FFF2-40B4-BE49-F238E27FC236}">
                    <a16:creationId xmlns:a16="http://schemas.microsoft.com/office/drawing/2014/main" id="{104313AB-A06D-4DBB-B64E-23EDBFF971E7}"/>
                  </a:ext>
                </a:extLst>
              </p14:cNvPr>
              <p14:cNvContentPartPr/>
              <p14:nvPr/>
            </p14:nvContentPartPr>
            <p14:xfrm>
              <a:off x="370466" y="252463"/>
              <a:ext cx="10840320" cy="5466600"/>
            </p14:xfrm>
          </p:contentPart>
        </mc:Choice>
        <mc:Fallback xmlns="">
          <p:pic>
            <p:nvPicPr>
              <p:cNvPr id="139" name="Rukopis 138">
                <a:extLst>
                  <a:ext uri="{FF2B5EF4-FFF2-40B4-BE49-F238E27FC236}">
                    <a16:creationId xmlns:a16="http://schemas.microsoft.com/office/drawing/2014/main" id="{104313AB-A06D-4DBB-B64E-23EDBFF971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1826" y="243822"/>
                <a:ext cx="10857960" cy="54842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8" name="Rukopis 157">
                <a:extLst>
                  <a:ext uri="{FF2B5EF4-FFF2-40B4-BE49-F238E27FC236}">
                    <a16:creationId xmlns:a16="http://schemas.microsoft.com/office/drawing/2014/main" id="{0F51A19F-DF19-4FB9-AEFD-02C25899F3DB}"/>
                  </a:ext>
                </a:extLst>
              </p14:cNvPr>
              <p14:cNvContentPartPr/>
              <p14:nvPr/>
            </p14:nvContentPartPr>
            <p14:xfrm>
              <a:off x="8535516" y="5624525"/>
              <a:ext cx="2436480" cy="610560"/>
            </p14:xfrm>
          </p:contentPart>
        </mc:Choice>
        <mc:Fallback xmlns="">
          <p:pic>
            <p:nvPicPr>
              <p:cNvPr id="158" name="Rukopis 157">
                <a:extLst>
                  <a:ext uri="{FF2B5EF4-FFF2-40B4-BE49-F238E27FC236}">
                    <a16:creationId xmlns:a16="http://schemas.microsoft.com/office/drawing/2014/main" id="{0F51A19F-DF19-4FB9-AEFD-02C25899F3D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17516" y="5606525"/>
                <a:ext cx="2472120" cy="64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688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78B7F4CD-850C-4AF5-ABE7-127CFD837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18" y="528637"/>
            <a:ext cx="4286250" cy="3743325"/>
          </a:xfrm>
          <a:prstGeom prst="rect">
            <a:avLst/>
          </a:prstGeom>
        </p:spPr>
      </p:pic>
      <p:pic>
        <p:nvPicPr>
          <p:cNvPr id="60" name="Obrázek 59">
            <a:extLst>
              <a:ext uri="{FF2B5EF4-FFF2-40B4-BE49-F238E27FC236}">
                <a16:creationId xmlns:a16="http://schemas.microsoft.com/office/drawing/2014/main" id="{82CB50CA-F507-40E0-B3AA-73C223EB0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5282743"/>
            <a:ext cx="10610850" cy="13811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6" name="Rukopis 75">
                <a:extLst>
                  <a:ext uri="{FF2B5EF4-FFF2-40B4-BE49-F238E27FC236}">
                    <a16:creationId xmlns:a16="http://schemas.microsoft.com/office/drawing/2014/main" id="{70ED6352-CD0B-437B-BDA3-EE01F2A41DF0}"/>
                  </a:ext>
                </a:extLst>
              </p14:cNvPr>
              <p14:cNvContentPartPr/>
              <p14:nvPr/>
            </p14:nvContentPartPr>
            <p14:xfrm>
              <a:off x="167567" y="842863"/>
              <a:ext cx="12094419" cy="5891760"/>
            </p14:xfrm>
          </p:contentPart>
        </mc:Choice>
        <mc:Fallback xmlns="">
          <p:pic>
            <p:nvPicPr>
              <p:cNvPr id="76" name="Rukopis 75">
                <a:extLst>
                  <a:ext uri="{FF2B5EF4-FFF2-40B4-BE49-F238E27FC236}">
                    <a16:creationId xmlns:a16="http://schemas.microsoft.com/office/drawing/2014/main" id="{70ED6352-CD0B-437B-BDA3-EE01F2A41D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927" y="834223"/>
                <a:ext cx="12121059" cy="590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096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Rukopis 6">
                <a:extLst>
                  <a:ext uri="{FF2B5EF4-FFF2-40B4-BE49-F238E27FC236}">
                    <a16:creationId xmlns:a16="http://schemas.microsoft.com/office/drawing/2014/main" id="{E7ED0AB9-B027-44F2-BBAB-6ECCCECB2B48}"/>
                  </a:ext>
                </a:extLst>
              </p14:cNvPr>
              <p14:cNvContentPartPr/>
              <p14:nvPr/>
            </p14:nvContentPartPr>
            <p14:xfrm>
              <a:off x="1107026" y="343543"/>
              <a:ext cx="215280" cy="288360"/>
            </p14:xfrm>
          </p:contentPart>
        </mc:Choice>
        <mc:Fallback xmlns="">
          <p:pic>
            <p:nvPicPr>
              <p:cNvPr id="7" name="Rukopis 6">
                <a:extLst>
                  <a:ext uri="{FF2B5EF4-FFF2-40B4-BE49-F238E27FC236}">
                    <a16:creationId xmlns:a16="http://schemas.microsoft.com/office/drawing/2014/main" id="{E7ED0AB9-B027-44F2-BBAB-6ECCCECB2B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8386" y="334903"/>
                <a:ext cx="23292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Rukopis 7">
                <a:extLst>
                  <a:ext uri="{FF2B5EF4-FFF2-40B4-BE49-F238E27FC236}">
                    <a16:creationId xmlns:a16="http://schemas.microsoft.com/office/drawing/2014/main" id="{0C922109-C48E-43C5-9107-06FAD1E71C7D}"/>
                  </a:ext>
                </a:extLst>
              </p14:cNvPr>
              <p14:cNvContentPartPr/>
              <p14:nvPr/>
            </p14:nvContentPartPr>
            <p14:xfrm>
              <a:off x="1447586" y="491503"/>
              <a:ext cx="143640" cy="5040"/>
            </p14:xfrm>
          </p:contentPart>
        </mc:Choice>
        <mc:Fallback xmlns="">
          <p:pic>
            <p:nvPicPr>
              <p:cNvPr id="8" name="Rukopis 7">
                <a:extLst>
                  <a:ext uri="{FF2B5EF4-FFF2-40B4-BE49-F238E27FC236}">
                    <a16:creationId xmlns:a16="http://schemas.microsoft.com/office/drawing/2014/main" id="{0C922109-C48E-43C5-9107-06FAD1E71C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38586" y="482503"/>
                <a:ext cx="1612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Rukopis 8">
                <a:extLst>
                  <a:ext uri="{FF2B5EF4-FFF2-40B4-BE49-F238E27FC236}">
                    <a16:creationId xmlns:a16="http://schemas.microsoft.com/office/drawing/2014/main" id="{595BD881-B8F6-42C9-A27A-445F6EB982B9}"/>
                  </a:ext>
                </a:extLst>
              </p14:cNvPr>
              <p14:cNvContentPartPr/>
              <p14:nvPr/>
            </p14:nvContentPartPr>
            <p14:xfrm>
              <a:off x="1467026" y="567103"/>
              <a:ext cx="167400" cy="17640"/>
            </p14:xfrm>
          </p:contentPart>
        </mc:Choice>
        <mc:Fallback xmlns="">
          <p:pic>
            <p:nvPicPr>
              <p:cNvPr id="9" name="Rukopis 8">
                <a:extLst>
                  <a:ext uri="{FF2B5EF4-FFF2-40B4-BE49-F238E27FC236}">
                    <a16:creationId xmlns:a16="http://schemas.microsoft.com/office/drawing/2014/main" id="{595BD881-B8F6-42C9-A27A-445F6EB982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58026" y="558463"/>
                <a:ext cx="18504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Rukopis 16">
                <a:extLst>
                  <a:ext uri="{FF2B5EF4-FFF2-40B4-BE49-F238E27FC236}">
                    <a16:creationId xmlns:a16="http://schemas.microsoft.com/office/drawing/2014/main" id="{C1B46DE8-1F4A-4957-8359-B3D3455177E1}"/>
                  </a:ext>
                </a:extLst>
              </p14:cNvPr>
              <p14:cNvContentPartPr/>
              <p14:nvPr/>
            </p14:nvContentPartPr>
            <p14:xfrm>
              <a:off x="3936266" y="203503"/>
              <a:ext cx="157320" cy="645480"/>
            </p14:xfrm>
          </p:contentPart>
        </mc:Choice>
        <mc:Fallback xmlns="">
          <p:pic>
            <p:nvPicPr>
              <p:cNvPr id="17" name="Rukopis 16">
                <a:extLst>
                  <a:ext uri="{FF2B5EF4-FFF2-40B4-BE49-F238E27FC236}">
                    <a16:creationId xmlns:a16="http://schemas.microsoft.com/office/drawing/2014/main" id="{C1B46DE8-1F4A-4957-8359-B3D3455177E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27266" y="194863"/>
                <a:ext cx="174960" cy="66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Rukopis 17">
                <a:extLst>
                  <a:ext uri="{FF2B5EF4-FFF2-40B4-BE49-F238E27FC236}">
                    <a16:creationId xmlns:a16="http://schemas.microsoft.com/office/drawing/2014/main" id="{ECA6684C-E239-4008-891C-80E9E8656B0A}"/>
                  </a:ext>
                </a:extLst>
              </p14:cNvPr>
              <p14:cNvContentPartPr/>
              <p14:nvPr/>
            </p14:nvContentPartPr>
            <p14:xfrm>
              <a:off x="4196546" y="391063"/>
              <a:ext cx="145800" cy="341280"/>
            </p14:xfrm>
          </p:contentPart>
        </mc:Choice>
        <mc:Fallback xmlns="">
          <p:pic>
            <p:nvPicPr>
              <p:cNvPr id="18" name="Rukopis 17">
                <a:extLst>
                  <a:ext uri="{FF2B5EF4-FFF2-40B4-BE49-F238E27FC236}">
                    <a16:creationId xmlns:a16="http://schemas.microsoft.com/office/drawing/2014/main" id="{ECA6684C-E239-4008-891C-80E9E8656B0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87546" y="382063"/>
                <a:ext cx="16344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Rukopis 18">
                <a:extLst>
                  <a:ext uri="{FF2B5EF4-FFF2-40B4-BE49-F238E27FC236}">
                    <a16:creationId xmlns:a16="http://schemas.microsoft.com/office/drawing/2014/main" id="{A43D614E-09F4-4B16-830F-C5A330D75735}"/>
                  </a:ext>
                </a:extLst>
              </p14:cNvPr>
              <p14:cNvContentPartPr/>
              <p14:nvPr/>
            </p14:nvContentPartPr>
            <p14:xfrm>
              <a:off x="4480586" y="741343"/>
              <a:ext cx="19800" cy="248400"/>
            </p14:xfrm>
          </p:contentPart>
        </mc:Choice>
        <mc:Fallback xmlns="">
          <p:pic>
            <p:nvPicPr>
              <p:cNvPr id="19" name="Rukopis 18">
                <a:extLst>
                  <a:ext uri="{FF2B5EF4-FFF2-40B4-BE49-F238E27FC236}">
                    <a16:creationId xmlns:a16="http://schemas.microsoft.com/office/drawing/2014/main" id="{A43D614E-09F4-4B16-830F-C5A330D7573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71946" y="732343"/>
                <a:ext cx="3744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Rukopis 19">
                <a:extLst>
                  <a:ext uri="{FF2B5EF4-FFF2-40B4-BE49-F238E27FC236}">
                    <a16:creationId xmlns:a16="http://schemas.microsoft.com/office/drawing/2014/main" id="{0DD90616-52F2-4A02-99B4-55D372EC7904}"/>
                  </a:ext>
                </a:extLst>
              </p14:cNvPr>
              <p14:cNvContentPartPr/>
              <p14:nvPr/>
            </p14:nvContentPartPr>
            <p14:xfrm>
              <a:off x="4707026" y="386383"/>
              <a:ext cx="235440" cy="334800"/>
            </p14:xfrm>
          </p:contentPart>
        </mc:Choice>
        <mc:Fallback xmlns="">
          <p:pic>
            <p:nvPicPr>
              <p:cNvPr id="20" name="Rukopis 19">
                <a:extLst>
                  <a:ext uri="{FF2B5EF4-FFF2-40B4-BE49-F238E27FC236}">
                    <a16:creationId xmlns:a16="http://schemas.microsoft.com/office/drawing/2014/main" id="{0DD90616-52F2-4A02-99B4-55D372EC790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98386" y="377383"/>
                <a:ext cx="25308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Rukopis 23">
                <a:extLst>
                  <a:ext uri="{FF2B5EF4-FFF2-40B4-BE49-F238E27FC236}">
                    <a16:creationId xmlns:a16="http://schemas.microsoft.com/office/drawing/2014/main" id="{F8B4BF22-BF68-4D6D-B8A1-BA1E584E3BB3}"/>
                  </a:ext>
                </a:extLst>
              </p14:cNvPr>
              <p14:cNvContentPartPr/>
              <p14:nvPr/>
            </p14:nvContentPartPr>
            <p14:xfrm>
              <a:off x="5059466" y="238423"/>
              <a:ext cx="738720" cy="683640"/>
            </p14:xfrm>
          </p:contentPart>
        </mc:Choice>
        <mc:Fallback xmlns="">
          <p:pic>
            <p:nvPicPr>
              <p:cNvPr id="24" name="Rukopis 23">
                <a:extLst>
                  <a:ext uri="{FF2B5EF4-FFF2-40B4-BE49-F238E27FC236}">
                    <a16:creationId xmlns:a16="http://schemas.microsoft.com/office/drawing/2014/main" id="{F8B4BF22-BF68-4D6D-B8A1-BA1E584E3BB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50826" y="229423"/>
                <a:ext cx="756360" cy="70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Rukopis 24">
                <a:extLst>
                  <a:ext uri="{FF2B5EF4-FFF2-40B4-BE49-F238E27FC236}">
                    <a16:creationId xmlns:a16="http://schemas.microsoft.com/office/drawing/2014/main" id="{737EE3D5-4F7A-4ABA-B3A0-E1F2F79A565B}"/>
                  </a:ext>
                </a:extLst>
              </p14:cNvPr>
              <p14:cNvContentPartPr/>
              <p14:nvPr/>
            </p14:nvContentPartPr>
            <p14:xfrm>
              <a:off x="6141986" y="745663"/>
              <a:ext cx="6840" cy="193320"/>
            </p14:xfrm>
          </p:contentPart>
        </mc:Choice>
        <mc:Fallback xmlns="">
          <p:pic>
            <p:nvPicPr>
              <p:cNvPr id="25" name="Rukopis 24">
                <a:extLst>
                  <a:ext uri="{FF2B5EF4-FFF2-40B4-BE49-F238E27FC236}">
                    <a16:creationId xmlns:a16="http://schemas.microsoft.com/office/drawing/2014/main" id="{737EE3D5-4F7A-4ABA-B3A0-E1F2F79A565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32986" y="736663"/>
                <a:ext cx="244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Rukopis 25">
                <a:extLst>
                  <a:ext uri="{FF2B5EF4-FFF2-40B4-BE49-F238E27FC236}">
                    <a16:creationId xmlns:a16="http://schemas.microsoft.com/office/drawing/2014/main" id="{654F0166-E9A9-4BF0-A938-4BD8FBE95A2A}"/>
                  </a:ext>
                </a:extLst>
              </p14:cNvPr>
              <p14:cNvContentPartPr/>
              <p14:nvPr/>
            </p14:nvContentPartPr>
            <p14:xfrm>
              <a:off x="7010306" y="472063"/>
              <a:ext cx="218880" cy="269640"/>
            </p14:xfrm>
          </p:contentPart>
        </mc:Choice>
        <mc:Fallback xmlns="">
          <p:pic>
            <p:nvPicPr>
              <p:cNvPr id="26" name="Rukopis 25">
                <a:extLst>
                  <a:ext uri="{FF2B5EF4-FFF2-40B4-BE49-F238E27FC236}">
                    <a16:creationId xmlns:a16="http://schemas.microsoft.com/office/drawing/2014/main" id="{654F0166-E9A9-4BF0-A938-4BD8FBE95A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01666" y="463063"/>
                <a:ext cx="23652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7" name="Rukopis 26">
                <a:extLst>
                  <a:ext uri="{FF2B5EF4-FFF2-40B4-BE49-F238E27FC236}">
                    <a16:creationId xmlns:a16="http://schemas.microsoft.com/office/drawing/2014/main" id="{34A868C4-2B0C-4FBA-8FC4-7A33C9166F2F}"/>
                  </a:ext>
                </a:extLst>
              </p14:cNvPr>
              <p14:cNvContentPartPr/>
              <p14:nvPr/>
            </p14:nvContentPartPr>
            <p14:xfrm>
              <a:off x="7344026" y="258943"/>
              <a:ext cx="187920" cy="567000"/>
            </p14:xfrm>
          </p:contentPart>
        </mc:Choice>
        <mc:Fallback xmlns="">
          <p:pic>
            <p:nvPicPr>
              <p:cNvPr id="27" name="Rukopis 26">
                <a:extLst>
                  <a:ext uri="{FF2B5EF4-FFF2-40B4-BE49-F238E27FC236}">
                    <a16:creationId xmlns:a16="http://schemas.microsoft.com/office/drawing/2014/main" id="{34A868C4-2B0C-4FBA-8FC4-7A33C9166F2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35026" y="250303"/>
                <a:ext cx="205560" cy="58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" name="Rukopis 27">
                <a:extLst>
                  <a:ext uri="{FF2B5EF4-FFF2-40B4-BE49-F238E27FC236}">
                    <a16:creationId xmlns:a16="http://schemas.microsoft.com/office/drawing/2014/main" id="{34486BF1-6724-44B0-AA98-9D5A3F6CC160}"/>
                  </a:ext>
                </a:extLst>
              </p14:cNvPr>
              <p14:cNvContentPartPr/>
              <p14:nvPr/>
            </p14:nvContentPartPr>
            <p14:xfrm>
              <a:off x="8159066" y="751423"/>
              <a:ext cx="3240" cy="286920"/>
            </p14:xfrm>
          </p:contentPart>
        </mc:Choice>
        <mc:Fallback xmlns="">
          <p:pic>
            <p:nvPicPr>
              <p:cNvPr id="28" name="Rukopis 27">
                <a:extLst>
                  <a:ext uri="{FF2B5EF4-FFF2-40B4-BE49-F238E27FC236}">
                    <a16:creationId xmlns:a16="http://schemas.microsoft.com/office/drawing/2014/main" id="{34486BF1-6724-44B0-AA98-9D5A3F6CC16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50426" y="742783"/>
                <a:ext cx="2088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2" name="Rukopis 31">
                <a:extLst>
                  <a:ext uri="{FF2B5EF4-FFF2-40B4-BE49-F238E27FC236}">
                    <a16:creationId xmlns:a16="http://schemas.microsoft.com/office/drawing/2014/main" id="{939BAB50-9BE8-46FC-891D-1896E0C47A9C}"/>
                  </a:ext>
                </a:extLst>
              </p14:cNvPr>
              <p14:cNvContentPartPr/>
              <p14:nvPr/>
            </p14:nvContentPartPr>
            <p14:xfrm>
              <a:off x="9556946" y="503023"/>
              <a:ext cx="124560" cy="318600"/>
            </p14:xfrm>
          </p:contentPart>
        </mc:Choice>
        <mc:Fallback xmlns="">
          <p:pic>
            <p:nvPicPr>
              <p:cNvPr id="32" name="Rukopis 31">
                <a:extLst>
                  <a:ext uri="{FF2B5EF4-FFF2-40B4-BE49-F238E27FC236}">
                    <a16:creationId xmlns:a16="http://schemas.microsoft.com/office/drawing/2014/main" id="{939BAB50-9BE8-46FC-891D-1896E0C47A9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548306" y="494023"/>
                <a:ext cx="14220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4" name="Rukopis 33">
                <a:extLst>
                  <a:ext uri="{FF2B5EF4-FFF2-40B4-BE49-F238E27FC236}">
                    <a16:creationId xmlns:a16="http://schemas.microsoft.com/office/drawing/2014/main" id="{8D2C1F9E-2C48-464B-A8AC-E2A44ADDA806}"/>
                  </a:ext>
                </a:extLst>
              </p14:cNvPr>
              <p14:cNvContentPartPr/>
              <p14:nvPr/>
            </p14:nvContentPartPr>
            <p14:xfrm>
              <a:off x="9848186" y="630823"/>
              <a:ext cx="140400" cy="221760"/>
            </p14:xfrm>
          </p:contentPart>
        </mc:Choice>
        <mc:Fallback xmlns="">
          <p:pic>
            <p:nvPicPr>
              <p:cNvPr id="34" name="Rukopis 33">
                <a:extLst>
                  <a:ext uri="{FF2B5EF4-FFF2-40B4-BE49-F238E27FC236}">
                    <a16:creationId xmlns:a16="http://schemas.microsoft.com/office/drawing/2014/main" id="{8D2C1F9E-2C48-464B-A8AC-E2A44ADDA80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839186" y="622183"/>
                <a:ext cx="15804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8" name="Rukopis 37">
                <a:extLst>
                  <a:ext uri="{FF2B5EF4-FFF2-40B4-BE49-F238E27FC236}">
                    <a16:creationId xmlns:a16="http://schemas.microsoft.com/office/drawing/2014/main" id="{94615F84-695D-4FD8-82C8-B32BAAD01C1F}"/>
                  </a:ext>
                </a:extLst>
              </p14:cNvPr>
              <p14:cNvContentPartPr/>
              <p14:nvPr/>
            </p14:nvContentPartPr>
            <p14:xfrm>
              <a:off x="10786346" y="654943"/>
              <a:ext cx="170640" cy="275760"/>
            </p14:xfrm>
          </p:contentPart>
        </mc:Choice>
        <mc:Fallback xmlns="">
          <p:pic>
            <p:nvPicPr>
              <p:cNvPr id="38" name="Rukopis 37">
                <a:extLst>
                  <a:ext uri="{FF2B5EF4-FFF2-40B4-BE49-F238E27FC236}">
                    <a16:creationId xmlns:a16="http://schemas.microsoft.com/office/drawing/2014/main" id="{94615F84-695D-4FD8-82C8-B32BAAD01C1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777346" y="646303"/>
                <a:ext cx="18828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4" name="Rukopis 43">
                <a:extLst>
                  <a:ext uri="{FF2B5EF4-FFF2-40B4-BE49-F238E27FC236}">
                    <a16:creationId xmlns:a16="http://schemas.microsoft.com/office/drawing/2014/main" id="{F8F20538-C49A-4EF8-91F7-121BCAAF410E}"/>
                  </a:ext>
                </a:extLst>
              </p14:cNvPr>
              <p14:cNvContentPartPr/>
              <p14:nvPr/>
            </p14:nvContentPartPr>
            <p14:xfrm>
              <a:off x="10176866" y="351103"/>
              <a:ext cx="405000" cy="830160"/>
            </p14:xfrm>
          </p:contentPart>
        </mc:Choice>
        <mc:Fallback xmlns="">
          <p:pic>
            <p:nvPicPr>
              <p:cNvPr id="44" name="Rukopis 43">
                <a:extLst>
                  <a:ext uri="{FF2B5EF4-FFF2-40B4-BE49-F238E27FC236}">
                    <a16:creationId xmlns:a16="http://schemas.microsoft.com/office/drawing/2014/main" id="{F8F20538-C49A-4EF8-91F7-121BCAAF410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167874" y="342107"/>
                <a:ext cx="422624" cy="847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7" name="Rukopis 46">
                <a:extLst>
                  <a:ext uri="{FF2B5EF4-FFF2-40B4-BE49-F238E27FC236}">
                    <a16:creationId xmlns:a16="http://schemas.microsoft.com/office/drawing/2014/main" id="{1908B378-886C-45FA-88F1-61977585D3CE}"/>
                  </a:ext>
                </a:extLst>
              </p14:cNvPr>
              <p14:cNvContentPartPr/>
              <p14:nvPr/>
            </p14:nvContentPartPr>
            <p14:xfrm>
              <a:off x="11055986" y="324823"/>
              <a:ext cx="1140480" cy="1057680"/>
            </p14:xfrm>
          </p:contentPart>
        </mc:Choice>
        <mc:Fallback xmlns="">
          <p:pic>
            <p:nvPicPr>
              <p:cNvPr id="47" name="Rukopis 46">
                <a:extLst>
                  <a:ext uri="{FF2B5EF4-FFF2-40B4-BE49-F238E27FC236}">
                    <a16:creationId xmlns:a16="http://schemas.microsoft.com/office/drawing/2014/main" id="{1908B378-886C-45FA-88F1-61977585D3C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046986" y="315823"/>
                <a:ext cx="1158120" cy="10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7" name="Rukopis 56">
                <a:extLst>
                  <a:ext uri="{FF2B5EF4-FFF2-40B4-BE49-F238E27FC236}">
                    <a16:creationId xmlns:a16="http://schemas.microsoft.com/office/drawing/2014/main" id="{D0BAC08D-CB2A-417F-9020-DB35A132778D}"/>
                  </a:ext>
                </a:extLst>
              </p14:cNvPr>
              <p14:cNvContentPartPr/>
              <p14:nvPr/>
            </p14:nvContentPartPr>
            <p14:xfrm>
              <a:off x="4821866" y="1831783"/>
              <a:ext cx="471240" cy="233640"/>
            </p14:xfrm>
          </p:contentPart>
        </mc:Choice>
        <mc:Fallback xmlns="">
          <p:pic>
            <p:nvPicPr>
              <p:cNvPr id="57" name="Rukopis 56">
                <a:extLst>
                  <a:ext uri="{FF2B5EF4-FFF2-40B4-BE49-F238E27FC236}">
                    <a16:creationId xmlns:a16="http://schemas.microsoft.com/office/drawing/2014/main" id="{D0BAC08D-CB2A-417F-9020-DB35A13277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12866" y="1823130"/>
                <a:ext cx="488880" cy="2513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39" name="Rukopis 338">
                <a:extLst>
                  <a:ext uri="{FF2B5EF4-FFF2-40B4-BE49-F238E27FC236}">
                    <a16:creationId xmlns:a16="http://schemas.microsoft.com/office/drawing/2014/main" id="{A948AC83-0ACE-45EE-BDDC-C9318BC18637}"/>
                  </a:ext>
                </a:extLst>
              </p14:cNvPr>
              <p14:cNvContentPartPr/>
              <p14:nvPr/>
            </p14:nvContentPartPr>
            <p14:xfrm>
              <a:off x="8293011" y="591583"/>
              <a:ext cx="1094375" cy="237240"/>
            </p14:xfrm>
          </p:contentPart>
        </mc:Choice>
        <mc:Fallback xmlns="">
          <p:pic>
            <p:nvPicPr>
              <p:cNvPr id="339" name="Rukopis 338">
                <a:extLst>
                  <a:ext uri="{FF2B5EF4-FFF2-40B4-BE49-F238E27FC236}">
                    <a16:creationId xmlns:a16="http://schemas.microsoft.com/office/drawing/2014/main" id="{A948AC83-0ACE-45EE-BDDC-C9318BC1863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275371" y="582583"/>
                <a:ext cx="1121014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42" name="Rukopis 341">
                <a:extLst>
                  <a:ext uri="{FF2B5EF4-FFF2-40B4-BE49-F238E27FC236}">
                    <a16:creationId xmlns:a16="http://schemas.microsoft.com/office/drawing/2014/main" id="{85DBE7CB-2359-4742-82E5-6E2099CDBB38}"/>
                  </a:ext>
                </a:extLst>
              </p14:cNvPr>
              <p14:cNvContentPartPr/>
              <p14:nvPr/>
            </p14:nvContentPartPr>
            <p14:xfrm>
              <a:off x="1985451" y="1379983"/>
              <a:ext cx="134640" cy="256320"/>
            </p14:xfrm>
          </p:contentPart>
        </mc:Choice>
        <mc:Fallback xmlns="">
          <p:pic>
            <p:nvPicPr>
              <p:cNvPr id="342" name="Rukopis 341">
                <a:extLst>
                  <a:ext uri="{FF2B5EF4-FFF2-40B4-BE49-F238E27FC236}">
                    <a16:creationId xmlns:a16="http://schemas.microsoft.com/office/drawing/2014/main" id="{85DBE7CB-2359-4742-82E5-6E2099CDBB3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67451" y="1361983"/>
                <a:ext cx="17028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44" name="Rukopis 343">
                <a:extLst>
                  <a:ext uri="{FF2B5EF4-FFF2-40B4-BE49-F238E27FC236}">
                    <a16:creationId xmlns:a16="http://schemas.microsoft.com/office/drawing/2014/main" id="{1C39EFB7-F974-436D-B707-70CAFEB75353}"/>
                  </a:ext>
                </a:extLst>
              </p14:cNvPr>
              <p14:cNvContentPartPr/>
              <p14:nvPr/>
            </p14:nvContentPartPr>
            <p14:xfrm>
              <a:off x="1991906" y="128263"/>
              <a:ext cx="1684440" cy="1081080"/>
            </p14:xfrm>
          </p:contentPart>
        </mc:Choice>
        <mc:Fallback xmlns="">
          <p:pic>
            <p:nvPicPr>
              <p:cNvPr id="344" name="Rukopis 343">
                <a:extLst>
                  <a:ext uri="{FF2B5EF4-FFF2-40B4-BE49-F238E27FC236}">
                    <a16:creationId xmlns:a16="http://schemas.microsoft.com/office/drawing/2014/main" id="{1C39EFB7-F974-436D-B707-70CAFEB7535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982906" y="119263"/>
                <a:ext cx="1702080" cy="11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45" name="Rukopis 344">
                <a:extLst>
                  <a:ext uri="{FF2B5EF4-FFF2-40B4-BE49-F238E27FC236}">
                    <a16:creationId xmlns:a16="http://schemas.microsoft.com/office/drawing/2014/main" id="{3C647F0E-9BB0-47F9-A36D-196326C6FD19}"/>
                  </a:ext>
                </a:extLst>
              </p14:cNvPr>
              <p14:cNvContentPartPr/>
              <p14:nvPr/>
            </p14:nvContentPartPr>
            <p14:xfrm>
              <a:off x="2368851" y="1369903"/>
              <a:ext cx="242280" cy="364320"/>
            </p14:xfrm>
          </p:contentPart>
        </mc:Choice>
        <mc:Fallback xmlns="">
          <p:pic>
            <p:nvPicPr>
              <p:cNvPr id="345" name="Rukopis 344">
                <a:extLst>
                  <a:ext uri="{FF2B5EF4-FFF2-40B4-BE49-F238E27FC236}">
                    <a16:creationId xmlns:a16="http://schemas.microsoft.com/office/drawing/2014/main" id="{3C647F0E-9BB0-47F9-A36D-196326C6FD1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350851" y="1351903"/>
                <a:ext cx="27792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50" name="Rukopis 349">
                <a:extLst>
                  <a:ext uri="{FF2B5EF4-FFF2-40B4-BE49-F238E27FC236}">
                    <a16:creationId xmlns:a16="http://schemas.microsoft.com/office/drawing/2014/main" id="{98D9DFD5-F16B-4E8B-B9B2-07AB43A4105B}"/>
                  </a:ext>
                </a:extLst>
              </p14:cNvPr>
              <p14:cNvContentPartPr/>
              <p14:nvPr/>
            </p14:nvContentPartPr>
            <p14:xfrm>
              <a:off x="9011571" y="1608583"/>
              <a:ext cx="180000" cy="299520"/>
            </p14:xfrm>
          </p:contentPart>
        </mc:Choice>
        <mc:Fallback xmlns="">
          <p:pic>
            <p:nvPicPr>
              <p:cNvPr id="350" name="Rukopis 349">
                <a:extLst>
                  <a:ext uri="{FF2B5EF4-FFF2-40B4-BE49-F238E27FC236}">
                    <a16:creationId xmlns:a16="http://schemas.microsoft.com/office/drawing/2014/main" id="{98D9DFD5-F16B-4E8B-B9B2-07AB43A4105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993571" y="1590583"/>
                <a:ext cx="21564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52" name="Rukopis 351">
                <a:extLst>
                  <a:ext uri="{FF2B5EF4-FFF2-40B4-BE49-F238E27FC236}">
                    <a16:creationId xmlns:a16="http://schemas.microsoft.com/office/drawing/2014/main" id="{0269A4C4-6C2C-4EA2-8679-6002FBD5DBD5}"/>
                  </a:ext>
                </a:extLst>
              </p14:cNvPr>
              <p14:cNvContentPartPr/>
              <p14:nvPr/>
            </p14:nvContentPartPr>
            <p14:xfrm>
              <a:off x="8359251" y="954463"/>
              <a:ext cx="498960" cy="1021320"/>
            </p14:xfrm>
          </p:contentPart>
        </mc:Choice>
        <mc:Fallback xmlns="">
          <p:pic>
            <p:nvPicPr>
              <p:cNvPr id="352" name="Rukopis 351">
                <a:extLst>
                  <a:ext uri="{FF2B5EF4-FFF2-40B4-BE49-F238E27FC236}">
                    <a16:creationId xmlns:a16="http://schemas.microsoft.com/office/drawing/2014/main" id="{0269A4C4-6C2C-4EA2-8679-6002FBD5DBD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341251" y="936823"/>
                <a:ext cx="534600" cy="10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54" name="Rukopis 353">
                <a:extLst>
                  <a:ext uri="{FF2B5EF4-FFF2-40B4-BE49-F238E27FC236}">
                    <a16:creationId xmlns:a16="http://schemas.microsoft.com/office/drawing/2014/main" id="{79AC724E-0817-4799-9CBD-18E1B0C8C199}"/>
                  </a:ext>
                </a:extLst>
              </p14:cNvPr>
              <p14:cNvContentPartPr/>
              <p14:nvPr/>
            </p14:nvContentPartPr>
            <p14:xfrm>
              <a:off x="2184891" y="1711543"/>
              <a:ext cx="42480" cy="168120"/>
            </p14:xfrm>
          </p:contentPart>
        </mc:Choice>
        <mc:Fallback xmlns="">
          <p:pic>
            <p:nvPicPr>
              <p:cNvPr id="354" name="Rukopis 353">
                <a:extLst>
                  <a:ext uri="{FF2B5EF4-FFF2-40B4-BE49-F238E27FC236}">
                    <a16:creationId xmlns:a16="http://schemas.microsoft.com/office/drawing/2014/main" id="{79AC724E-0817-4799-9CBD-18E1B0C8C19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167251" y="1693543"/>
                <a:ext cx="781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60" name="Rukopis 359">
                <a:extLst>
                  <a:ext uri="{FF2B5EF4-FFF2-40B4-BE49-F238E27FC236}">
                    <a16:creationId xmlns:a16="http://schemas.microsoft.com/office/drawing/2014/main" id="{4F396B6F-F6D8-4903-836C-E0572A47D809}"/>
                  </a:ext>
                </a:extLst>
              </p14:cNvPr>
              <p14:cNvContentPartPr/>
              <p14:nvPr/>
            </p14:nvContentPartPr>
            <p14:xfrm>
              <a:off x="99411" y="2165863"/>
              <a:ext cx="12185640" cy="4544280"/>
            </p14:xfrm>
          </p:contentPart>
        </mc:Choice>
        <mc:Fallback xmlns="">
          <p:pic>
            <p:nvPicPr>
              <p:cNvPr id="360" name="Rukopis 359">
                <a:extLst>
                  <a:ext uri="{FF2B5EF4-FFF2-40B4-BE49-F238E27FC236}">
                    <a16:creationId xmlns:a16="http://schemas.microsoft.com/office/drawing/2014/main" id="{4F396B6F-F6D8-4903-836C-E0572A47D80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0411" y="2156863"/>
                <a:ext cx="12202920" cy="45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5" name="Rukopis 34">
                <a:extLst>
                  <a:ext uri="{FF2B5EF4-FFF2-40B4-BE49-F238E27FC236}">
                    <a16:creationId xmlns:a16="http://schemas.microsoft.com/office/drawing/2014/main" id="{D03A561D-064B-4557-AB06-90956B941DAA}"/>
                  </a:ext>
                </a:extLst>
              </p14:cNvPr>
              <p14:cNvContentPartPr/>
              <p14:nvPr/>
            </p14:nvContentPartPr>
            <p14:xfrm>
              <a:off x="10423131" y="6215503"/>
              <a:ext cx="51120" cy="135360"/>
            </p14:xfrm>
          </p:contentPart>
        </mc:Choice>
        <mc:Fallback>
          <p:pic>
            <p:nvPicPr>
              <p:cNvPr id="35" name="Rukopis 34">
                <a:extLst>
                  <a:ext uri="{FF2B5EF4-FFF2-40B4-BE49-F238E27FC236}">
                    <a16:creationId xmlns:a16="http://schemas.microsoft.com/office/drawing/2014/main" id="{D03A561D-064B-4557-AB06-90956B941DA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405131" y="6197863"/>
                <a:ext cx="8676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6" name="Rukopis 35">
                <a:extLst>
                  <a:ext uri="{FF2B5EF4-FFF2-40B4-BE49-F238E27FC236}">
                    <a16:creationId xmlns:a16="http://schemas.microsoft.com/office/drawing/2014/main" id="{C0339F77-9F56-4D5B-998A-B219A51F6F0D}"/>
                  </a:ext>
                </a:extLst>
              </p14:cNvPr>
              <p14:cNvContentPartPr/>
              <p14:nvPr/>
            </p14:nvContentPartPr>
            <p14:xfrm>
              <a:off x="9384531" y="1872463"/>
              <a:ext cx="2321640" cy="3851640"/>
            </p14:xfrm>
          </p:contentPart>
        </mc:Choice>
        <mc:Fallback>
          <p:pic>
            <p:nvPicPr>
              <p:cNvPr id="36" name="Rukopis 35">
                <a:extLst>
                  <a:ext uri="{FF2B5EF4-FFF2-40B4-BE49-F238E27FC236}">
                    <a16:creationId xmlns:a16="http://schemas.microsoft.com/office/drawing/2014/main" id="{C0339F77-9F56-4D5B-998A-B219A51F6F0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366891" y="1854821"/>
                <a:ext cx="2357280" cy="388728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48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Rukopis 9">
                <a:extLst>
                  <a:ext uri="{FF2B5EF4-FFF2-40B4-BE49-F238E27FC236}">
                    <a16:creationId xmlns:a16="http://schemas.microsoft.com/office/drawing/2014/main" id="{540ECF4D-E57B-4DFE-8ADB-60C26068D2CF}"/>
                  </a:ext>
                </a:extLst>
              </p14:cNvPr>
              <p14:cNvContentPartPr/>
              <p14:nvPr/>
            </p14:nvContentPartPr>
            <p14:xfrm>
              <a:off x="4541066" y="895423"/>
              <a:ext cx="847440" cy="149400"/>
            </p14:xfrm>
          </p:contentPart>
        </mc:Choice>
        <mc:Fallback xmlns="">
          <p:pic>
            <p:nvPicPr>
              <p:cNvPr id="10" name="Rukopis 9">
                <a:extLst>
                  <a:ext uri="{FF2B5EF4-FFF2-40B4-BE49-F238E27FC236}">
                    <a16:creationId xmlns:a16="http://schemas.microsoft.com/office/drawing/2014/main" id="{540ECF4D-E57B-4DFE-8ADB-60C26068D2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32066" y="886783"/>
                <a:ext cx="8650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Rukopis 12">
                <a:extLst>
                  <a:ext uri="{FF2B5EF4-FFF2-40B4-BE49-F238E27FC236}">
                    <a16:creationId xmlns:a16="http://schemas.microsoft.com/office/drawing/2014/main" id="{AFA68442-288D-4CD0-8207-63534873C91B}"/>
                  </a:ext>
                </a:extLst>
              </p14:cNvPr>
              <p14:cNvContentPartPr/>
              <p14:nvPr/>
            </p14:nvContentPartPr>
            <p14:xfrm>
              <a:off x="5088266" y="568183"/>
              <a:ext cx="399600" cy="146520"/>
            </p14:xfrm>
          </p:contentPart>
        </mc:Choice>
        <mc:Fallback xmlns="">
          <p:pic>
            <p:nvPicPr>
              <p:cNvPr id="13" name="Rukopis 12">
                <a:extLst>
                  <a:ext uri="{FF2B5EF4-FFF2-40B4-BE49-F238E27FC236}">
                    <a16:creationId xmlns:a16="http://schemas.microsoft.com/office/drawing/2014/main" id="{AFA68442-288D-4CD0-8207-63534873C9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79274" y="559543"/>
                <a:ext cx="417224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Rukopis 25">
                <a:extLst>
                  <a:ext uri="{FF2B5EF4-FFF2-40B4-BE49-F238E27FC236}">
                    <a16:creationId xmlns:a16="http://schemas.microsoft.com/office/drawing/2014/main" id="{0158BD55-0964-467E-A720-7EC35D143847}"/>
                  </a:ext>
                </a:extLst>
              </p14:cNvPr>
              <p14:cNvContentPartPr/>
              <p14:nvPr/>
            </p14:nvContentPartPr>
            <p14:xfrm>
              <a:off x="2027906" y="1153543"/>
              <a:ext cx="6518520" cy="2524680"/>
            </p14:xfrm>
          </p:contentPart>
        </mc:Choice>
        <mc:Fallback xmlns="">
          <p:pic>
            <p:nvPicPr>
              <p:cNvPr id="26" name="Rukopis 25">
                <a:extLst>
                  <a:ext uri="{FF2B5EF4-FFF2-40B4-BE49-F238E27FC236}">
                    <a16:creationId xmlns:a16="http://schemas.microsoft.com/office/drawing/2014/main" id="{0158BD55-0964-467E-A720-7EC35D1438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19266" y="1144543"/>
                <a:ext cx="6536160" cy="254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Rukopis 27">
                <a:extLst>
                  <a:ext uri="{FF2B5EF4-FFF2-40B4-BE49-F238E27FC236}">
                    <a16:creationId xmlns:a16="http://schemas.microsoft.com/office/drawing/2014/main" id="{C583B544-C2F2-4A95-A9F9-44DF22D6266D}"/>
                  </a:ext>
                </a:extLst>
              </p14:cNvPr>
              <p14:cNvContentPartPr/>
              <p14:nvPr/>
            </p14:nvContentPartPr>
            <p14:xfrm>
              <a:off x="2699306" y="311143"/>
              <a:ext cx="585360" cy="531360"/>
            </p14:xfrm>
          </p:contentPart>
        </mc:Choice>
        <mc:Fallback xmlns="">
          <p:pic>
            <p:nvPicPr>
              <p:cNvPr id="28" name="Rukopis 27">
                <a:extLst>
                  <a:ext uri="{FF2B5EF4-FFF2-40B4-BE49-F238E27FC236}">
                    <a16:creationId xmlns:a16="http://schemas.microsoft.com/office/drawing/2014/main" id="{C583B544-C2F2-4A95-A9F9-44DF22D6266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90306" y="302149"/>
                <a:ext cx="603000" cy="5489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165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Rukopis 12">
                <a:extLst>
                  <a:ext uri="{FF2B5EF4-FFF2-40B4-BE49-F238E27FC236}">
                    <a16:creationId xmlns:a16="http://schemas.microsoft.com/office/drawing/2014/main" id="{C3593212-B0C6-4188-8D4B-746974CD738C}"/>
                  </a:ext>
                </a:extLst>
              </p14:cNvPr>
              <p14:cNvContentPartPr/>
              <p14:nvPr/>
            </p14:nvContentPartPr>
            <p14:xfrm>
              <a:off x="878426" y="995863"/>
              <a:ext cx="10467360" cy="649080"/>
            </p14:xfrm>
          </p:contentPart>
        </mc:Choice>
        <mc:Fallback xmlns="">
          <p:pic>
            <p:nvPicPr>
              <p:cNvPr id="13" name="Rukopis 12">
                <a:extLst>
                  <a:ext uri="{FF2B5EF4-FFF2-40B4-BE49-F238E27FC236}">
                    <a16:creationId xmlns:a16="http://schemas.microsoft.com/office/drawing/2014/main" id="{C3593212-B0C6-4188-8D4B-746974CD73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9786" y="987223"/>
                <a:ext cx="10484999" cy="6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Rukopis 24">
                <a:extLst>
                  <a:ext uri="{FF2B5EF4-FFF2-40B4-BE49-F238E27FC236}">
                    <a16:creationId xmlns:a16="http://schemas.microsoft.com/office/drawing/2014/main" id="{0652AB6C-2BB5-43B8-B658-A75D677F5227}"/>
                  </a:ext>
                </a:extLst>
              </p14:cNvPr>
              <p14:cNvContentPartPr/>
              <p14:nvPr/>
            </p14:nvContentPartPr>
            <p14:xfrm>
              <a:off x="2846533" y="2056629"/>
              <a:ext cx="3858120" cy="838800"/>
            </p14:xfrm>
          </p:contentPart>
        </mc:Choice>
        <mc:Fallback xmlns="">
          <p:pic>
            <p:nvPicPr>
              <p:cNvPr id="25" name="Rukopis 24">
                <a:extLst>
                  <a:ext uri="{FF2B5EF4-FFF2-40B4-BE49-F238E27FC236}">
                    <a16:creationId xmlns:a16="http://schemas.microsoft.com/office/drawing/2014/main" id="{0652AB6C-2BB5-43B8-B658-A75D677F52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37893" y="2047629"/>
                <a:ext cx="3875760" cy="85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1" name="Rukopis 50">
                <a:extLst>
                  <a:ext uri="{FF2B5EF4-FFF2-40B4-BE49-F238E27FC236}">
                    <a16:creationId xmlns:a16="http://schemas.microsoft.com/office/drawing/2014/main" id="{4091B8CF-CC2A-4F6E-B8E2-613F7EB5D80A}"/>
                  </a:ext>
                </a:extLst>
              </p14:cNvPr>
              <p14:cNvContentPartPr/>
              <p14:nvPr/>
            </p14:nvContentPartPr>
            <p14:xfrm>
              <a:off x="3001140" y="3429000"/>
              <a:ext cx="2463480" cy="944280"/>
            </p14:xfrm>
          </p:contentPart>
        </mc:Choice>
        <mc:Fallback xmlns="">
          <p:pic>
            <p:nvPicPr>
              <p:cNvPr id="51" name="Rukopis 50">
                <a:extLst>
                  <a:ext uri="{FF2B5EF4-FFF2-40B4-BE49-F238E27FC236}">
                    <a16:creationId xmlns:a16="http://schemas.microsoft.com/office/drawing/2014/main" id="{4091B8CF-CC2A-4F6E-B8E2-613F7EB5D8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92140" y="3420003"/>
                <a:ext cx="2481120" cy="9619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8" name="Rukopis 57">
                <a:extLst>
                  <a:ext uri="{FF2B5EF4-FFF2-40B4-BE49-F238E27FC236}">
                    <a16:creationId xmlns:a16="http://schemas.microsoft.com/office/drawing/2014/main" id="{79EADE69-0731-42CF-B795-213BC7B02006}"/>
                  </a:ext>
                </a:extLst>
              </p14:cNvPr>
              <p14:cNvContentPartPr/>
              <p14:nvPr/>
            </p14:nvContentPartPr>
            <p14:xfrm>
              <a:off x="6987754" y="3210596"/>
              <a:ext cx="2322360" cy="1222560"/>
            </p14:xfrm>
          </p:contentPart>
        </mc:Choice>
        <mc:Fallback xmlns="">
          <p:pic>
            <p:nvPicPr>
              <p:cNvPr id="58" name="Rukopis 57">
                <a:extLst>
                  <a:ext uri="{FF2B5EF4-FFF2-40B4-BE49-F238E27FC236}">
                    <a16:creationId xmlns:a16="http://schemas.microsoft.com/office/drawing/2014/main" id="{79EADE69-0731-42CF-B795-213BC7B0200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79114" y="3201953"/>
                <a:ext cx="2340000" cy="12402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8" name="Rukopis 77">
                <a:extLst>
                  <a:ext uri="{FF2B5EF4-FFF2-40B4-BE49-F238E27FC236}">
                    <a16:creationId xmlns:a16="http://schemas.microsoft.com/office/drawing/2014/main" id="{501AFE78-D3E1-420B-99B8-8FD07022BD58}"/>
                  </a:ext>
                </a:extLst>
              </p14:cNvPr>
              <p14:cNvContentPartPr/>
              <p14:nvPr/>
            </p14:nvContentPartPr>
            <p14:xfrm>
              <a:off x="10294946" y="2296543"/>
              <a:ext cx="932040" cy="410400"/>
            </p14:xfrm>
          </p:contentPart>
        </mc:Choice>
        <mc:Fallback xmlns="">
          <p:pic>
            <p:nvPicPr>
              <p:cNvPr id="78" name="Rukopis 77">
                <a:extLst>
                  <a:ext uri="{FF2B5EF4-FFF2-40B4-BE49-F238E27FC236}">
                    <a16:creationId xmlns:a16="http://schemas.microsoft.com/office/drawing/2014/main" id="{501AFE78-D3E1-420B-99B8-8FD07022BD5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85946" y="2287543"/>
                <a:ext cx="94968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9" name="Rukopis 78">
                <a:extLst>
                  <a:ext uri="{FF2B5EF4-FFF2-40B4-BE49-F238E27FC236}">
                    <a16:creationId xmlns:a16="http://schemas.microsoft.com/office/drawing/2014/main" id="{8DDC1BD7-1A19-40B4-9F19-814C559B403E}"/>
                  </a:ext>
                </a:extLst>
              </p14:cNvPr>
              <p14:cNvContentPartPr/>
              <p14:nvPr/>
            </p14:nvContentPartPr>
            <p14:xfrm>
              <a:off x="7635266" y="2331823"/>
              <a:ext cx="2130840" cy="317160"/>
            </p14:xfrm>
          </p:contentPart>
        </mc:Choice>
        <mc:Fallback xmlns="">
          <p:pic>
            <p:nvPicPr>
              <p:cNvPr id="79" name="Rukopis 78">
                <a:extLst>
                  <a:ext uri="{FF2B5EF4-FFF2-40B4-BE49-F238E27FC236}">
                    <a16:creationId xmlns:a16="http://schemas.microsoft.com/office/drawing/2014/main" id="{8DDC1BD7-1A19-40B4-9F19-814C559B403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26626" y="2323183"/>
                <a:ext cx="214848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0" name="Rukopis 89">
                <a:extLst>
                  <a:ext uri="{FF2B5EF4-FFF2-40B4-BE49-F238E27FC236}">
                    <a16:creationId xmlns:a16="http://schemas.microsoft.com/office/drawing/2014/main" id="{45A49AC0-3447-4117-8C44-1DC88FB29781}"/>
                  </a:ext>
                </a:extLst>
              </p14:cNvPr>
              <p14:cNvContentPartPr/>
              <p14:nvPr/>
            </p14:nvContentPartPr>
            <p14:xfrm>
              <a:off x="11530106" y="4197703"/>
              <a:ext cx="165600" cy="115920"/>
            </p14:xfrm>
          </p:contentPart>
        </mc:Choice>
        <mc:Fallback xmlns="">
          <p:pic>
            <p:nvPicPr>
              <p:cNvPr id="90" name="Rukopis 89">
                <a:extLst>
                  <a:ext uri="{FF2B5EF4-FFF2-40B4-BE49-F238E27FC236}">
                    <a16:creationId xmlns:a16="http://schemas.microsoft.com/office/drawing/2014/main" id="{45A49AC0-3447-4117-8C44-1DC88FB2978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521466" y="4188703"/>
                <a:ext cx="18324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6" name="Rukopis 95">
                <a:extLst>
                  <a:ext uri="{FF2B5EF4-FFF2-40B4-BE49-F238E27FC236}">
                    <a16:creationId xmlns:a16="http://schemas.microsoft.com/office/drawing/2014/main" id="{B657ED90-1226-4CF7-A6A4-547CFF276B7D}"/>
                  </a:ext>
                </a:extLst>
              </p14:cNvPr>
              <p14:cNvContentPartPr/>
              <p14:nvPr/>
            </p14:nvContentPartPr>
            <p14:xfrm>
              <a:off x="10752866" y="4610623"/>
              <a:ext cx="289080" cy="315000"/>
            </p14:xfrm>
          </p:contentPart>
        </mc:Choice>
        <mc:Fallback xmlns="">
          <p:pic>
            <p:nvPicPr>
              <p:cNvPr id="96" name="Rukopis 95">
                <a:extLst>
                  <a:ext uri="{FF2B5EF4-FFF2-40B4-BE49-F238E27FC236}">
                    <a16:creationId xmlns:a16="http://schemas.microsoft.com/office/drawing/2014/main" id="{B657ED90-1226-4CF7-A6A4-547CFF276B7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743866" y="4601633"/>
                <a:ext cx="306720" cy="3326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7" name="Rukopis 96">
                <a:extLst>
                  <a:ext uri="{FF2B5EF4-FFF2-40B4-BE49-F238E27FC236}">
                    <a16:creationId xmlns:a16="http://schemas.microsoft.com/office/drawing/2014/main" id="{7C1FFB3B-BF6E-4827-8684-0BDA75111E9C}"/>
                  </a:ext>
                </a:extLst>
              </p14:cNvPr>
              <p14:cNvContentPartPr/>
              <p14:nvPr/>
            </p14:nvContentPartPr>
            <p14:xfrm>
              <a:off x="9812546" y="3732583"/>
              <a:ext cx="1577880" cy="572400"/>
            </p14:xfrm>
          </p:contentPart>
        </mc:Choice>
        <mc:Fallback xmlns="">
          <p:pic>
            <p:nvPicPr>
              <p:cNvPr id="97" name="Rukopis 96">
                <a:extLst>
                  <a:ext uri="{FF2B5EF4-FFF2-40B4-BE49-F238E27FC236}">
                    <a16:creationId xmlns:a16="http://schemas.microsoft.com/office/drawing/2014/main" id="{7C1FFB3B-BF6E-4827-8684-0BDA75111E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803904" y="3723943"/>
                <a:ext cx="1595524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9" name="Rukopis 98">
                <a:extLst>
                  <a:ext uri="{FF2B5EF4-FFF2-40B4-BE49-F238E27FC236}">
                    <a16:creationId xmlns:a16="http://schemas.microsoft.com/office/drawing/2014/main" id="{48330FCE-88C3-4FFC-B103-B5A186A67406}"/>
                  </a:ext>
                </a:extLst>
              </p14:cNvPr>
              <p14:cNvContentPartPr/>
              <p14:nvPr/>
            </p14:nvContentPartPr>
            <p14:xfrm>
              <a:off x="11174426" y="4553743"/>
              <a:ext cx="525960" cy="426240"/>
            </p14:xfrm>
          </p:contentPart>
        </mc:Choice>
        <mc:Fallback xmlns="">
          <p:pic>
            <p:nvPicPr>
              <p:cNvPr id="99" name="Rukopis 98">
                <a:extLst>
                  <a:ext uri="{FF2B5EF4-FFF2-40B4-BE49-F238E27FC236}">
                    <a16:creationId xmlns:a16="http://schemas.microsoft.com/office/drawing/2014/main" id="{48330FCE-88C3-4FFC-B103-B5A186A6740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165786" y="4545103"/>
                <a:ext cx="54360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4" name="Rukopis 103">
                <a:extLst>
                  <a:ext uri="{FF2B5EF4-FFF2-40B4-BE49-F238E27FC236}">
                    <a16:creationId xmlns:a16="http://schemas.microsoft.com/office/drawing/2014/main" id="{EC855A82-0E48-49CF-B1A9-05F91B35380C}"/>
                  </a:ext>
                </a:extLst>
              </p14:cNvPr>
              <p14:cNvContentPartPr/>
              <p14:nvPr/>
            </p14:nvContentPartPr>
            <p14:xfrm>
              <a:off x="5152706" y="5145583"/>
              <a:ext cx="831240" cy="502200"/>
            </p14:xfrm>
          </p:contentPart>
        </mc:Choice>
        <mc:Fallback xmlns="">
          <p:pic>
            <p:nvPicPr>
              <p:cNvPr id="104" name="Rukopis 103">
                <a:extLst>
                  <a:ext uri="{FF2B5EF4-FFF2-40B4-BE49-F238E27FC236}">
                    <a16:creationId xmlns:a16="http://schemas.microsoft.com/office/drawing/2014/main" id="{EC855A82-0E48-49CF-B1A9-05F91B35380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44062" y="5136583"/>
                <a:ext cx="848888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9" name="Rukopis 108">
                <a:extLst>
                  <a:ext uri="{FF2B5EF4-FFF2-40B4-BE49-F238E27FC236}">
                    <a16:creationId xmlns:a16="http://schemas.microsoft.com/office/drawing/2014/main" id="{7AEC6A01-A977-487D-BEC2-D57EE7226030}"/>
                  </a:ext>
                </a:extLst>
              </p14:cNvPr>
              <p14:cNvContentPartPr/>
              <p14:nvPr/>
            </p14:nvContentPartPr>
            <p14:xfrm>
              <a:off x="7551746" y="5117863"/>
              <a:ext cx="204840" cy="340200"/>
            </p14:xfrm>
          </p:contentPart>
        </mc:Choice>
        <mc:Fallback xmlns="">
          <p:pic>
            <p:nvPicPr>
              <p:cNvPr id="109" name="Rukopis 108">
                <a:extLst>
                  <a:ext uri="{FF2B5EF4-FFF2-40B4-BE49-F238E27FC236}">
                    <a16:creationId xmlns:a16="http://schemas.microsoft.com/office/drawing/2014/main" id="{7AEC6A01-A977-487D-BEC2-D57EE722603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43106" y="5109223"/>
                <a:ext cx="22248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0" name="Rukopis 109">
                <a:extLst>
                  <a:ext uri="{FF2B5EF4-FFF2-40B4-BE49-F238E27FC236}">
                    <a16:creationId xmlns:a16="http://schemas.microsoft.com/office/drawing/2014/main" id="{5E2C3D6B-80F9-4E30-80EF-7D7E9CAEBD5B}"/>
                  </a:ext>
                </a:extLst>
              </p14:cNvPr>
              <p14:cNvContentPartPr/>
              <p14:nvPr/>
            </p14:nvContentPartPr>
            <p14:xfrm>
              <a:off x="7894106" y="5352223"/>
              <a:ext cx="185760" cy="165240"/>
            </p14:xfrm>
          </p:contentPart>
        </mc:Choice>
        <mc:Fallback xmlns="">
          <p:pic>
            <p:nvPicPr>
              <p:cNvPr id="110" name="Rukopis 109">
                <a:extLst>
                  <a:ext uri="{FF2B5EF4-FFF2-40B4-BE49-F238E27FC236}">
                    <a16:creationId xmlns:a16="http://schemas.microsoft.com/office/drawing/2014/main" id="{5E2C3D6B-80F9-4E30-80EF-7D7E9CAEBD5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885106" y="5343223"/>
                <a:ext cx="2034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1" name="Rukopis 110">
                <a:extLst>
                  <a:ext uri="{FF2B5EF4-FFF2-40B4-BE49-F238E27FC236}">
                    <a16:creationId xmlns:a16="http://schemas.microsoft.com/office/drawing/2014/main" id="{4D010BCA-7ADE-4B37-9973-94B02737A9A8}"/>
                  </a:ext>
                </a:extLst>
              </p14:cNvPr>
              <p14:cNvContentPartPr/>
              <p14:nvPr/>
            </p14:nvContentPartPr>
            <p14:xfrm>
              <a:off x="8404586" y="5387863"/>
              <a:ext cx="281160" cy="19800"/>
            </p14:xfrm>
          </p:contentPart>
        </mc:Choice>
        <mc:Fallback xmlns="">
          <p:pic>
            <p:nvPicPr>
              <p:cNvPr id="111" name="Rukopis 110">
                <a:extLst>
                  <a:ext uri="{FF2B5EF4-FFF2-40B4-BE49-F238E27FC236}">
                    <a16:creationId xmlns:a16="http://schemas.microsoft.com/office/drawing/2014/main" id="{4D010BCA-7ADE-4B37-9973-94B02737A9A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395586" y="5378863"/>
                <a:ext cx="2988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6" name="Rukopis 115">
                <a:extLst>
                  <a:ext uri="{FF2B5EF4-FFF2-40B4-BE49-F238E27FC236}">
                    <a16:creationId xmlns:a16="http://schemas.microsoft.com/office/drawing/2014/main" id="{056B54BA-A320-4BEE-99FB-8AA992777E16}"/>
                  </a:ext>
                </a:extLst>
              </p14:cNvPr>
              <p14:cNvContentPartPr/>
              <p14:nvPr/>
            </p14:nvContentPartPr>
            <p14:xfrm>
              <a:off x="9226106" y="5053783"/>
              <a:ext cx="430560" cy="401760"/>
            </p14:xfrm>
          </p:contentPart>
        </mc:Choice>
        <mc:Fallback xmlns="">
          <p:pic>
            <p:nvPicPr>
              <p:cNvPr id="116" name="Rukopis 115">
                <a:extLst>
                  <a:ext uri="{FF2B5EF4-FFF2-40B4-BE49-F238E27FC236}">
                    <a16:creationId xmlns:a16="http://schemas.microsoft.com/office/drawing/2014/main" id="{056B54BA-A320-4BEE-99FB-8AA992777E1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217106" y="5045143"/>
                <a:ext cx="44820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7" name="Rukopis 116">
                <a:extLst>
                  <a:ext uri="{FF2B5EF4-FFF2-40B4-BE49-F238E27FC236}">
                    <a16:creationId xmlns:a16="http://schemas.microsoft.com/office/drawing/2014/main" id="{F99B9CD6-DCA3-4063-991B-B7351B05F93A}"/>
                  </a:ext>
                </a:extLst>
              </p14:cNvPr>
              <p14:cNvContentPartPr/>
              <p14:nvPr/>
            </p14:nvContentPartPr>
            <p14:xfrm>
              <a:off x="8812466" y="5140543"/>
              <a:ext cx="267840" cy="338040"/>
            </p14:xfrm>
          </p:contentPart>
        </mc:Choice>
        <mc:Fallback xmlns="">
          <p:pic>
            <p:nvPicPr>
              <p:cNvPr id="117" name="Rukopis 116">
                <a:extLst>
                  <a:ext uri="{FF2B5EF4-FFF2-40B4-BE49-F238E27FC236}">
                    <a16:creationId xmlns:a16="http://schemas.microsoft.com/office/drawing/2014/main" id="{F99B9CD6-DCA3-4063-991B-B7351B05F93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03826" y="5131553"/>
                <a:ext cx="285480" cy="355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8" name="Rukopis 117">
                <a:extLst>
                  <a:ext uri="{FF2B5EF4-FFF2-40B4-BE49-F238E27FC236}">
                    <a16:creationId xmlns:a16="http://schemas.microsoft.com/office/drawing/2014/main" id="{5C460E46-9824-4644-B115-8CE91BE5BC81}"/>
                  </a:ext>
                </a:extLst>
              </p14:cNvPr>
              <p14:cNvContentPartPr/>
              <p14:nvPr/>
            </p14:nvContentPartPr>
            <p14:xfrm>
              <a:off x="7077266" y="5137303"/>
              <a:ext cx="343440" cy="388440"/>
            </p14:xfrm>
          </p:contentPart>
        </mc:Choice>
        <mc:Fallback xmlns="">
          <p:pic>
            <p:nvPicPr>
              <p:cNvPr id="118" name="Rukopis 117">
                <a:extLst>
                  <a:ext uri="{FF2B5EF4-FFF2-40B4-BE49-F238E27FC236}">
                    <a16:creationId xmlns:a16="http://schemas.microsoft.com/office/drawing/2014/main" id="{5C460E46-9824-4644-B115-8CE91BE5BC8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68266" y="5128663"/>
                <a:ext cx="36108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9" name="Rukopis 118">
                <a:extLst>
                  <a:ext uri="{FF2B5EF4-FFF2-40B4-BE49-F238E27FC236}">
                    <a16:creationId xmlns:a16="http://schemas.microsoft.com/office/drawing/2014/main" id="{6CC70BCE-E4CD-4116-971E-25CC60CF5C8C}"/>
                  </a:ext>
                </a:extLst>
              </p14:cNvPr>
              <p14:cNvContentPartPr/>
              <p14:nvPr/>
            </p14:nvContentPartPr>
            <p14:xfrm>
              <a:off x="6318026" y="5379583"/>
              <a:ext cx="351000" cy="128880"/>
            </p14:xfrm>
          </p:contentPart>
        </mc:Choice>
        <mc:Fallback xmlns="">
          <p:pic>
            <p:nvPicPr>
              <p:cNvPr id="119" name="Rukopis 118">
                <a:extLst>
                  <a:ext uri="{FF2B5EF4-FFF2-40B4-BE49-F238E27FC236}">
                    <a16:creationId xmlns:a16="http://schemas.microsoft.com/office/drawing/2014/main" id="{6CC70BCE-E4CD-4116-971E-25CC60CF5C8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09386" y="5370943"/>
                <a:ext cx="368640" cy="14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01011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Širokoúhlá obrazovka</PresentationFormat>
  <Paragraphs>0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Maršálek Roman (3018)</dc:creator>
  <cp:lastModifiedBy>Maršálek Roman (3018)</cp:lastModifiedBy>
  <cp:revision>6</cp:revision>
  <dcterms:created xsi:type="dcterms:W3CDTF">2021-03-04T16:28:49Z</dcterms:created>
  <dcterms:modified xsi:type="dcterms:W3CDTF">2021-03-04T17:22:59Z</dcterms:modified>
</cp:coreProperties>
</file>