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D4A3C8-3C69-4A29-A4CA-F85FD83D8C0D}">
  <a:tblStyle styleId="{75D4A3C8-3C69-4A29-A4CA-F85FD83D8C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ac181f13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ac181f13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ac181f137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ac181f137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Globalno usavršavanje slučajne šume</a:t>
            </a:r>
            <a:endParaRPr sz="4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D. Doljanin, J. Grgić, R. Kustura, F. Pavičić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950" y="2349575"/>
            <a:ext cx="15430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5329" l="0" r="11111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Literatura</a:t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https://openaccess.thecvf.com/content_cvpr_2015/papers/Ren_Global_Refinement_of_2015_CVPR_paper.pdf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https://www.jmlr.org/papers/volume22/20-1031/20-1031.pdf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2" name="Google Shape;152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855550" y="18312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Hvala na pažnji!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Uvod u temu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Globalno usavršavanje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Usavršavanje vektora u listovima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Globalno obrezivianje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Uklanjanje čvorova u stablima radi manjeg zauzeća memorije i bolje generalizacije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6225" y="3331175"/>
            <a:ext cx="2227826" cy="14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0" y="45147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Refined-A vs Refined-E</a:t>
            </a:r>
            <a:endParaRPr b="1"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49900" y="1821975"/>
            <a:ext cx="864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Maksimalna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točnost modela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Minimalno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zauzeće memorije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Razlika iteraciji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zaustavljanja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850" y="1934850"/>
            <a:ext cx="3994825" cy="22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25" y="2106875"/>
            <a:ext cx="7416949" cy="24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131550" y="65400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Usporedba </a:t>
            </a:r>
            <a:r>
              <a:rPr lang="en"/>
              <a:t>r</a:t>
            </a:r>
            <a:r>
              <a:rPr lang="en"/>
              <a:t>ezultata</a:t>
            </a:r>
            <a:endParaRPr/>
          </a:p>
        </p:txBody>
      </p:sp>
      <p:graphicFrame>
        <p:nvGraphicFramePr>
          <p:cNvPr id="102" name="Google Shape;102;p17"/>
          <p:cNvGraphicFramePr/>
          <p:nvPr/>
        </p:nvGraphicFramePr>
        <p:xfrm>
          <a:off x="1315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{75D4A3C8-3C69-4A29-A4CA-F85FD83D8C0D}</a:tableStyleId>
              </a:tblPr>
              <a:tblGrid>
                <a:gridCol w="967700"/>
                <a:gridCol w="1009925"/>
                <a:gridCol w="975025"/>
                <a:gridCol w="1250425"/>
              </a:tblGrid>
              <a:tr h="5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Rezultati rada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Refined-A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Refined-E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Compression Refined-E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MNIST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0.0205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0.0295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76.92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Letter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0.0298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0.0433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30.32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Cpusmall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66.53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Abalone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16.67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" name="Google Shape;103;p17"/>
          <p:cNvGraphicFramePr/>
          <p:nvPr/>
        </p:nvGraphicFramePr>
        <p:xfrm>
          <a:off x="457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{75D4A3C8-3C69-4A29-A4CA-F85FD83D8C0D}</a:tableStyleId>
              </a:tblPr>
              <a:tblGrid>
                <a:gridCol w="961350"/>
                <a:gridCol w="986175"/>
                <a:gridCol w="984750"/>
                <a:gridCol w="1478500"/>
              </a:tblGrid>
              <a:tr h="61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Naši rezultati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Refined-A error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Refined-E error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Compression Refined-E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MNIST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0.021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0.0299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47.14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Letter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0.0328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0.0432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21.45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Cpusmall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2.89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3.138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46.12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Abalone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2.22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2.26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Spiking neural networks </a:t>
            </a:r>
            <a:r>
              <a:rPr lang="en"/>
              <a:t>Tema za usporedbu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09" name="Google Shape;109;p18"/>
          <p:cNvSpPr txBox="1"/>
          <p:nvPr/>
        </p:nvSpPr>
        <p:spPr>
          <a:xfrm>
            <a:off x="283100" y="2870025"/>
            <a:ext cx="733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Neuronske mreže na koje utječe duljina signala, a ne samo snaga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Modeliranje vremenski ovisnih signala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473" y="3273150"/>
            <a:ext cx="3025925" cy="16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807375" y="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Usporedba</a:t>
            </a:r>
            <a:r>
              <a:rPr lang="en" sz="2400">
                <a:solidFill>
                  <a:schemeClr val="dk2"/>
                </a:solidFill>
              </a:rPr>
              <a:t> </a:t>
            </a:r>
            <a:r>
              <a:rPr lang="en" sz="2400">
                <a:solidFill>
                  <a:schemeClr val="lt1"/>
                </a:solidFill>
              </a:rPr>
              <a:t>rezultata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25" y="1318200"/>
            <a:ext cx="4368825" cy="30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18192"/>
            <a:ext cx="4368824" cy="1618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65075" y="1982150"/>
            <a:ext cx="4224000" cy="226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65075" y="3047400"/>
            <a:ext cx="25638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Klasifikacija EMINIST seta</a:t>
            </a:r>
            <a:endParaRPr b="1"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Refined-A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25" y="4370493"/>
            <a:ext cx="4223999" cy="693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15" y="3515800"/>
            <a:ext cx="4221114" cy="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72425" y="4135300"/>
            <a:ext cx="733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Refined-E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4771450" y="1489600"/>
            <a:ext cx="4224000" cy="92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771450" y="3712150"/>
            <a:ext cx="4224000" cy="619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31550" y="65400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Usporedba </a:t>
            </a:r>
            <a:r>
              <a:rPr lang="en"/>
              <a:t>rezultata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760400" y="1809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{75D4A3C8-3C69-4A29-A4CA-F85FD83D8C0D}</a:tableStyleId>
              </a:tblPr>
              <a:tblGrid>
                <a:gridCol w="1493025"/>
                <a:gridCol w="1129775"/>
              </a:tblGrid>
              <a:tr h="59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Rezultati rada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MNIST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99.02%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EMNIST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87.51%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Fashion-MNIST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91.22%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1" name="Google Shape;131;p20"/>
          <p:cNvGraphicFramePr/>
          <p:nvPr/>
        </p:nvGraphicFramePr>
        <p:xfrm>
          <a:off x="41312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{75D4A3C8-3C69-4A29-A4CA-F85FD83D8C0D}</a:tableStyleId>
              </a:tblPr>
              <a:tblGrid>
                <a:gridCol w="1498825"/>
                <a:gridCol w="1115150"/>
                <a:gridCol w="1081500"/>
              </a:tblGrid>
              <a:tr h="61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Naši rezultati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Refined-A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Refined-E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MNIST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97.9%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97.11%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EMNIST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83.06%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82.46%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Fashion-MNIST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89.61%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88.75%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7" name="Google Shape;137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Zaključak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Bolji rezultati neuronske mreže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Za očekivati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 prevelike razlike uz manje zauzeće memorije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Poboljšane slučajne šume imaju potencijala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150" y="3149671"/>
            <a:ext cx="3679700" cy="14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