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Raleway" panose="020B0604020202020204" pitchFamily="2" charset="-18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D4A3C8-3C69-4A29-A4CA-F85FD83D8C0D}">
  <a:tblStyle styleId="{75D4A3C8-3C69-4A29-A4CA-F85FD83D8C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6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965474a9_3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965474a9_3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b9a0b074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b9a0b074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b9a0b074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b9a0b074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ac181f137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ac181f137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965474a9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965474a9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ac181f137_5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ac181f137_5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Globalno usavršavanje slučajne šume</a:t>
            </a:r>
            <a:endParaRPr sz="440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D. Doljanin, J. Grgić, R. Kustura, F. Pavičić</a:t>
            </a:r>
            <a:endParaRPr sz="2400" b="1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950" y="2349575"/>
            <a:ext cx="154305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r="11111" b="532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5"/>
                </a:solidFill>
              </a:rPr>
              <a:t>Literatura</a:t>
            </a:r>
            <a:endParaRPr sz="42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/>
              <a:t>https://openaccess.thecvf.com/content_cvpr_2015/papers/Ren_Global_Refinement_of_2015_CVPR_paper.pdf</a:t>
            </a:r>
            <a:endParaRPr sz="21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/>
              <a:t>https://www.jmlr.org/papers/volume22/20-1031/20-1031.pdf</a:t>
            </a: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 u="sng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2855550" y="183127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Hvala na pažnji!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2855550" y="3495513"/>
            <a:ext cx="2103000" cy="10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Uvod u temu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4294967295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Globalno usavršavanje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Usavršavanje vektora u listovima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Globalno obrezivianje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Uklanjanje čvorova u stablima radi manjeg zauzeća memorije i bolje generalizacije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6225" y="3331175"/>
            <a:ext cx="2227826" cy="148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/>
        </p:nvSpPr>
        <p:spPr>
          <a:xfrm>
            <a:off x="0" y="451475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Refined-A vs Refined-E</a:t>
            </a:r>
            <a:endParaRPr sz="30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249900" y="1821975"/>
            <a:ext cx="8644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Maksimalna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točnost modela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Minimalno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zauzeće memorije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Razlika iteraciji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zaustavljanja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850" y="1934850"/>
            <a:ext cx="3994825" cy="22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Rezultati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525" y="2106875"/>
            <a:ext cx="7416949" cy="244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131550" y="65400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Usporedba </a:t>
            </a:r>
            <a:r>
              <a:rPr lang="en"/>
              <a:t>rezultata</a:t>
            </a:r>
            <a:endParaRPr/>
          </a:p>
        </p:txBody>
      </p:sp>
      <p:graphicFrame>
        <p:nvGraphicFramePr>
          <p:cNvPr id="102" name="Google Shape;102;p17"/>
          <p:cNvGraphicFramePr/>
          <p:nvPr/>
        </p:nvGraphicFramePr>
        <p:xfrm>
          <a:off x="13155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{75D4A3C8-3C69-4A29-A4CA-F85FD83D8C0D}</a:tableStyleId>
              </a:tblPr>
              <a:tblGrid>
                <a:gridCol w="96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0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Rezultati rada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Refined-A error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Refined-E error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Compression Refined-E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MNIST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0.0205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0.0295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76.92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Letter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0.0298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0.0433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30.32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Cpusmall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2.9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3.02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66.53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Abalone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2.1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2.11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16.67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3" name="Google Shape;103;p17"/>
          <p:cNvGraphicFramePr/>
          <p:nvPr/>
        </p:nvGraphicFramePr>
        <p:xfrm>
          <a:off x="45720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{75D4A3C8-3C69-4A29-A4CA-F85FD83D8C0D}</a:tableStyleId>
              </a:tblPr>
              <a:tblGrid>
                <a:gridCol w="96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9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Naši rezultati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Refined-A error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Refined-E error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Compression Refined-E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MNIST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0.021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0.0299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47.14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Letter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0.0328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0.0432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21.45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Cpusmall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2.89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3.138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46.12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Abalone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2.22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2.26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10.13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Spiking neural networks </a:t>
            </a:r>
            <a:r>
              <a:rPr lang="en"/>
              <a:t>Tema za usporedbu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400" b="0"/>
          </a:p>
        </p:txBody>
      </p:sp>
      <p:sp>
        <p:nvSpPr>
          <p:cNvPr id="109" name="Google Shape;109;p18"/>
          <p:cNvSpPr txBox="1"/>
          <p:nvPr/>
        </p:nvSpPr>
        <p:spPr>
          <a:xfrm>
            <a:off x="283100" y="2870025"/>
            <a:ext cx="7339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Neuronske mreže na koje utječe duljina signala, a ne samo snaga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Modeliranje vremenski ovisnih signala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9473" y="3273150"/>
            <a:ext cx="3025925" cy="16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2807375" y="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Usporedba</a:t>
            </a:r>
            <a:r>
              <a:rPr lang="en" sz="2400">
                <a:solidFill>
                  <a:schemeClr val="dk2"/>
                </a:solidFill>
              </a:rPr>
              <a:t> </a:t>
            </a:r>
            <a:r>
              <a:rPr lang="en" sz="2400">
                <a:solidFill>
                  <a:schemeClr val="lt1"/>
                </a:solidFill>
              </a:rPr>
              <a:t>rezultata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025" y="1318200"/>
            <a:ext cx="4368825" cy="30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18192"/>
            <a:ext cx="4368824" cy="161832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/>
          <p:nvPr/>
        </p:nvSpPr>
        <p:spPr>
          <a:xfrm>
            <a:off x="65075" y="1982150"/>
            <a:ext cx="4224000" cy="2268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65075" y="3047400"/>
            <a:ext cx="25638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 b="1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Klasifikacija EMINIST seta</a:t>
            </a:r>
            <a:endParaRPr sz="1050" b="1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Refined-A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72425" y="4135300"/>
            <a:ext cx="7339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Refined-E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4771450" y="1489600"/>
            <a:ext cx="4224000" cy="9291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4771450" y="3712150"/>
            <a:ext cx="4224000" cy="6195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63A203-357F-4703-B099-2B7991054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49" y="3564636"/>
            <a:ext cx="4169052" cy="5053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9EA35D-FA49-42C3-96D7-6E71C49EA1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584" y="4410190"/>
            <a:ext cx="3921428" cy="5464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131550" y="65400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Usporedba </a:t>
            </a:r>
            <a:r>
              <a:rPr lang="en"/>
              <a:t>rezultata</a:t>
            </a:r>
            <a:endParaRPr/>
          </a:p>
        </p:txBody>
      </p:sp>
      <p:graphicFrame>
        <p:nvGraphicFramePr>
          <p:cNvPr id="130" name="Google Shape;130;p20"/>
          <p:cNvGraphicFramePr/>
          <p:nvPr/>
        </p:nvGraphicFramePr>
        <p:xfrm>
          <a:off x="760400" y="1809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{75D4A3C8-3C69-4A29-A4CA-F85FD83D8C0D}</a:tableStyleId>
              </a:tblPr>
              <a:tblGrid>
                <a:gridCol w="149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1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Rezultati rada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Accuracy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MNIST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99.02%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EMNIST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87.51%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Fashion-MNIST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91.22%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1" name="Google Shape;131;p20"/>
          <p:cNvGraphicFramePr/>
          <p:nvPr/>
        </p:nvGraphicFramePr>
        <p:xfrm>
          <a:off x="4131275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{75D4A3C8-3C69-4A29-A4CA-F85FD83D8C0D}</a:tableStyleId>
              </a:tblPr>
              <a:tblGrid>
                <a:gridCol w="149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9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Naši rezultati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Refined-A accuracy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Refined-E accuracy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MNIST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97.9%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97.11%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EMNIST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83.06%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82.46%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Fashion-MNIST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89.61%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88.75%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Zaključak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4294967295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Bolji rezultati neuronske mreže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Za očekivati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Ne prevelike razlike uz manje zauzeće memorije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Poboljšane slučajne šume imaju potencijala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2150" y="3149671"/>
            <a:ext cx="3679700" cy="147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242</Words>
  <Application>Microsoft Office PowerPoint</Application>
  <PresentationFormat>On-screen Show (16:9)</PresentationFormat>
  <Paragraphs>86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Raleway</vt:lpstr>
      <vt:lpstr>Courier New</vt:lpstr>
      <vt:lpstr>Arial</vt:lpstr>
      <vt:lpstr>Lato</vt:lpstr>
      <vt:lpstr>Swiss</vt:lpstr>
      <vt:lpstr>Globalno usavršavanje slučajne šume</vt:lpstr>
      <vt:lpstr>PowerPoint Presentation</vt:lpstr>
      <vt:lpstr>PowerPoint Presentation</vt:lpstr>
      <vt:lpstr>Rezultati</vt:lpstr>
      <vt:lpstr>Usporedba rezultata</vt:lpstr>
      <vt:lpstr>Spiking neural networks Tema za usporedbu </vt:lpstr>
      <vt:lpstr>Usporedba rezultata</vt:lpstr>
      <vt:lpstr>Usporedba rezultata</vt:lpstr>
      <vt:lpstr>PowerPoint Presentation</vt:lpstr>
      <vt:lpstr>Literatura https://openaccess.thecvf.com/content_cvpr_2015/papers/Ren_Global_Refinement_of_2015_CVPR_paper.pdf https://www.jmlr.org/papers/volume22/20-1031/20-1031.pdf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Globalno usavršavanje slučajne šume</dc:title>
  <cp:lastModifiedBy>Filip Pavičić</cp:lastModifiedBy>
  <cp:revision>1</cp:revision>
  <dcterms:modified xsi:type="dcterms:W3CDTF">2022-01-14T11:21:02Z</dcterms:modified>
</cp:coreProperties>
</file>