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D2025-5EFD-4A78-8660-FE47C1FB791A}" type="datetimeFigureOut">
              <a:rPr lang="en-GB" smtClean="0"/>
              <a:t>19/04/2023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EB1B5-368C-4397-9CF4-AE10CE6D32D6}" type="slidenum">
              <a:rPr lang="en-GB" smtClean="0"/>
              <a:t>‹#›</a:t>
            </a:fld>
            <a:endParaRPr lang="en-GB"/>
          </a:p>
        </p:txBody>
      </p:sp>
    </p:spTree>
    <p:extLst>
      <p:ext uri="{BB962C8B-B14F-4D97-AF65-F5344CB8AC3E}">
        <p14:creationId xmlns:p14="http://schemas.microsoft.com/office/powerpoint/2010/main" val="277491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34EB1B5-368C-4397-9CF4-AE10CE6D32D6}" type="slidenum">
              <a:rPr lang="en-GB" smtClean="0"/>
              <a:t>1</a:t>
            </a:fld>
            <a:endParaRPr lang="en-GB"/>
          </a:p>
        </p:txBody>
      </p:sp>
    </p:spTree>
    <p:extLst>
      <p:ext uri="{BB962C8B-B14F-4D97-AF65-F5344CB8AC3E}">
        <p14:creationId xmlns:p14="http://schemas.microsoft.com/office/powerpoint/2010/main" val="319877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45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984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69248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6367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151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5879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6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2220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6716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864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4/19/2023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221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4/19/2023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818615419"/>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709097-1D5E-461B-A75A-2CB4E0B19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8E7CE3D-756A-41A4-9B20-2A2FC3A1E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DCFBCD-20AC-11EB-4414-F62CF1DB7EDE}"/>
              </a:ext>
            </a:extLst>
          </p:cNvPr>
          <p:cNvPicPr>
            <a:picLocks noChangeAspect="1"/>
          </p:cNvPicPr>
          <p:nvPr/>
        </p:nvPicPr>
        <p:blipFill rotWithShape="1">
          <a:blip r:embed="rId3">
            <a:alphaModFix amt="50000"/>
          </a:blip>
          <a:srcRect r="6187" b="-1"/>
          <a:stretch/>
        </p:blipFill>
        <p:spPr>
          <a:xfrm>
            <a:off x="-67266" y="2520"/>
            <a:ext cx="12191980" cy="6855480"/>
          </a:xfrm>
          <a:prstGeom prst="rect">
            <a:avLst/>
          </a:prstGeom>
        </p:spPr>
      </p:pic>
      <p:sp>
        <p:nvSpPr>
          <p:cNvPr id="2" name="Title 1">
            <a:extLst>
              <a:ext uri="{FF2B5EF4-FFF2-40B4-BE49-F238E27FC236}">
                <a16:creationId xmlns:a16="http://schemas.microsoft.com/office/drawing/2014/main" id="{4DE3F8F7-48C0-BDD6-77D0-9F15DD55E06A}"/>
              </a:ext>
            </a:extLst>
          </p:cNvPr>
          <p:cNvSpPr>
            <a:spLocks noGrp="1"/>
          </p:cNvSpPr>
          <p:nvPr>
            <p:ph type="ctrTitle"/>
          </p:nvPr>
        </p:nvSpPr>
        <p:spPr>
          <a:xfrm>
            <a:off x="1249264" y="1515523"/>
            <a:ext cx="9238434" cy="857559"/>
          </a:xfrm>
        </p:spPr>
        <p:txBody>
          <a:bodyPr vert="horz" lIns="91440" tIns="45720" rIns="91440" bIns="45720" rtlCol="0" anchor="b">
            <a:normAutofit/>
          </a:bodyPr>
          <a:lstStyle/>
          <a:p>
            <a:r>
              <a:rPr lang="en-US" dirty="0">
                <a:solidFill>
                  <a:srgbClr val="FFFFFF"/>
                </a:solidFill>
              </a:rPr>
              <a:t>Winter Wonder – VR Multiplayer Project</a:t>
            </a:r>
          </a:p>
        </p:txBody>
      </p:sp>
      <p:cxnSp>
        <p:nvCxnSpPr>
          <p:cNvPr id="15" name="Straight Connector 14">
            <a:extLst>
              <a:ext uri="{FF2B5EF4-FFF2-40B4-BE49-F238E27FC236}">
                <a16:creationId xmlns:a16="http://schemas.microsoft.com/office/drawing/2014/main" id="{837CF948-9F12-4674-98E3-7A7FE57A1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C17F9F0-BE95-8FB6-35D5-2447A39CA760}"/>
              </a:ext>
            </a:extLst>
          </p:cNvPr>
          <p:cNvSpPr>
            <a:spLocks noGrp="1"/>
          </p:cNvSpPr>
          <p:nvPr>
            <p:ph type="subTitle" idx="1"/>
          </p:nvPr>
        </p:nvSpPr>
        <p:spPr>
          <a:xfrm>
            <a:off x="67286" y="0"/>
            <a:ext cx="3418297" cy="494522"/>
          </a:xfrm>
        </p:spPr>
        <p:txBody>
          <a:bodyPr vert="horz" lIns="91440" tIns="45720" rIns="91440" bIns="45720" rtlCol="0">
            <a:normAutofit fontScale="70000" lnSpcReduction="20000"/>
          </a:bodyPr>
          <a:lstStyle/>
          <a:p>
            <a:r>
              <a:rPr lang="en-US" dirty="0">
                <a:solidFill>
                  <a:srgbClr val="FFFFFF"/>
                </a:solidFill>
              </a:rPr>
              <a:t>Filip Rusiecki – Student number: C00250721</a:t>
            </a:r>
          </a:p>
        </p:txBody>
      </p:sp>
      <p:pic>
        <p:nvPicPr>
          <p:cNvPr id="7" name="Picture 6" descr="A qr code with black squares&#10;&#10;Description automatically generated with low confidence">
            <a:extLst>
              <a:ext uri="{FF2B5EF4-FFF2-40B4-BE49-F238E27FC236}">
                <a16:creationId xmlns:a16="http://schemas.microsoft.com/office/drawing/2014/main" id="{8B5A627E-5598-92AE-DA39-C703ED6DB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3801" y="177927"/>
            <a:ext cx="1434686" cy="1434686"/>
          </a:xfrm>
          <a:prstGeom prst="rect">
            <a:avLst/>
          </a:prstGeom>
        </p:spPr>
      </p:pic>
      <p:sp>
        <p:nvSpPr>
          <p:cNvPr id="8" name="TextBox 7">
            <a:extLst>
              <a:ext uri="{FF2B5EF4-FFF2-40B4-BE49-F238E27FC236}">
                <a16:creationId xmlns:a16="http://schemas.microsoft.com/office/drawing/2014/main" id="{EF049EE2-486D-C00D-D0F4-4F6F4B3C5433}"/>
              </a:ext>
            </a:extLst>
          </p:cNvPr>
          <p:cNvSpPr txBox="1"/>
          <p:nvPr/>
        </p:nvSpPr>
        <p:spPr>
          <a:xfrm>
            <a:off x="8679892" y="984252"/>
            <a:ext cx="2043404" cy="369332"/>
          </a:xfrm>
          <a:prstGeom prst="rect">
            <a:avLst/>
          </a:prstGeom>
          <a:noFill/>
        </p:spPr>
        <p:txBody>
          <a:bodyPr wrap="square" rtlCol="0">
            <a:spAutoFit/>
          </a:bodyPr>
          <a:lstStyle/>
          <a:p>
            <a:r>
              <a:rPr lang="en-GB" dirty="0"/>
              <a:t>LinkedIn:</a:t>
            </a:r>
          </a:p>
        </p:txBody>
      </p:sp>
      <p:pic>
        <p:nvPicPr>
          <p:cNvPr id="10" name="Picture 9" descr="A blue circle with white text and a black background&#10;&#10;Description automatically generated with low confidence">
            <a:extLst>
              <a:ext uri="{FF2B5EF4-FFF2-40B4-BE49-F238E27FC236}">
                <a16:creationId xmlns:a16="http://schemas.microsoft.com/office/drawing/2014/main" id="{A8D73D14-0232-C546-B01C-C11CD7D6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575" y="407285"/>
            <a:ext cx="608811" cy="608811"/>
          </a:xfrm>
          <a:prstGeom prst="rect">
            <a:avLst/>
          </a:prstGeom>
        </p:spPr>
      </p:pic>
      <p:sp>
        <p:nvSpPr>
          <p:cNvPr id="16" name="TextBox 15">
            <a:extLst>
              <a:ext uri="{FF2B5EF4-FFF2-40B4-BE49-F238E27FC236}">
                <a16:creationId xmlns:a16="http://schemas.microsoft.com/office/drawing/2014/main" id="{20A68AB1-1C36-961F-7E01-FF30F3A0A8B3}"/>
              </a:ext>
            </a:extLst>
          </p:cNvPr>
          <p:cNvSpPr txBox="1"/>
          <p:nvPr/>
        </p:nvSpPr>
        <p:spPr>
          <a:xfrm>
            <a:off x="5923555" y="1074633"/>
            <a:ext cx="2043404" cy="369332"/>
          </a:xfrm>
          <a:prstGeom prst="rect">
            <a:avLst/>
          </a:prstGeom>
          <a:noFill/>
        </p:spPr>
        <p:txBody>
          <a:bodyPr wrap="square" rtlCol="0">
            <a:spAutoFit/>
          </a:bodyPr>
          <a:lstStyle/>
          <a:p>
            <a:r>
              <a:rPr lang="en-GB" dirty="0"/>
              <a:t>Portfolio:</a:t>
            </a:r>
          </a:p>
        </p:txBody>
      </p:sp>
      <p:pic>
        <p:nvPicPr>
          <p:cNvPr id="18" name="Picture 17" descr="A black cat in a circle&#10;&#10;Description automatically generated with low confidence">
            <a:extLst>
              <a:ext uri="{FF2B5EF4-FFF2-40B4-BE49-F238E27FC236}">
                <a16:creationId xmlns:a16="http://schemas.microsoft.com/office/drawing/2014/main" id="{CF6F93AE-CD07-DBC0-D52E-33535440E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8481" y="177927"/>
            <a:ext cx="1178521" cy="1178521"/>
          </a:xfrm>
          <a:prstGeom prst="rect">
            <a:avLst/>
          </a:prstGeom>
        </p:spPr>
      </p:pic>
      <p:pic>
        <p:nvPicPr>
          <p:cNvPr id="20" name="Picture 19" descr="A qr code with black squares&#10;&#10;Description automatically generated with low confidence">
            <a:extLst>
              <a:ext uri="{FF2B5EF4-FFF2-40B4-BE49-F238E27FC236}">
                <a16:creationId xmlns:a16="http://schemas.microsoft.com/office/drawing/2014/main" id="{F6916557-0763-C269-4F79-D4EEC395E4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6795" y="184251"/>
            <a:ext cx="1438370" cy="1438370"/>
          </a:xfrm>
          <a:prstGeom prst="rect">
            <a:avLst/>
          </a:prstGeom>
        </p:spPr>
      </p:pic>
      <p:sp>
        <p:nvSpPr>
          <p:cNvPr id="21" name="TextBox 20">
            <a:extLst>
              <a:ext uri="{FF2B5EF4-FFF2-40B4-BE49-F238E27FC236}">
                <a16:creationId xmlns:a16="http://schemas.microsoft.com/office/drawing/2014/main" id="{42BBB157-DAB2-9D73-973C-4F0D38C60797}"/>
              </a:ext>
            </a:extLst>
          </p:cNvPr>
          <p:cNvSpPr txBox="1"/>
          <p:nvPr/>
        </p:nvSpPr>
        <p:spPr>
          <a:xfrm>
            <a:off x="1267485" y="2286000"/>
            <a:ext cx="10538234" cy="2308324"/>
          </a:xfrm>
          <a:prstGeom prst="rect">
            <a:avLst/>
          </a:prstGeom>
          <a:noFill/>
        </p:spPr>
        <p:txBody>
          <a:bodyPr wrap="square" rtlCol="0">
            <a:spAutoFit/>
          </a:bodyPr>
          <a:lstStyle/>
          <a:p>
            <a:r>
              <a:rPr lang="en-GB" b="0" i="0" dirty="0">
                <a:effectLst/>
                <a:latin typeface="Raleway" panose="020B0604020202020204" pitchFamily="2" charset="0"/>
              </a:rPr>
              <a:t>A </a:t>
            </a:r>
            <a:r>
              <a:rPr lang="en-GB" b="0" i="0" dirty="0" err="1">
                <a:effectLst/>
                <a:latin typeface="Raleway" panose="020B0604020202020204" pitchFamily="2" charset="0"/>
              </a:rPr>
              <a:t>Muliplayer</a:t>
            </a:r>
            <a:r>
              <a:rPr lang="en-GB" b="0" i="0" dirty="0">
                <a:effectLst/>
                <a:latin typeface="Raleway" panose="020B0604020202020204" pitchFamily="2" charset="0"/>
              </a:rPr>
              <a:t> survival-based game in VR.</a:t>
            </a:r>
            <a:br>
              <a:rPr lang="en-GB" dirty="0"/>
            </a:br>
            <a:r>
              <a:rPr lang="en-GB" b="0" i="0" dirty="0">
                <a:effectLst/>
                <a:latin typeface="Raleway" panose="020B0604020202020204" pitchFamily="2" charset="0"/>
              </a:rPr>
              <a:t>Players goal would be to survive and fight other players as well as surviving the cold weather in a large scale environment which has different locations.</a:t>
            </a:r>
            <a:br>
              <a:rPr lang="en-GB" dirty="0"/>
            </a:br>
            <a:r>
              <a:rPr lang="en-GB" b="0" i="0" dirty="0">
                <a:effectLst/>
                <a:latin typeface="Raleway" panose="020B0604020202020204" pitchFamily="2" charset="0"/>
              </a:rPr>
              <a:t>While players scavenge the land they will encounter parts for a buildable plane that they can make and then fly with it. While progressing through the game players would face challenges such as monsters, cold extreme weathers and also other players, the game also has a day and night cycle</a:t>
            </a:r>
            <a:br>
              <a:rPr lang="en-GB" dirty="0"/>
            </a:br>
            <a:r>
              <a:rPr lang="en-GB" b="0" i="0" dirty="0">
                <a:effectLst/>
                <a:latin typeface="Raleway" panose="020B0604020202020204" pitchFamily="2" charset="0"/>
              </a:rPr>
              <a:t>Players would have to find shelter (set up a base to be safe from the creatures).</a:t>
            </a:r>
            <a:endParaRPr lang="en-GB" dirty="0"/>
          </a:p>
        </p:txBody>
      </p:sp>
      <p:pic>
        <p:nvPicPr>
          <p:cNvPr id="23" name="Picture 22">
            <a:extLst>
              <a:ext uri="{FF2B5EF4-FFF2-40B4-BE49-F238E27FC236}">
                <a16:creationId xmlns:a16="http://schemas.microsoft.com/office/drawing/2014/main" id="{3A252115-3DC8-2A93-163B-8BFBA3DD6FDF}"/>
              </a:ext>
            </a:extLst>
          </p:cNvPr>
          <p:cNvPicPr>
            <a:picLocks noChangeAspect="1"/>
          </p:cNvPicPr>
          <p:nvPr/>
        </p:nvPicPr>
        <p:blipFill>
          <a:blip r:embed="rId8"/>
          <a:stretch>
            <a:fillRect/>
          </a:stretch>
        </p:blipFill>
        <p:spPr>
          <a:xfrm>
            <a:off x="170766" y="4656562"/>
            <a:ext cx="3677621" cy="2024345"/>
          </a:xfrm>
          <a:prstGeom prst="rect">
            <a:avLst/>
          </a:prstGeom>
        </p:spPr>
      </p:pic>
      <p:pic>
        <p:nvPicPr>
          <p:cNvPr id="25" name="Picture 24">
            <a:extLst>
              <a:ext uri="{FF2B5EF4-FFF2-40B4-BE49-F238E27FC236}">
                <a16:creationId xmlns:a16="http://schemas.microsoft.com/office/drawing/2014/main" id="{D6F45EFB-CC6C-FD90-255B-1FC4F811AE7F}"/>
              </a:ext>
            </a:extLst>
          </p:cNvPr>
          <p:cNvPicPr>
            <a:picLocks noChangeAspect="1"/>
          </p:cNvPicPr>
          <p:nvPr/>
        </p:nvPicPr>
        <p:blipFill>
          <a:blip r:embed="rId9"/>
          <a:stretch>
            <a:fillRect/>
          </a:stretch>
        </p:blipFill>
        <p:spPr>
          <a:xfrm>
            <a:off x="4019133" y="4656561"/>
            <a:ext cx="3758644" cy="2017187"/>
          </a:xfrm>
          <a:prstGeom prst="rect">
            <a:avLst/>
          </a:prstGeom>
        </p:spPr>
      </p:pic>
      <p:pic>
        <p:nvPicPr>
          <p:cNvPr id="27" name="Picture 26">
            <a:extLst>
              <a:ext uri="{FF2B5EF4-FFF2-40B4-BE49-F238E27FC236}">
                <a16:creationId xmlns:a16="http://schemas.microsoft.com/office/drawing/2014/main" id="{28BF0B8C-B075-DF41-24F3-E28ABA3AD1D4}"/>
              </a:ext>
            </a:extLst>
          </p:cNvPr>
          <p:cNvPicPr>
            <a:picLocks noChangeAspect="1"/>
          </p:cNvPicPr>
          <p:nvPr/>
        </p:nvPicPr>
        <p:blipFill>
          <a:blip r:embed="rId10"/>
          <a:stretch>
            <a:fillRect/>
          </a:stretch>
        </p:blipFill>
        <p:spPr>
          <a:xfrm>
            <a:off x="7935835" y="4652554"/>
            <a:ext cx="3972497" cy="2017187"/>
          </a:xfrm>
          <a:prstGeom prst="rect">
            <a:avLst/>
          </a:prstGeom>
        </p:spPr>
      </p:pic>
      <p:sp>
        <p:nvSpPr>
          <p:cNvPr id="4" name="TextBox 3">
            <a:extLst>
              <a:ext uri="{FF2B5EF4-FFF2-40B4-BE49-F238E27FC236}">
                <a16:creationId xmlns:a16="http://schemas.microsoft.com/office/drawing/2014/main" id="{A950BD32-209D-0106-5A3D-ED0307868514}"/>
              </a:ext>
            </a:extLst>
          </p:cNvPr>
          <p:cNvSpPr txBox="1"/>
          <p:nvPr/>
        </p:nvSpPr>
        <p:spPr>
          <a:xfrm>
            <a:off x="215553" y="190654"/>
            <a:ext cx="3115620" cy="261610"/>
          </a:xfrm>
          <a:prstGeom prst="rect">
            <a:avLst/>
          </a:prstGeom>
          <a:noFill/>
        </p:spPr>
        <p:txBody>
          <a:bodyPr wrap="square" rtlCol="0">
            <a:spAutoFit/>
          </a:bodyPr>
          <a:lstStyle/>
          <a:p>
            <a:r>
              <a:rPr lang="en-GB" sz="1100" dirty="0"/>
              <a:t>(All images and background captured in game) </a:t>
            </a:r>
          </a:p>
        </p:txBody>
      </p:sp>
    </p:spTree>
    <p:extLst>
      <p:ext uri="{BB962C8B-B14F-4D97-AF65-F5344CB8AC3E}">
        <p14:creationId xmlns:p14="http://schemas.microsoft.com/office/powerpoint/2010/main" val="1104499873"/>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135</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Raleway</vt:lpstr>
      <vt:lpstr>Trade Gothic Next Cond</vt:lpstr>
      <vt:lpstr>Trade Gothic Next Light</vt:lpstr>
      <vt:lpstr>PortalVTI</vt:lpstr>
      <vt:lpstr>Winter Wonder – VR Multiplayer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Wonder – VR Multiplayer Project</dc:title>
  <dc:creator>(Student) - Filip Rusiecki</dc:creator>
  <cp:lastModifiedBy>(Student) - Filip Rusiecki</cp:lastModifiedBy>
  <cp:revision>5</cp:revision>
  <dcterms:created xsi:type="dcterms:W3CDTF">2023-04-19T18:21:50Z</dcterms:created>
  <dcterms:modified xsi:type="dcterms:W3CDTF">2023-04-19T20:58:50Z</dcterms:modified>
</cp:coreProperties>
</file>