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1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9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5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25A899-EC14-453E-80C7-FA53C3E3825D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4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nRlAEj8wv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F85-B519-82B6-E932-B6852AD1D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Winter Wonder</a:t>
            </a:r>
          </a:p>
        </p:txBody>
      </p:sp>
    </p:spTree>
    <p:extLst>
      <p:ext uri="{BB962C8B-B14F-4D97-AF65-F5344CB8AC3E}">
        <p14:creationId xmlns:p14="http://schemas.microsoft.com/office/powerpoint/2010/main" val="33422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6C45-F5A8-A5D8-7CB4-32D1B060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4796-E9B1-2C24-F005-22DCB537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91" y="1900990"/>
            <a:ext cx="3435577" cy="2350168"/>
          </a:xfrm>
        </p:spPr>
        <p:txBody>
          <a:bodyPr/>
          <a:lstStyle/>
          <a:p>
            <a:r>
              <a:rPr lang="en-GB" dirty="0"/>
              <a:t>-</a:t>
            </a:r>
            <a:r>
              <a:rPr lang="en-GB" b="1" u="sng" dirty="0"/>
              <a:t>Input Testing area </a:t>
            </a:r>
          </a:p>
          <a:p>
            <a:r>
              <a:rPr lang="en-GB" dirty="0"/>
              <a:t>-Interactable bouncing balls.</a:t>
            </a:r>
          </a:p>
          <a:p>
            <a:r>
              <a:rPr lang="en-GB" dirty="0"/>
              <a:t>-Sword</a:t>
            </a:r>
          </a:p>
          <a:p>
            <a:r>
              <a:rPr lang="en-GB" dirty="0"/>
              <a:t>-Pickaxe </a:t>
            </a:r>
          </a:p>
          <a:p>
            <a:r>
              <a:rPr lang="en-GB" dirty="0"/>
              <a:t>-Guns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CD56F6-471D-9C90-07A1-1809ECB23D1C}"/>
              </a:ext>
            </a:extLst>
          </p:cNvPr>
          <p:cNvSpPr txBox="1">
            <a:spLocks/>
          </p:cNvSpPr>
          <p:nvPr/>
        </p:nvSpPr>
        <p:spPr>
          <a:xfrm>
            <a:off x="3797406" y="1900990"/>
            <a:ext cx="3435577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Player</a:t>
            </a:r>
          </a:p>
          <a:p>
            <a:r>
              <a:rPr lang="en-GB" dirty="0"/>
              <a:t>-Able to interact with objects</a:t>
            </a:r>
          </a:p>
          <a:p>
            <a:r>
              <a:rPr lang="en-GB" dirty="0"/>
              <a:t>-Walk with touchpad 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C81E4-7D88-202A-1BB9-B9DCA9973AAF}"/>
              </a:ext>
            </a:extLst>
          </p:cNvPr>
          <p:cNvSpPr txBox="1">
            <a:spLocks/>
          </p:cNvSpPr>
          <p:nvPr/>
        </p:nvSpPr>
        <p:spPr>
          <a:xfrm>
            <a:off x="7732295" y="1900990"/>
            <a:ext cx="3435577" cy="23501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World</a:t>
            </a:r>
          </a:p>
          <a:p>
            <a:r>
              <a:rPr lang="en-GB" dirty="0"/>
              <a:t>-Big world to explore </a:t>
            </a:r>
          </a:p>
          <a:p>
            <a:r>
              <a:rPr lang="en-GB" dirty="0"/>
              <a:t>-day/night system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1E1063-9B3E-6CF5-4490-96E87C1327E5}"/>
              </a:ext>
            </a:extLst>
          </p:cNvPr>
          <p:cNvSpPr txBox="1">
            <a:spLocks/>
          </p:cNvSpPr>
          <p:nvPr/>
        </p:nvSpPr>
        <p:spPr>
          <a:xfrm>
            <a:off x="286190" y="4523874"/>
            <a:ext cx="3435577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Plane</a:t>
            </a:r>
          </a:p>
          <a:p>
            <a:r>
              <a:rPr lang="en-GB" dirty="0"/>
              <a:t>-Plane is able to fly</a:t>
            </a:r>
          </a:p>
          <a:p>
            <a:r>
              <a:rPr lang="en-GB" dirty="0"/>
              <a:t>-Control with touchpad 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6464E4-C482-36BA-32B2-A9699849089F}"/>
              </a:ext>
            </a:extLst>
          </p:cNvPr>
          <p:cNvSpPr txBox="1">
            <a:spLocks/>
          </p:cNvSpPr>
          <p:nvPr/>
        </p:nvSpPr>
        <p:spPr>
          <a:xfrm>
            <a:off x="3797406" y="4507832"/>
            <a:ext cx="3435577" cy="21977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AI</a:t>
            </a:r>
          </a:p>
          <a:p>
            <a:r>
              <a:rPr lang="en-GB" dirty="0"/>
              <a:t>-Base ai is implemented (able to detect player within an area)</a:t>
            </a:r>
          </a:p>
          <a:p>
            <a:r>
              <a:rPr lang="en-GB" dirty="0"/>
              <a:t>-Basic models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A71F-28AE-01F6-7A56-ED368CC3A2A0}"/>
              </a:ext>
            </a:extLst>
          </p:cNvPr>
          <p:cNvSpPr txBox="1"/>
          <p:nvPr/>
        </p:nvSpPr>
        <p:spPr>
          <a:xfrm>
            <a:off x="8334286" y="4700478"/>
            <a:ext cx="2409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https://www.youtube.com/watch?v=6nRlAEj8wvY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13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2306-85FF-DDF9-EFE1-3F5911BE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4507E-FD64-C2E8-80DF-76E28B2AF37A}"/>
              </a:ext>
            </a:extLst>
          </p:cNvPr>
          <p:cNvSpPr txBox="1">
            <a:spLocks/>
          </p:cNvSpPr>
          <p:nvPr/>
        </p:nvSpPr>
        <p:spPr>
          <a:xfrm>
            <a:off x="639118" y="2084832"/>
            <a:ext cx="3515788" cy="1975104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AI</a:t>
            </a:r>
          </a:p>
          <a:p>
            <a:r>
              <a:rPr lang="en-GB" dirty="0"/>
              <a:t>-Attacking the player</a:t>
            </a:r>
          </a:p>
          <a:p>
            <a:r>
              <a:rPr lang="en-GB" dirty="0"/>
              <a:t>-Ai spawner</a:t>
            </a:r>
          </a:p>
          <a:p>
            <a:r>
              <a:rPr lang="en-GB" dirty="0"/>
              <a:t>-De-spawning </a:t>
            </a:r>
          </a:p>
          <a:p>
            <a:r>
              <a:rPr lang="en-GB" dirty="0"/>
              <a:t>-avoid the players attacks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D9F01-9CE0-2D33-306D-C3394399BC88}"/>
              </a:ext>
            </a:extLst>
          </p:cNvPr>
          <p:cNvSpPr txBox="1">
            <a:spLocks/>
          </p:cNvSpPr>
          <p:nvPr/>
        </p:nvSpPr>
        <p:spPr>
          <a:xfrm>
            <a:off x="4395537" y="2084832"/>
            <a:ext cx="3641559" cy="2134242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</a:t>
            </a:r>
            <a:r>
              <a:rPr lang="en-GB" b="1" u="sng" dirty="0"/>
              <a:t>Player</a:t>
            </a:r>
          </a:p>
          <a:p>
            <a:r>
              <a:rPr lang="en-GB" dirty="0"/>
              <a:t>-player able to build plane</a:t>
            </a:r>
          </a:p>
          <a:p>
            <a:r>
              <a:rPr lang="en-GB" dirty="0"/>
              <a:t>-player able to build shelter</a:t>
            </a:r>
          </a:p>
          <a:p>
            <a:r>
              <a:rPr lang="en-GB" dirty="0"/>
              <a:t>-consume Food/Water and regen stamina.</a:t>
            </a:r>
          </a:p>
          <a:p>
            <a:r>
              <a:rPr lang="en-GB" dirty="0"/>
              <a:t>-avoid the players attacks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</TotalTime>
  <Words>137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Winter Wonder</vt:lpstr>
      <vt:lpstr>What Is done</vt:lpstr>
      <vt:lpstr>What needs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Filip Rusiecki</dc:creator>
  <cp:lastModifiedBy>(Student) - Filip Rusiecki</cp:lastModifiedBy>
  <cp:revision>3</cp:revision>
  <dcterms:created xsi:type="dcterms:W3CDTF">2022-12-11T21:18:02Z</dcterms:created>
  <dcterms:modified xsi:type="dcterms:W3CDTF">2022-12-14T20:09:55Z</dcterms:modified>
</cp:coreProperties>
</file>