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5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6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9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6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0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6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5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DCFBCD-20AC-11EB-4414-F62CF1DB7E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6187" b="-1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3F8F7-48C0-BDD6-77D0-9F15DD55E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783" y="1507311"/>
            <a:ext cx="9238434" cy="8575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Winter Wonder – VR Multiplayer Project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C17F9F0-BE95-8FB6-35D5-2447A39CA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87" y="0"/>
            <a:ext cx="1677538" cy="4945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Filip Rusiecki</a:t>
            </a:r>
          </a:p>
        </p:txBody>
      </p:sp>
    </p:spTree>
    <p:extLst>
      <p:ext uri="{BB962C8B-B14F-4D97-AF65-F5344CB8AC3E}">
        <p14:creationId xmlns:p14="http://schemas.microsoft.com/office/powerpoint/2010/main" val="110449987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PortalVTI</vt:lpstr>
      <vt:lpstr>Winter Wonder – VR Multiplayer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Wonder – VR Multiplayer Project</dc:title>
  <dc:creator>(Student) - Filip Rusiecki</dc:creator>
  <cp:lastModifiedBy>(Student) - Filip Rusiecki</cp:lastModifiedBy>
  <cp:revision>1</cp:revision>
  <dcterms:created xsi:type="dcterms:W3CDTF">2023-04-19T18:21:50Z</dcterms:created>
  <dcterms:modified xsi:type="dcterms:W3CDTF">2023-04-19T18:29:00Z</dcterms:modified>
</cp:coreProperties>
</file>