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A4AC-449B-A722-3B46-5B30A05FD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D6457-0175-3846-3A79-EE381A4E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8AB2C-5B75-E156-55CB-D262D7C1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3D41-0BAD-C5E7-98EE-81E10199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9392-D4DD-27B7-2399-FC588BC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B881-22D1-1D76-55D1-9BB30177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ABE7E-5341-229A-0DFC-D1452AC6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BB80-4A66-9499-3E34-E45E45DD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1CE3D-0831-D423-F79D-F5A78C78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2C09-982C-986B-7804-4931A0C3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7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8DE0E-6B3D-6DA3-FE8C-23F38DDD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E9A1B-EEF5-3958-6641-61412254B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082E-617D-B1F1-ADE1-EBB27E98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3D45-CAE9-9C23-8238-92A27C85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7B89-7F82-4365-1809-5439A6F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AA2C-EB7B-A520-A2EE-9821446E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9F1A-55B4-DF68-53BC-3BC51B22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322D-80BA-3939-8B9E-AC544521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DF53-8B9B-CF7D-2C54-959F95D6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E457-3E2A-E375-A5B0-2577499F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8B1E-401A-60E2-7EA3-EDF69B7A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1B6E-4D36-BA30-64A2-049FDB484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216C-4C8F-7683-8944-4F75B6B2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0D91-E34F-14D8-1C39-7A14F67B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F481-6615-9AA3-5583-690DED62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5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B873-DA8F-CDC6-C134-0A0F603A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2D24-2B6A-CF44-FECB-576CDFC6E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229-7013-1585-0C80-EB004B3DC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BEE41-F06C-461A-DA51-A4B01AB5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710B1-0BE4-9EDC-4658-35C6FEBD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B94EF-98EF-C7B5-7567-FD0F8E0E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2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CD17-E979-86F0-FFEA-3C08ACD0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70E6F-8AA7-6EF2-FC4B-4DF72B72A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F6292-1BF7-574A-C818-EF534B228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4A0E3-BB92-914C-71A1-5E06830DA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CA134-D4AE-623D-543E-951E7A3B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CC63B-BE40-0700-21E4-847D2F8A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03087-8172-A239-7280-9F9DEB0D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6C696-538D-BC5B-8842-A56034DC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98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706B-D254-840A-844D-765FE2F5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707CA-DC10-3E8C-CC4E-11173409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9BB4A-1150-4E52-3B9B-1045B0AE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1CC70-F123-317E-6999-BAA45F6A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6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B0EDE-49F4-7ADE-01FA-B613B34D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CFCE4-A940-E4CA-271A-31C8DD9D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B11D8-70B5-1D7D-196D-59B6D599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18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2D34-E685-525D-A5B0-C0F2868F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40CB-9E23-52B6-5BB3-211EE5F47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DE03B-CAFE-40F9-A184-18193CE9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62984-689D-0BCC-9ECB-35253EF1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20DE-A53F-4573-5040-9A21E6C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C5E54-A28A-3CC1-349D-93E7CDF6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9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38E8-E6B5-6088-B6CE-42D6C9FD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CFC8F-1E47-3857-2018-67E4CAC18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C0099-76B9-035A-AADA-F4A92156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A133-F98C-2245-E424-9C01391F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9F2E3-E9D0-F0BE-D490-ED580A88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DAABD-54A5-4C2B-EDA0-CEC69DDE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2F5BC-A05C-AF0A-95BA-48CB3CD0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2DEC1-E5B9-B1E5-884E-3479B1B7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C4E8-771D-AFBD-64B3-BA6D06CD2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A899-EC14-453E-80C7-FA53C3E3825D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A817B-1672-4EA6-56E9-50462F663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A371-993C-A287-58B8-0E87D69BD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5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F85-B519-82B6-E932-B6852AD1D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DADA1-195D-C618-0CE7-7DD9437D3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26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- Filip Rusiecki</dc:creator>
  <cp:lastModifiedBy>(Student) - Filip Rusiecki</cp:lastModifiedBy>
  <cp:revision>1</cp:revision>
  <dcterms:created xsi:type="dcterms:W3CDTF">2022-12-11T21:18:02Z</dcterms:created>
  <dcterms:modified xsi:type="dcterms:W3CDTF">2022-12-11T21:18:09Z</dcterms:modified>
</cp:coreProperties>
</file>