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47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325A899-EC14-453E-80C7-FA53C3E3825D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158B-7B94-4B02-9117-B7F689738E8C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57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A899-EC14-453E-80C7-FA53C3E3825D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158B-7B94-4B02-9117-B7F689738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55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A899-EC14-453E-80C7-FA53C3E3825D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158B-7B94-4B02-9117-B7F689738E8C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056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A899-EC14-453E-80C7-FA53C3E3825D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158B-7B94-4B02-9117-B7F689738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92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A899-EC14-453E-80C7-FA53C3E3825D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158B-7B94-4B02-9117-B7F689738E8C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74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A899-EC14-453E-80C7-FA53C3E3825D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158B-7B94-4B02-9117-B7F689738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81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A899-EC14-453E-80C7-FA53C3E3825D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158B-7B94-4B02-9117-B7F689738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27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A899-EC14-453E-80C7-FA53C3E3825D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158B-7B94-4B02-9117-B7F689738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35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A899-EC14-453E-80C7-FA53C3E3825D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158B-7B94-4B02-9117-B7F689738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84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A899-EC14-453E-80C7-FA53C3E3825D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158B-7B94-4B02-9117-B7F689738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76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A899-EC14-453E-80C7-FA53C3E3825D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158B-7B94-4B02-9117-B7F689738E8C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35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325A899-EC14-453E-80C7-FA53C3E3825D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9A158B-7B94-4B02-9117-B7F689738E8C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04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jDkfWm-pjD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5F85-B519-82B6-E932-B6852AD1D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Filip Rusiecki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DADA1-195D-C618-0CE7-7DD9437D3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VR MULTIPLAYER</a:t>
            </a:r>
          </a:p>
        </p:txBody>
      </p:sp>
    </p:spTree>
    <p:extLst>
      <p:ext uri="{BB962C8B-B14F-4D97-AF65-F5344CB8AC3E}">
        <p14:creationId xmlns:p14="http://schemas.microsoft.com/office/powerpoint/2010/main" val="334226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1AC1-4861-1288-A86D-14BBC237B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GB" dirty="0"/>
              <a:t>What IS DONE IN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3623C-A6BA-6E09-B73E-F44E33EA7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VR support, VR controls</a:t>
            </a:r>
          </a:p>
          <a:p>
            <a:pPr marL="0" indent="0">
              <a:buNone/>
            </a:pPr>
            <a:r>
              <a:rPr lang="en-GB" dirty="0"/>
              <a:t>Multiplayer, waiting lobby, Offline screen</a:t>
            </a:r>
          </a:p>
          <a:p>
            <a:pPr marL="0" indent="0">
              <a:buNone/>
            </a:pPr>
            <a:r>
              <a:rPr lang="en-GB" dirty="0"/>
              <a:t>AI</a:t>
            </a:r>
          </a:p>
          <a:p>
            <a:pPr marL="0" indent="0">
              <a:buNone/>
            </a:pPr>
            <a:r>
              <a:rPr lang="en-GB" dirty="0"/>
              <a:t>Usable plane by players</a:t>
            </a:r>
          </a:p>
          <a:p>
            <a:pPr marL="0" indent="0">
              <a:buNone/>
            </a:pPr>
            <a:r>
              <a:rPr lang="en-GB" dirty="0"/>
              <a:t>Large scale world, open world</a:t>
            </a:r>
          </a:p>
          <a:p>
            <a:pPr marL="0" indent="0">
              <a:buNone/>
            </a:pPr>
            <a:r>
              <a:rPr lang="en-GB" dirty="0"/>
              <a:t>Interactable objects</a:t>
            </a:r>
          </a:p>
          <a:p>
            <a:pPr marL="0" indent="0">
              <a:buNone/>
            </a:pPr>
            <a:r>
              <a:rPr lang="en-GB" b="0" i="0" dirty="0">
                <a:effectLst/>
                <a:latin typeface="gg sans"/>
                <a:hlinkClick r:id="rId2" tooltip="https://youtu.be/jDkfWm-pjDg"/>
              </a:rPr>
              <a:t>https://youtu.be/jDkfWm-pjDg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13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gg sans</vt:lpstr>
      <vt:lpstr>Tw Cen MT</vt:lpstr>
      <vt:lpstr>Tw Cen MT Condensed</vt:lpstr>
      <vt:lpstr>Wingdings 3</vt:lpstr>
      <vt:lpstr>Integral</vt:lpstr>
      <vt:lpstr>Filip Rusiecki</vt:lpstr>
      <vt:lpstr>What IS DONE IN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(Student) - Filip Rusiecki</dc:creator>
  <cp:lastModifiedBy>(Student) - Filip Rusiecki</cp:lastModifiedBy>
  <cp:revision>7</cp:revision>
  <dcterms:created xsi:type="dcterms:W3CDTF">2022-12-11T21:18:02Z</dcterms:created>
  <dcterms:modified xsi:type="dcterms:W3CDTF">2023-04-26T21:24:49Z</dcterms:modified>
</cp:coreProperties>
</file>