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</p:sldIdLst>
  <p:sldSz cx="428402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24" d="100"/>
          <a:sy n="24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21" y="4954765"/>
            <a:ext cx="36414234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15901497"/>
            <a:ext cx="32130206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4" y="1611875"/>
            <a:ext cx="923743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71" y="1611875"/>
            <a:ext cx="27176799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9" y="7547788"/>
            <a:ext cx="36949737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9" y="20260574"/>
            <a:ext cx="36949737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8059374"/>
            <a:ext cx="18207117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1611882"/>
            <a:ext cx="3694973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3" y="7421634"/>
            <a:ext cx="18123442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3" y="11058863"/>
            <a:ext cx="18123442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91" y="7421634"/>
            <a:ext cx="18212697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91" y="11058863"/>
            <a:ext cx="18212697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4359077"/>
            <a:ext cx="21687889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2018348"/>
            <a:ext cx="13817104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4359077"/>
            <a:ext cx="21687889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49" y="9082564"/>
            <a:ext cx="13817104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1611882"/>
            <a:ext cx="3694973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8059374"/>
            <a:ext cx="3694973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3D81-29C0-D24F-8278-54A6C364BD0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28060644"/>
            <a:ext cx="1445859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28060644"/>
            <a:ext cx="963906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5618-950E-0B40-B442-C586E0799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02DEDB-6D53-8742-B314-60AEC5CFC7FE}"/>
              </a:ext>
            </a:extLst>
          </p:cNvPr>
          <p:cNvSpPr txBox="1">
            <a:spLocks/>
          </p:cNvSpPr>
          <p:nvPr/>
        </p:nvSpPr>
        <p:spPr>
          <a:xfrm>
            <a:off x="3213020" y="1398765"/>
            <a:ext cx="29349780" cy="286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0367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2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DM Sans" pitchFamily="2" charset="77"/>
              </a:rPr>
              <a:t>Winter Wonder – VR Multiplayer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BB1F-428A-CD99-FD73-32486C8D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07" y="5165345"/>
            <a:ext cx="35410089" cy="199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4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604f75-035f-4bcf-b8d3-05bab17d453d">
      <Terms xmlns="http://schemas.microsoft.com/office/infopath/2007/PartnerControls"/>
    </lcf76f155ced4ddcb4097134ff3c332f>
    <TaxCatchAll xmlns="e6b9e509-b424-4da0-b943-ec4d48415b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21EDCB449F27409E57881B74983F07" ma:contentTypeVersion="15" ma:contentTypeDescription="Create a new document." ma:contentTypeScope="" ma:versionID="e8cbf1bc234d9e75b3fb47cf0ddbe8d2">
  <xsd:schema xmlns:xsd="http://www.w3.org/2001/XMLSchema" xmlns:xs="http://www.w3.org/2001/XMLSchema" xmlns:p="http://schemas.microsoft.com/office/2006/metadata/properties" xmlns:ns2="c2604f75-035f-4bcf-b8d3-05bab17d453d" xmlns:ns3="e6b9e509-b424-4da0-b943-ec4d48415bba" targetNamespace="http://schemas.microsoft.com/office/2006/metadata/properties" ma:root="true" ma:fieldsID="cb20f4739b4a7f2dc429abb756e3d79e" ns2:_="" ns3:_="">
    <xsd:import namespace="c2604f75-035f-4bcf-b8d3-05bab17d453d"/>
    <xsd:import namespace="e6b9e509-b424-4da0-b943-ec4d48415b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04f75-035f-4bcf-b8d3-05bab17d4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ddb5b50-755e-41d6-8a3f-9a0e5bc6d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9e509-b424-4da0-b943-ec4d48415b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8c067be-7639-43bd-96c4-89d39a4ba8b5}" ma:internalName="TaxCatchAll" ma:showField="CatchAllData" ma:web="e6b9e509-b424-4da0-b943-ec4d48415b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3DE961-962B-4235-AD86-32B7AAFD7FA2}">
  <ds:schemaRefs>
    <ds:schemaRef ds:uri="http://schemas.microsoft.com/office/2006/metadata/properties"/>
    <ds:schemaRef ds:uri="http://schemas.microsoft.com/office/infopath/2007/PartnerControls"/>
    <ds:schemaRef ds:uri="c2604f75-035f-4bcf-b8d3-05bab17d453d"/>
    <ds:schemaRef ds:uri="e6b9e509-b424-4da0-b943-ec4d48415bba"/>
  </ds:schemaRefs>
</ds:datastoreItem>
</file>

<file path=customXml/itemProps2.xml><?xml version="1.0" encoding="utf-8"?>
<ds:datastoreItem xmlns:ds="http://schemas.openxmlformats.org/officeDocument/2006/customXml" ds:itemID="{262E4DBE-4B75-4600-AD88-99A0FA7337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81E940-CB6D-4428-AE62-BAB6E47DE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604f75-035f-4bcf-b8d3-05bab17d453d"/>
    <ds:schemaRef ds:uri="e6b9e509-b424-4da0-b943-ec4d48415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Phillip McCaskill</dc:creator>
  <cp:lastModifiedBy>(Student) - Filip Rusiecki</cp:lastModifiedBy>
  <cp:revision>2</cp:revision>
  <dcterms:created xsi:type="dcterms:W3CDTF">2023-02-16T15:07:39Z</dcterms:created>
  <dcterms:modified xsi:type="dcterms:W3CDTF">2023-04-19T23:22:43Z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0x0101005121EDCB449F27409E57881B74983F07</vt:lpwstr>
  </property>
</Properties>
</file>