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7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5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5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2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4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7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4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6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25A899-EC14-453E-80C7-FA53C3E3825D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P7g4Ee1e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F85-B519-82B6-E932-B6852AD1D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Filip Rusiecki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ADA1-195D-C618-0CE7-7DD9437D3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VR MULTIPLAYER</a:t>
            </a:r>
          </a:p>
        </p:txBody>
      </p:sp>
    </p:spTree>
    <p:extLst>
      <p:ext uri="{BB962C8B-B14F-4D97-AF65-F5344CB8AC3E}">
        <p14:creationId xmlns:p14="http://schemas.microsoft.com/office/powerpoint/2010/main" val="334226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1AC1-4861-1288-A86D-14BBC237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GB" dirty="0"/>
              <a:t>What I added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623C-A6BA-6E09-B73E-F44E33EA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GB" dirty="0"/>
              <a:t>-Multiplayer lobby</a:t>
            </a:r>
          </a:p>
          <a:p>
            <a:r>
              <a:rPr lang="en-GB" dirty="0"/>
              <a:t>-Multiplayer waiting room</a:t>
            </a:r>
          </a:p>
          <a:p>
            <a:r>
              <a:rPr lang="en-GB" dirty="0"/>
              <a:t>-Multiplayer Host/Client able to connect</a:t>
            </a:r>
          </a:p>
          <a:p>
            <a:r>
              <a:rPr lang="en-GB" dirty="0"/>
              <a:t>-Multiplayer for multiple people in VR</a:t>
            </a:r>
          </a:p>
          <a:p>
            <a:r>
              <a:rPr lang="en-GB" dirty="0"/>
              <a:t>-Multiplayer player syncing</a:t>
            </a:r>
          </a:p>
          <a:p>
            <a:r>
              <a:rPr lang="en-GB" dirty="0"/>
              <a:t>-Multiplayer offline screen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https://www.youtube.com/watch?v=uP7g4Ee1eRk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FC2E-5766-4A85-DE75-105B013F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want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85A1-C88E-0F12-7AA2-D4E63499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-Multiplayer gun sync</a:t>
            </a:r>
          </a:p>
          <a:p>
            <a:r>
              <a:rPr lang="en-GB" dirty="0"/>
              <a:t>-Multiplayer damage(players damage each other)</a:t>
            </a:r>
          </a:p>
          <a:p>
            <a:r>
              <a:rPr lang="en-GB" dirty="0"/>
              <a:t>-Multiplayer win condition</a:t>
            </a:r>
          </a:p>
          <a:p>
            <a:r>
              <a:rPr lang="en-GB" dirty="0"/>
              <a:t>-Multiplayer plane working </a:t>
            </a:r>
          </a:p>
          <a:p>
            <a:r>
              <a:rPr lang="en-GB" dirty="0">
                <a:solidFill>
                  <a:srgbClr val="FF0000"/>
                </a:solidFill>
              </a:rPr>
              <a:t>(-try to mod the VR package so it will work with parallel sync for multiplayer on single VR)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928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Filip Rusiecki</vt:lpstr>
      <vt:lpstr>What I added </vt:lpstr>
      <vt:lpstr>What I want to add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- Filip Rusiecki</dc:creator>
  <cp:lastModifiedBy>(Student) - Filip Rusiecki</cp:lastModifiedBy>
  <cp:revision>5</cp:revision>
  <dcterms:created xsi:type="dcterms:W3CDTF">2022-12-11T21:18:02Z</dcterms:created>
  <dcterms:modified xsi:type="dcterms:W3CDTF">2023-03-14T21:49:01Z</dcterms:modified>
</cp:coreProperties>
</file>