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 id="2147484269" r:id="rId2"/>
  </p:sldMasterIdLst>
  <p:notesMasterIdLst>
    <p:notesMasterId r:id="rId15"/>
  </p:notesMasterIdLst>
  <p:handoutMasterIdLst>
    <p:handoutMasterId r:id="rId16"/>
  </p:handoutMasterIdLst>
  <p:sldIdLst>
    <p:sldId id="409" r:id="rId3"/>
    <p:sldId id="553" r:id="rId4"/>
    <p:sldId id="554" r:id="rId5"/>
    <p:sldId id="555" r:id="rId6"/>
    <p:sldId id="556" r:id="rId7"/>
    <p:sldId id="557" r:id="rId8"/>
    <p:sldId id="559" r:id="rId9"/>
    <p:sldId id="560" r:id="rId10"/>
    <p:sldId id="558" r:id="rId11"/>
    <p:sldId id="551" r:id="rId12"/>
    <p:sldId id="552" r:id="rId13"/>
    <p:sldId id="527" r:id="rId14"/>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rategy" id="{D5037A30-FB0F-4652-98D3-8A70BEA7D6C2}">
          <p14:sldIdLst>
            <p14:sldId id="409"/>
          </p14:sldIdLst>
        </p14:section>
        <p14:section name="Intro" id="{624822EC-37D7-404C-B5BB-58E7B24D68AC}">
          <p14:sldIdLst>
            <p14:sldId id="553"/>
            <p14:sldId id="554"/>
            <p14:sldId id="555"/>
            <p14:sldId id="556"/>
            <p14:sldId id="557"/>
            <p14:sldId id="559"/>
            <p14:sldId id="560"/>
            <p14:sldId id="558"/>
            <p14:sldId id="551"/>
            <p14:sldId id="552"/>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50" autoAdjust="0"/>
    <p:restoredTop sz="93075" autoAdjust="0"/>
  </p:normalViewPr>
  <p:slideViewPr>
    <p:cSldViewPr snapToGrid="0">
      <p:cViewPr varScale="1">
        <p:scale>
          <a:sx n="74" d="100"/>
          <a:sy n="74" d="100"/>
        </p:scale>
        <p:origin x="125" y="72"/>
      </p:cViewPr>
      <p:guideLst>
        <p:guide orient="horz" pos="1472"/>
        <p:guide orient="horz" pos="2936"/>
        <p:guide pos="3917"/>
      </p:guideLst>
    </p:cSldViewPr>
  </p:slideViewPr>
  <p:notesTextViewPr>
    <p:cViewPr>
      <p:scale>
        <a:sx n="200" d="100"/>
        <a:sy n="200" d="100"/>
      </p:scale>
      <p:origin x="0" y="0"/>
    </p:cViewPr>
  </p:notesTextViewPr>
  <p:sorterViewPr>
    <p:cViewPr varScale="1">
      <p:scale>
        <a:sx n="1" d="1"/>
        <a:sy n="1" d="1"/>
      </p:scale>
      <p:origin x="0" y="-3125"/>
    </p:cViewPr>
  </p:sorterViewPr>
  <p:notesViewPr>
    <p:cSldViewPr snapToGrid="0">
      <p:cViewPr varScale="1">
        <p:scale>
          <a:sx n="85" d="100"/>
          <a:sy n="85" d="100"/>
        </p:scale>
        <p:origin x="31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720BF-5BAB-4715-8B3B-2856BF90270A}" type="datetimeFigureOut">
              <a:rPr lang="de-DE" smtClean="0"/>
              <a:t>tt.12.jjjj</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B36B2-E7AD-4177-B1B7-83AA576180E1}" type="slidenum">
              <a:rPr lang="de-DE" smtClean="0"/>
              <a:t>‹Nr.›</a:t>
            </a:fld>
            <a:endParaRPr lang="de-DE"/>
          </a:p>
        </p:txBody>
      </p:sp>
    </p:spTree>
    <p:extLst>
      <p:ext uri="{BB962C8B-B14F-4D97-AF65-F5344CB8AC3E}">
        <p14:creationId xmlns:p14="http://schemas.microsoft.com/office/powerpoint/2010/main" val="382209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12/t/jjjj</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12/t/jjjj</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425"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8923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1774">
              <a:buFont typeface="Arial" panose="020B0604020202020204" pitchFamily="34" charset="0"/>
              <a:buNone/>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27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425"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05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BA5FB33B-212B-4A19-995D-6BEC0A96F941}" type="slidenum">
              <a:rPr lang="de-DE" smtClean="0"/>
              <a:t>7</a:t>
            </a:fld>
            <a:endParaRPr lang="de-DE"/>
          </a:p>
        </p:txBody>
      </p:sp>
    </p:spTree>
    <p:extLst>
      <p:ext uri="{BB962C8B-B14F-4D97-AF65-F5344CB8AC3E}">
        <p14:creationId xmlns:p14="http://schemas.microsoft.com/office/powerpoint/2010/main" val="88150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BA5FB33B-212B-4A19-995D-6BEC0A96F941}" type="slidenum">
              <a:rPr lang="de-DE" smtClean="0"/>
              <a:t>8</a:t>
            </a:fld>
            <a:endParaRPr lang="de-DE"/>
          </a:p>
        </p:txBody>
      </p:sp>
    </p:spTree>
    <p:extLst>
      <p:ext uri="{BB962C8B-B14F-4D97-AF65-F5344CB8AC3E}">
        <p14:creationId xmlns:p14="http://schemas.microsoft.com/office/powerpoint/2010/main" val="36094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a:t>
            </a: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Because </a:t>
            </a: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a:t>
            </a: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425"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12/t/jjjj</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425"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411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12/t/jjjj 8:45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51273665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400884432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marL="0" marR="0" lvl="0" indent="0" algn="l" defTabSz="932574"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505050"/>
                </a:solidFill>
                <a:effectLst/>
                <a:uLnTx/>
                <a:uFillTx/>
                <a:latin typeface="Segoe UI"/>
                <a:ea typeface="+mn-ea"/>
                <a:cs typeface="+mn-cs"/>
              </a:rPr>
              <a:t>Microsoft Confidential</a:t>
            </a:r>
          </a:p>
        </p:txBody>
      </p:sp>
      <p:sp>
        <p:nvSpPr>
          <p:cNvPr id="5" name="Slide Number Placeholder 3"/>
          <p:cNvSpPr>
            <a:spLocks noGrp="1"/>
          </p:cNvSpPr>
          <p:nvPr>
            <p:ph type="sldNum" sz="quarter" idx="15"/>
          </p:nvPr>
        </p:nvSpPr>
        <p:spPr/>
        <p:txBody>
          <a:bodyPr/>
          <a:lstStyle>
            <a:lvl1pPr>
              <a:defRPr/>
            </a:lvl1pPr>
          </a:lstStyle>
          <a:p>
            <a:pPr marL="0" marR="0" lvl="0" indent="0" algn="r" defTabSz="932425" rtl="0" eaLnBrk="1" fontAlgn="auto" latinLnBrk="0" hangingPunct="1">
              <a:lnSpc>
                <a:spcPct val="100000"/>
              </a:lnSpc>
              <a:spcBef>
                <a:spcPts val="0"/>
              </a:spcBef>
              <a:spcAft>
                <a:spcPts val="0"/>
              </a:spcAft>
              <a:buClrTx/>
              <a:buSzTx/>
              <a:buFontTx/>
              <a:buNone/>
              <a:tabLst/>
              <a:defRPr/>
            </a:pPr>
            <a:fld id="{6052FC3A-E1BD-E54F-9A48-71EBDEF00552}" type="slidenum">
              <a:rPr kumimoji="0" lang="en-US" sz="900" b="0" i="0" u="none" strike="noStrike" kern="1200" cap="none" spc="0" normalizeH="0" baseline="0" noProof="0">
                <a:ln>
                  <a:noFill/>
                </a:ln>
                <a:solidFill>
                  <a:srgbClr val="505050"/>
                </a:solidFill>
                <a:effectLst/>
                <a:uLnTx/>
                <a:uFillTx/>
                <a:latin typeface="Segoe UI"/>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‹Nr.›</a:t>
            </a:fld>
            <a:endParaRPr kumimoji="0" lang="en-US" sz="9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475289222"/>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marL="0" marR="0" lvl="0" indent="0" algn="l" defTabSz="932574"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pPr marL="0" marR="0" lvl="0" indent="0" algn="r" defTabSz="932425" rtl="0" eaLnBrk="1" fontAlgn="auto" latinLnBrk="0" hangingPunct="1">
              <a:lnSpc>
                <a:spcPct val="100000"/>
              </a:lnSpc>
              <a:spcBef>
                <a:spcPts val="0"/>
              </a:spcBef>
              <a:spcAft>
                <a:spcPts val="0"/>
              </a:spcAft>
              <a:buClrTx/>
              <a:buSzTx/>
              <a:buFontTx/>
              <a:buNone/>
              <a:tabLst/>
              <a:defRPr/>
            </a:pPr>
            <a:fld id="{675909FA-3F91-0646-A6A8-60C236B90508}" type="slidenum">
              <a:rPr kumimoji="0" lang="en-US" sz="900" b="0" i="0" u="none" strike="noStrike" kern="1200" cap="none" spc="0" normalizeH="0" baseline="0" noProof="0">
                <a:ln>
                  <a:noFill/>
                </a:ln>
                <a:solidFill>
                  <a:srgbClr val="000000"/>
                </a:solidFill>
                <a:effectLst/>
                <a:uLnTx/>
                <a:uFillTx/>
                <a:latin typeface="Segoe UI"/>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‹Nr.›</a:t>
            </a:fld>
            <a:endParaRPr kumimoji="0" lang="en-US" sz="9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7190605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4631559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0912" y="233151"/>
            <a:ext cx="11814652" cy="880792"/>
          </a:xfrm>
        </p:spPr>
        <p:txBody>
          <a:bodyPr anchor="t" anchorCtr="0">
            <a:noAutofit/>
          </a:bodyPr>
          <a:lstStyle>
            <a:lvl1pPr>
              <a:defRPr sz="5438" cap="none" spc="-136" baseline="0">
                <a:solidFill>
                  <a:schemeClr val="accent1"/>
                </a:solidFill>
                <a:latin typeface="Segoe UI Light"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45886778"/>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1695" rtl="0" eaLnBrk="1" fontAlgn="base" latinLnBrk="0" hangingPunct="1">
              <a:lnSpc>
                <a:spcPct val="100000"/>
              </a:lnSpc>
              <a:spcBef>
                <a:spcPct val="0"/>
              </a:spcBef>
              <a:spcAft>
                <a:spcPct val="0"/>
              </a:spcAft>
              <a:buClrTx/>
              <a:buSzTx/>
              <a:buFontTx/>
              <a:buNone/>
              <a:tabLst/>
              <a:defRPr/>
            </a:pPr>
            <a:fld id="{83758903-653A-7442-ACA2-36E6579F0BEB}" type="slidenum">
              <a:rPr kumimoji="0" lang="en-US" sz="900" b="0" i="0" u="none" strike="noStrike" kern="1200" cap="none" spc="0" normalizeH="0" baseline="0" noProof="0" smtClean="0">
                <a:ln>
                  <a:noFill/>
                </a:ln>
                <a:solidFill>
                  <a:srgbClr val="505050"/>
                </a:solidFill>
                <a:effectLst/>
                <a:uLnTx/>
                <a:uFillTx/>
                <a:latin typeface="Segoe UI"/>
                <a:ea typeface="ＭＳ Ｐゴシック" charset="0"/>
                <a:cs typeface="+mn-cs"/>
              </a:rPr>
              <a:pPr marL="0" marR="0" lvl="0" indent="0" algn="r" defTabSz="931695" rtl="0" eaLnBrk="1" fontAlgn="base" latinLnBrk="0" hangingPunct="1">
                <a:lnSpc>
                  <a:spcPct val="100000"/>
                </a:lnSpc>
                <a:spcBef>
                  <a:spcPct val="0"/>
                </a:spcBef>
                <a:spcAft>
                  <a:spcPct val="0"/>
                </a:spcAft>
                <a:buClrTx/>
                <a:buSzTx/>
                <a:buFontTx/>
                <a:buNone/>
                <a:tabLst/>
                <a:defRPr/>
              </a:pPr>
              <a:t>‹Nr.›</a:t>
            </a:fld>
            <a:endParaRPr kumimoji="0" lang="en-US" sz="9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287049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1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marL="0" marR="0" lvl="0" indent="0" algn="r" defTabSz="932036"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12389">
                      <a:srgbClr val="FFFFFF"/>
                    </a:gs>
                    <a:gs pos="54000">
                      <a:srgbClr val="FFFFFF"/>
                    </a:gs>
                  </a:gsLst>
                  <a:lin ang="5400000" scaled="0"/>
                </a:gradFill>
                <a:effectLst/>
                <a:uLnTx/>
                <a:uFillTx/>
                <a:latin typeface="Segoe UI"/>
                <a:ea typeface="+mn-ea"/>
                <a:cs typeface="Segoe UI" pitchFamily="34" charset="0"/>
              </a:rPr>
              <a:t>© </a:t>
            </a:r>
            <a:r>
              <a:rPr kumimoji="0" lang="en-US" sz="700" b="0" i="0" u="none" strike="noStrike" kern="1200" cap="none" spc="0" normalizeH="0" baseline="0" noProof="0" dirty="0" smtClean="0">
                <a:ln>
                  <a:noFill/>
                </a:ln>
                <a:gradFill>
                  <a:gsLst>
                    <a:gs pos="12389">
                      <a:srgbClr val="FFFFFF"/>
                    </a:gs>
                    <a:gs pos="54000">
                      <a:srgbClr val="FFFFFF"/>
                    </a:gs>
                  </a:gsLst>
                  <a:lin ang="5400000" scaled="0"/>
                </a:gradFill>
                <a:effectLst/>
                <a:uLnTx/>
                <a:uFillTx/>
                <a:latin typeface="Segoe UI"/>
                <a:ea typeface="+mn-ea"/>
                <a:cs typeface="Segoe UI" pitchFamily="34" charset="0"/>
              </a:rPr>
              <a:t>2015 </a:t>
            </a:r>
            <a:r>
              <a:rPr kumimoji="0" lang="en-US" sz="700" b="0" i="0" u="none" strike="noStrike" kern="1200" cap="none" spc="0" normalizeH="0" baseline="0" noProof="0" dirty="0">
                <a:ln>
                  <a:noFill/>
                </a:ln>
                <a:gradFill>
                  <a:gsLst>
                    <a:gs pos="12389">
                      <a:srgbClr val="FFFFFF"/>
                    </a:gs>
                    <a:gs pos="54000">
                      <a:srgbClr val="FFFFFF"/>
                    </a:gs>
                  </a:gsLst>
                  <a:lin ang="5400000" scaled="0"/>
                </a:gradFill>
                <a:effectLst/>
                <a:uLnTx/>
                <a:uFillTx/>
                <a:latin typeface="Segoe UI"/>
                <a:ea typeface="+mn-ea"/>
                <a:cs typeface="Segoe UI" pitchFamily="34" charset="0"/>
              </a:rPr>
              <a:t>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11163949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k 2C 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51"/>
            <a:ext cx="5486399" cy="5119022"/>
          </a:xfrm>
        </p:spPr>
        <p:txBody>
          <a:bodyPr wrap="square">
            <a:normAutofit/>
          </a:bodyPr>
          <a:lstStyle>
            <a:lvl1pPr marL="0" indent="0">
              <a:spcBef>
                <a:spcPts val="1224"/>
              </a:spcBef>
              <a:buClr>
                <a:schemeClr val="tx1"/>
              </a:buClr>
              <a:buFont typeface="Wingdings" pitchFamily="2" charset="2"/>
              <a:buNone/>
              <a:defRPr sz="3595">
                <a:gradFill>
                  <a:gsLst>
                    <a:gs pos="1250">
                      <a:schemeClr val="tx2"/>
                    </a:gs>
                    <a:gs pos="99000">
                      <a:schemeClr val="tx2"/>
                    </a:gs>
                  </a:gsLst>
                  <a:lin ang="5400000" scaled="0"/>
                </a:gradFill>
              </a:defRPr>
            </a:lvl1pPr>
            <a:lvl2pPr marL="0" indent="0">
              <a:buNone/>
              <a:defRPr sz="1998"/>
            </a:lvl2pPr>
            <a:lvl3pPr marL="231476" indent="0">
              <a:buNone/>
              <a:tabLst/>
              <a:defRPr sz="1998"/>
            </a:lvl3pPr>
            <a:lvl4pPr marL="459781" indent="0">
              <a:buNone/>
              <a:defRPr/>
            </a:lvl4pPr>
            <a:lvl5pPr marL="684913"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51"/>
            <a:ext cx="5486399" cy="5119022"/>
          </a:xfrm>
        </p:spPr>
        <p:txBody>
          <a:bodyPr wrap="square">
            <a:normAutofit/>
          </a:bodyPr>
          <a:lstStyle>
            <a:lvl1pPr marL="0" indent="0">
              <a:spcBef>
                <a:spcPts val="1224"/>
              </a:spcBef>
              <a:buClr>
                <a:schemeClr val="tx1"/>
              </a:buClr>
              <a:buFont typeface="Wingdings" pitchFamily="2" charset="2"/>
              <a:buNone/>
              <a:defRPr sz="3595">
                <a:gradFill>
                  <a:gsLst>
                    <a:gs pos="1250">
                      <a:schemeClr val="tx2"/>
                    </a:gs>
                    <a:gs pos="99000">
                      <a:schemeClr val="tx2"/>
                    </a:gs>
                  </a:gsLst>
                  <a:lin ang="5400000" scaled="0"/>
                </a:gradFill>
              </a:defRPr>
            </a:lvl1pPr>
            <a:lvl2pPr marL="0" indent="0">
              <a:buNone/>
              <a:defRPr sz="1998"/>
            </a:lvl2pPr>
            <a:lvl3pPr marL="231476" indent="0">
              <a:buNone/>
              <a:tabLst/>
              <a:defRPr sz="1998"/>
            </a:lvl3pPr>
            <a:lvl4pPr marL="459781" indent="0">
              <a:buNone/>
              <a:defRPr/>
            </a:lvl4pPr>
            <a:lvl5pPr marL="684913"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8349251"/>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2_Title and Content">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lvl1pPr>
              <a:defRPr>
                <a:solidFill>
                  <a:schemeClr val="bg1"/>
                </a:solidFill>
              </a:defRPr>
            </a:lvl1pPr>
          </a:lstStyle>
          <a:p>
            <a:r>
              <a:rPr lang="en-US" smtClean="0"/>
              <a:t>Click to edit Master title style</a:t>
            </a:r>
            <a:endParaRPr lang="de-DE"/>
          </a:p>
        </p:txBody>
      </p:sp>
      <p:sp>
        <p:nvSpPr>
          <p:cNvPr id="3" name="Content Placeholder 2"/>
          <p:cNvSpPr>
            <a:spLocks noGrp="1"/>
          </p:cNvSpPr>
          <p:nvPr>
            <p:ph idx="1"/>
          </p:nvPr>
        </p:nvSpPr>
        <p:spPr/>
        <p:txBody>
          <a:bodyPr/>
          <a:lstStyle>
            <a:lvl1pPr marL="364225" indent="-364225">
              <a:buClr>
                <a:schemeClr val="bg1"/>
              </a:buClr>
              <a:defRPr>
                <a:solidFill>
                  <a:schemeClr val="bg1"/>
                </a:solidFill>
              </a:defRPr>
            </a:lvl1pPr>
            <a:lvl2pPr marL="728448" indent="-262241">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6561" y="6434445"/>
            <a:ext cx="1523762" cy="560079"/>
          </a:xfrm>
          <a:prstGeom prst="rect">
            <a:avLst/>
          </a:prstGeom>
        </p:spPr>
      </p:pic>
    </p:spTree>
    <p:extLst>
      <p:ext uri="{BB962C8B-B14F-4D97-AF65-F5344CB8AC3E}">
        <p14:creationId xmlns:p14="http://schemas.microsoft.com/office/powerpoint/2010/main" val="128911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only">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lvl1pPr>
              <a:defRPr>
                <a:solidFill>
                  <a:schemeClr val="bg1"/>
                </a:solidFill>
              </a:defRPr>
            </a:lvl1pPr>
          </a:lstStyle>
          <a:p>
            <a:r>
              <a:rPr lang="en-US" smtClean="0"/>
              <a:t>Click to edit Master title style</a:t>
            </a:r>
            <a:endParaRPr lang="de-DE"/>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77983" y="6200009"/>
            <a:ext cx="1677801" cy="616697"/>
          </a:xfrm>
          <a:prstGeom prst="rect">
            <a:avLst/>
          </a:prstGeom>
        </p:spPr>
      </p:pic>
    </p:spTree>
    <p:extLst>
      <p:ext uri="{BB962C8B-B14F-4D97-AF65-F5344CB8AC3E}">
        <p14:creationId xmlns:p14="http://schemas.microsoft.com/office/powerpoint/2010/main" val="37534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Demo Separator">
    <p:spTree>
      <p:nvGrpSpPr>
        <p:cNvPr id="1" name=""/>
        <p:cNvGrpSpPr/>
        <p:nvPr/>
      </p:nvGrpSpPr>
      <p:grpSpPr>
        <a:xfrm>
          <a:off x="0" y="0"/>
          <a:ext cx="0" cy="0"/>
          <a:chOff x="0" y="0"/>
          <a:chExt cx="0" cy="0"/>
        </a:xfrm>
      </p:grpSpPr>
      <p:sp>
        <p:nvSpPr>
          <p:cNvPr id="3" name="Rectangle 2"/>
          <p:cNvSpPr/>
          <p:nvPr userDrawn="1"/>
        </p:nvSpPr>
        <p:spPr>
          <a:xfrm>
            <a:off x="0"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25" rtl="0" eaLnBrk="1" fontAlgn="auto" latinLnBrk="0" hangingPunct="1">
              <a:lnSpc>
                <a:spcPct val="100000"/>
              </a:lnSpc>
              <a:spcBef>
                <a:spcPts val="0"/>
              </a:spcBef>
              <a:spcAft>
                <a:spcPts val="0"/>
              </a:spcAft>
              <a:buClrTx/>
              <a:buSzTx/>
              <a:buFontTx/>
              <a:buNone/>
              <a:tabLst/>
              <a:defRPr/>
            </a:pPr>
            <a:endParaRPr kumimoji="0" lang="de-DE" sz="1872" b="0" i="0" u="none" strike="noStrike" kern="1200" cap="none" spc="0" normalizeH="0" baseline="0" noProof="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560508" y="1588226"/>
            <a:ext cx="11315459" cy="1240785"/>
          </a:xfrm>
        </p:spPr>
        <p:txBody>
          <a:bodyPr vert="horz" lIns="0" tIns="45720" rIns="0" bIns="45720" rtlCol="0" anchor="b">
            <a:normAutofit/>
          </a:bodyPr>
          <a:lstStyle>
            <a:lvl1pPr>
              <a:defRPr lang="de-DE" sz="6118">
                <a:solidFill>
                  <a:schemeClr val="bg1"/>
                </a:solidFill>
              </a:defRPr>
            </a:lvl1pPr>
          </a:lstStyle>
          <a:p>
            <a:pPr lvl="0"/>
            <a:r>
              <a:rPr lang="en-US" smtClean="0"/>
              <a:t>Click to edit Master title style</a:t>
            </a:r>
            <a:endParaRPr lang="de-DE" dirty="0"/>
          </a:p>
        </p:txBody>
      </p:sp>
      <p:cxnSp>
        <p:nvCxnSpPr>
          <p:cNvPr id="4" name="Straight Connector 3"/>
          <p:cNvCxnSpPr/>
          <p:nvPr userDrawn="1"/>
        </p:nvCxnSpPr>
        <p:spPr>
          <a:xfrm>
            <a:off x="560508" y="3056716"/>
            <a:ext cx="113154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560508" y="3284422"/>
            <a:ext cx="11315459" cy="3150023"/>
          </a:xfrm>
        </p:spPr>
        <p:txBody>
          <a:bodyPr>
            <a:normAutofit/>
          </a:bodyPr>
          <a:lstStyle>
            <a:lvl1pPr marL="369080" indent="-369080">
              <a:spcBef>
                <a:spcPts val="1224"/>
              </a:spcBef>
              <a:defRPr sz="3263">
                <a:solidFill>
                  <a:schemeClr val="bg1"/>
                </a:solidFill>
              </a:defRPr>
            </a:lvl1pPr>
            <a:lvl2pPr>
              <a:defRPr sz="3263">
                <a:solidFill>
                  <a:schemeClr val="bg1"/>
                </a:solidFill>
              </a:defRPr>
            </a:lvl2pPr>
            <a:lvl3pPr>
              <a:defRPr sz="2855">
                <a:solidFill>
                  <a:schemeClr val="bg1"/>
                </a:solidFill>
              </a:defRPr>
            </a:lvl3pPr>
            <a:lvl4pPr>
              <a:defRPr sz="2447">
                <a:solidFill>
                  <a:schemeClr val="bg1"/>
                </a:solidFill>
              </a:defRPr>
            </a:lvl4pPr>
            <a:lvl5pPr>
              <a:defRPr sz="2447">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8" name="TextBox 7"/>
          <p:cNvSpPr txBox="1"/>
          <p:nvPr userDrawn="1"/>
        </p:nvSpPr>
        <p:spPr>
          <a:xfrm>
            <a:off x="560508" y="991947"/>
            <a:ext cx="11315459" cy="606152"/>
          </a:xfrm>
          <a:prstGeom prst="rect">
            <a:avLst/>
          </a:prstGeom>
          <a:noFill/>
        </p:spPr>
        <p:txBody>
          <a:bodyPr wrap="square" lIns="0" rtlCol="0">
            <a:spAutoFit/>
          </a:bodyPr>
          <a:lstStyle>
            <a:defPPr>
              <a:defRPr lang="de-DE"/>
            </a:defPPr>
            <a:lvl1pPr>
              <a:defRPr sz="3200" cap="all">
                <a:solidFill>
                  <a:schemeClr val="accent1">
                    <a:lumMod val="40000"/>
                    <a:lumOff val="60000"/>
                  </a:schemeClr>
                </a:solidFill>
                <a:latin typeface="Segoe WP Semibold" panose="020B0702040204020203" pitchFamily="34" charset="0"/>
                <a:cs typeface="Segoe WP Semibold" panose="020B0702040204020203" pitchFamily="34" charset="0"/>
              </a:defRPr>
            </a:lvl1pPr>
          </a:lstStyle>
          <a:p>
            <a:pPr marL="0" marR="0" lvl="0" indent="0" algn="l" defTabSz="932425" rtl="0" eaLnBrk="1" fontAlgn="auto" latinLnBrk="0" hangingPunct="1">
              <a:lnSpc>
                <a:spcPct val="100000"/>
              </a:lnSpc>
              <a:spcBef>
                <a:spcPts val="0"/>
              </a:spcBef>
              <a:spcAft>
                <a:spcPts val="0"/>
              </a:spcAft>
              <a:buClrTx/>
              <a:buSzTx/>
              <a:buFontTx/>
              <a:buNone/>
              <a:tabLst/>
              <a:defRPr/>
            </a:pPr>
            <a:r>
              <a:rPr kumimoji="0" lang="de-DE" sz="3263" b="0" i="0" u="none" strike="noStrike" kern="1200" cap="all" spc="0" normalizeH="0" baseline="0" noProof="0" dirty="0" smtClean="0">
                <a:ln>
                  <a:noFill/>
                </a:ln>
                <a:solidFill>
                  <a:srgbClr val="0072C6">
                    <a:lumMod val="40000"/>
                    <a:lumOff val="60000"/>
                  </a:srgbClr>
                </a:solidFill>
                <a:effectLst/>
                <a:uLnTx/>
                <a:uFillTx/>
                <a:latin typeface="Segoe WP Semibold" panose="020B0702040204020203" pitchFamily="34" charset="0"/>
                <a:ea typeface="+mn-ea"/>
              </a:rPr>
              <a:t>Demo</a:t>
            </a:r>
            <a:endParaRPr kumimoji="0" lang="de-DE" sz="3263" b="0" i="0" u="none" strike="noStrike" kern="1200" cap="all" spc="0" normalizeH="0" baseline="0" noProof="0" dirty="0">
              <a:ln>
                <a:noFill/>
              </a:ln>
              <a:solidFill>
                <a:srgbClr val="0072C6">
                  <a:lumMod val="40000"/>
                  <a:lumOff val="60000"/>
                </a:srgbClr>
              </a:solidFill>
              <a:effectLst/>
              <a:uLnTx/>
              <a:uFillTx/>
              <a:latin typeface="Segoe WP Semibold" panose="020B0702040204020203" pitchFamily="34" charset="0"/>
              <a:ea typeface="+mn-ea"/>
            </a:endParaRPr>
          </a:p>
        </p:txBody>
      </p:sp>
    </p:spTree>
    <p:extLst>
      <p:ext uri="{BB962C8B-B14F-4D97-AF65-F5344CB8AC3E}">
        <p14:creationId xmlns:p14="http://schemas.microsoft.com/office/powerpoint/2010/main" val="375851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Title Only">
    <p:bg>
      <p:bgPr>
        <a:solidFill>
          <a:schemeClr val="tx2"/>
        </a:solid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560230" y="1515022"/>
            <a:ext cx="5249768" cy="4785070"/>
          </a:xfrm>
        </p:spPr>
        <p:txBody>
          <a:bodyPr/>
          <a:lstStyle>
            <a:lvl1pPr marL="0" indent="0">
              <a:lnSpc>
                <a:spcPct val="90000"/>
              </a:lnSpc>
              <a:spcBef>
                <a:spcPts val="1428"/>
              </a:spcBef>
              <a:buClr>
                <a:schemeClr val="accent1">
                  <a:lumMod val="75000"/>
                </a:schemeClr>
              </a:buClr>
              <a:buNone/>
              <a:defRPr sz="2039" b="0">
                <a:solidFill>
                  <a:schemeClr val="bg1"/>
                </a:solidFill>
                <a:latin typeface="Segoe UI Semibold" panose="020B0702040204020203" pitchFamily="34" charset="0"/>
                <a:cs typeface="Segoe UI Semibold" panose="020B0702040204020203" pitchFamily="34" charset="0"/>
              </a:defRPr>
            </a:lvl1pPr>
            <a:lvl2pPr marL="0" indent="0">
              <a:lnSpc>
                <a:spcPct val="90000"/>
              </a:lnSpc>
              <a:spcBef>
                <a:spcPts val="0"/>
              </a:spcBef>
              <a:buClr>
                <a:schemeClr val="accent1">
                  <a:lumMod val="75000"/>
                </a:schemeClr>
              </a:buClr>
              <a:buNone/>
              <a:defRPr sz="1835">
                <a:solidFill>
                  <a:schemeClr val="bg1"/>
                </a:solidFill>
              </a:defRPr>
            </a:lvl2pPr>
            <a:lvl3pPr marL="186159" indent="-186159">
              <a:lnSpc>
                <a:spcPct val="90000"/>
              </a:lnSpc>
              <a:spcBef>
                <a:spcPts val="0"/>
              </a:spcBef>
              <a:buClr>
                <a:schemeClr val="bg1"/>
              </a:buClr>
              <a:defRPr sz="1835">
                <a:solidFill>
                  <a:schemeClr val="bg1"/>
                </a:solidFill>
              </a:defRPr>
            </a:lvl3pPr>
            <a:lvl4pPr marL="369080" indent="-186159">
              <a:lnSpc>
                <a:spcPct val="90000"/>
              </a:lnSpc>
              <a:spcBef>
                <a:spcPts val="0"/>
              </a:spcBef>
              <a:buClr>
                <a:schemeClr val="bg1"/>
              </a:buClr>
              <a:defRPr sz="1835">
                <a:solidFill>
                  <a:schemeClr val="bg1"/>
                </a:solidFill>
              </a:defRPr>
            </a:lvl4pPr>
            <a:lvl5pPr marL="369080" indent="-186159">
              <a:lnSpc>
                <a:spcPct val="90000"/>
              </a:lnSpc>
              <a:spcBef>
                <a:spcPts val="0"/>
              </a:spcBef>
              <a:buClr>
                <a:schemeClr val="bg1"/>
              </a:buClr>
              <a:defRPr sz="1835">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Title 1"/>
          <p:cNvSpPr>
            <a:spLocks noGrp="1"/>
          </p:cNvSpPr>
          <p:nvPr>
            <p:ph type="title"/>
          </p:nvPr>
        </p:nvSpPr>
        <p:spPr>
          <a:xfrm>
            <a:off x="560508" y="480877"/>
            <a:ext cx="11315459" cy="800238"/>
          </a:xfrm>
        </p:spPr>
        <p:txBody>
          <a:bodyPr anchor="t">
            <a:noAutofit/>
          </a:bodyPr>
          <a:lstStyle>
            <a:lvl1pPr>
              <a:defRPr>
                <a:solidFill>
                  <a:schemeClr val="bg1"/>
                </a:solidFill>
              </a:defRPr>
            </a:lvl1pPr>
          </a:lstStyle>
          <a:p>
            <a:r>
              <a:rPr lang="en-US" smtClean="0"/>
              <a:t>Click to edit Master title style</a:t>
            </a:r>
            <a:endParaRPr lang="de-DE"/>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6561" y="6434445"/>
            <a:ext cx="1523762" cy="560079"/>
          </a:xfrm>
          <a:prstGeom prst="rect">
            <a:avLst/>
          </a:prstGeom>
        </p:spPr>
      </p:pic>
    </p:spTree>
    <p:extLst>
      <p:ext uri="{BB962C8B-B14F-4D97-AF65-F5344CB8AC3E}">
        <p14:creationId xmlns:p14="http://schemas.microsoft.com/office/powerpoint/2010/main" val="212031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Title Only">
    <p:bg>
      <p:bgPr>
        <a:solidFill>
          <a:schemeClr val="tx2"/>
        </a:solid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560230" y="1515022"/>
            <a:ext cx="5249768" cy="4785070"/>
          </a:xfrm>
        </p:spPr>
        <p:txBody>
          <a:bodyPr/>
          <a:lstStyle>
            <a:lvl1pPr marL="0" indent="0">
              <a:lnSpc>
                <a:spcPct val="90000"/>
              </a:lnSpc>
              <a:spcBef>
                <a:spcPts val="1428"/>
              </a:spcBef>
              <a:buClr>
                <a:schemeClr val="accent1">
                  <a:lumMod val="75000"/>
                </a:schemeClr>
              </a:buClr>
              <a:buNone/>
              <a:defRPr sz="2039" b="0">
                <a:solidFill>
                  <a:schemeClr val="bg1"/>
                </a:solidFill>
                <a:latin typeface="Segoe UI Semibold" panose="020B0702040204020203" pitchFamily="34" charset="0"/>
                <a:cs typeface="Segoe UI Semibold" panose="020B0702040204020203" pitchFamily="34" charset="0"/>
              </a:defRPr>
            </a:lvl1pPr>
            <a:lvl2pPr marL="0" indent="0">
              <a:lnSpc>
                <a:spcPct val="90000"/>
              </a:lnSpc>
              <a:spcBef>
                <a:spcPts val="0"/>
              </a:spcBef>
              <a:buClr>
                <a:schemeClr val="accent1">
                  <a:lumMod val="75000"/>
                </a:schemeClr>
              </a:buClr>
              <a:buNone/>
              <a:defRPr sz="1835">
                <a:solidFill>
                  <a:schemeClr val="bg1"/>
                </a:solidFill>
              </a:defRPr>
            </a:lvl2pPr>
            <a:lvl3pPr marL="186159" indent="-186159">
              <a:lnSpc>
                <a:spcPct val="90000"/>
              </a:lnSpc>
              <a:spcBef>
                <a:spcPts val="0"/>
              </a:spcBef>
              <a:buClr>
                <a:schemeClr val="bg1"/>
              </a:buClr>
              <a:defRPr sz="1835">
                <a:solidFill>
                  <a:schemeClr val="bg1"/>
                </a:solidFill>
              </a:defRPr>
            </a:lvl3pPr>
            <a:lvl4pPr marL="369080" indent="-186159">
              <a:lnSpc>
                <a:spcPct val="90000"/>
              </a:lnSpc>
              <a:spcBef>
                <a:spcPts val="0"/>
              </a:spcBef>
              <a:buClr>
                <a:schemeClr val="bg1"/>
              </a:buClr>
              <a:defRPr sz="1835">
                <a:solidFill>
                  <a:schemeClr val="bg1"/>
                </a:solidFill>
              </a:defRPr>
            </a:lvl4pPr>
            <a:lvl5pPr marL="369080" indent="-186159">
              <a:lnSpc>
                <a:spcPct val="90000"/>
              </a:lnSpc>
              <a:spcBef>
                <a:spcPts val="0"/>
              </a:spcBef>
              <a:buClr>
                <a:schemeClr val="bg1"/>
              </a:buClr>
              <a:defRPr sz="1835">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Title 1"/>
          <p:cNvSpPr>
            <a:spLocks noGrp="1"/>
          </p:cNvSpPr>
          <p:nvPr>
            <p:ph type="title"/>
          </p:nvPr>
        </p:nvSpPr>
        <p:spPr>
          <a:xfrm>
            <a:off x="560508" y="480877"/>
            <a:ext cx="11315459" cy="800238"/>
          </a:xfrm>
        </p:spPr>
        <p:txBody>
          <a:bodyPr anchor="t">
            <a:noAutofit/>
          </a:bodyPr>
          <a:lstStyle>
            <a:lvl1pPr>
              <a:defRPr>
                <a:solidFill>
                  <a:schemeClr val="bg1"/>
                </a:solidFill>
              </a:defRPr>
            </a:lvl1pPr>
          </a:lstStyle>
          <a:p>
            <a:r>
              <a:rPr lang="en-US" smtClean="0"/>
              <a:t>Click to edit Master title style</a:t>
            </a:r>
            <a:endParaRPr lang="de-DE"/>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6561" y="6434445"/>
            <a:ext cx="1523762" cy="560079"/>
          </a:xfrm>
          <a:prstGeom prst="rect">
            <a:avLst/>
          </a:prstGeom>
        </p:spPr>
      </p:pic>
    </p:spTree>
    <p:extLst>
      <p:ext uri="{BB962C8B-B14F-4D97-AF65-F5344CB8AC3E}">
        <p14:creationId xmlns:p14="http://schemas.microsoft.com/office/powerpoint/2010/main" val="372842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7_Title Only">
    <p:bg>
      <p:bgPr>
        <a:solidFill>
          <a:schemeClr val="tx2"/>
        </a:solid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560230" y="1515022"/>
            <a:ext cx="5249768" cy="4785070"/>
          </a:xfrm>
        </p:spPr>
        <p:txBody>
          <a:bodyPr>
            <a:normAutofit/>
          </a:bodyPr>
          <a:lstStyle>
            <a:lvl1pPr marL="0" indent="0">
              <a:lnSpc>
                <a:spcPct val="100000"/>
              </a:lnSpc>
              <a:spcBef>
                <a:spcPts val="1835"/>
              </a:spcBef>
              <a:buClr>
                <a:schemeClr val="accent1">
                  <a:lumMod val="75000"/>
                </a:schemeClr>
              </a:buClr>
              <a:buNone/>
              <a:defRPr sz="1835" b="0">
                <a:solidFill>
                  <a:schemeClr val="bg1"/>
                </a:solidFill>
                <a:latin typeface="Segoe UI Semibold" panose="020B0702040204020203" pitchFamily="34" charset="0"/>
                <a:cs typeface="Segoe UI Semibold" panose="020B0702040204020203" pitchFamily="34" charset="0"/>
              </a:defRPr>
            </a:lvl1pPr>
            <a:lvl2pPr marL="0" indent="0">
              <a:lnSpc>
                <a:spcPct val="100000"/>
              </a:lnSpc>
              <a:spcBef>
                <a:spcPts val="0"/>
              </a:spcBef>
              <a:buClr>
                <a:schemeClr val="accent1">
                  <a:lumMod val="75000"/>
                </a:schemeClr>
              </a:buClr>
              <a:buNone/>
              <a:defRPr sz="1632">
                <a:solidFill>
                  <a:schemeClr val="bg1"/>
                </a:solidFill>
              </a:defRPr>
            </a:lvl2pPr>
            <a:lvl3pPr marL="186159" indent="-186159">
              <a:lnSpc>
                <a:spcPct val="100000"/>
              </a:lnSpc>
              <a:spcBef>
                <a:spcPts val="0"/>
              </a:spcBef>
              <a:buClr>
                <a:schemeClr val="bg1"/>
              </a:buClr>
              <a:defRPr sz="1632">
                <a:solidFill>
                  <a:schemeClr val="bg1"/>
                </a:solidFill>
              </a:defRPr>
            </a:lvl3pPr>
            <a:lvl4pPr marL="369080" indent="-186159">
              <a:lnSpc>
                <a:spcPct val="100000"/>
              </a:lnSpc>
              <a:spcBef>
                <a:spcPts val="0"/>
              </a:spcBef>
              <a:buClr>
                <a:schemeClr val="bg1"/>
              </a:buClr>
              <a:defRPr sz="1632">
                <a:solidFill>
                  <a:schemeClr val="bg1"/>
                </a:solidFill>
              </a:defRPr>
            </a:lvl4pPr>
            <a:lvl5pPr marL="369080" indent="-186159">
              <a:lnSpc>
                <a:spcPct val="100000"/>
              </a:lnSpc>
              <a:spcBef>
                <a:spcPts val="0"/>
              </a:spcBef>
              <a:buClr>
                <a:schemeClr val="bg1"/>
              </a:buClr>
              <a:defRPr sz="1632">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Title 1"/>
          <p:cNvSpPr>
            <a:spLocks noGrp="1"/>
          </p:cNvSpPr>
          <p:nvPr>
            <p:ph type="title"/>
          </p:nvPr>
        </p:nvSpPr>
        <p:spPr>
          <a:xfrm>
            <a:off x="560508" y="480877"/>
            <a:ext cx="11315459" cy="800238"/>
          </a:xfrm>
        </p:spPr>
        <p:txBody>
          <a:bodyPr anchor="t">
            <a:noAutofit/>
          </a:bodyPr>
          <a:lstStyle>
            <a:lvl1pPr>
              <a:defRPr>
                <a:solidFill>
                  <a:schemeClr val="bg1"/>
                </a:solidFill>
              </a:defRPr>
            </a:lvl1pPr>
          </a:lstStyle>
          <a:p>
            <a:r>
              <a:rPr lang="en-US" smtClean="0"/>
              <a:t>Click to edit Master title style</a:t>
            </a:r>
            <a:endParaRPr lang="de-DE"/>
          </a:p>
        </p:txBody>
      </p:sp>
    </p:spTree>
    <p:extLst>
      <p:ext uri="{BB962C8B-B14F-4D97-AF65-F5344CB8AC3E}">
        <p14:creationId xmlns:p14="http://schemas.microsoft.com/office/powerpoint/2010/main" val="346507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itleOnly_CeBIT2014">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50476" y="296906"/>
            <a:ext cx="9144000" cy="914385"/>
          </a:xfrm>
          <a:noFill/>
        </p:spPr>
        <p:txBody>
          <a:bodyPr lIns="108000" tIns="91420" rIns="108000" bIns="91420" anchor="t" anchorCtr="0"/>
          <a:lstStyle>
            <a:lvl1pPr>
              <a:spcBef>
                <a:spcPts val="1020"/>
              </a:spcBef>
              <a:defRPr sz="5507" spc="-101" baseline="0">
                <a:solidFill>
                  <a:schemeClr val="tx1"/>
                </a:solidFill>
              </a:defRPr>
            </a:lvl1pPr>
          </a:lstStyle>
          <a:p>
            <a:r>
              <a:rPr lang="en-US" dirty="0" smtClean="0"/>
              <a:t>Headline Basisfarbe</a:t>
            </a:r>
            <a:endParaRPr lang="en-US" dirty="0"/>
          </a:p>
        </p:txBody>
      </p:sp>
    </p:spTree>
    <p:extLst>
      <p:ext uri="{BB962C8B-B14F-4D97-AF65-F5344CB8AC3E}">
        <p14:creationId xmlns:p14="http://schemas.microsoft.com/office/powerpoint/2010/main" val="2384244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7"/>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401584" y="1398907"/>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18528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87021" y="1415862"/>
            <a:ext cx="11756355" cy="5395706"/>
          </a:xfrm>
          <a:prstGeom prst="rect">
            <a:avLst/>
          </a:prstGeom>
        </p:spPr>
        <p:txBody>
          <a:bodyPr/>
          <a:lstStyle>
            <a:lvl1pPr>
              <a:spcBef>
                <a:spcPts val="1428"/>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900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895824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Microsoft Confidential</a:t>
            </a:r>
            <a:endParaRPr lang="en-US"/>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line Only and Custom Content Alt">
    <p:spTree>
      <p:nvGrpSpPr>
        <p:cNvPr id="1" name=""/>
        <p:cNvGrpSpPr/>
        <p:nvPr/>
      </p:nvGrpSpPr>
      <p:grpSpPr>
        <a:xfrm>
          <a:off x="0" y="0"/>
          <a:ext cx="0" cy="0"/>
          <a:chOff x="0" y="0"/>
          <a:chExt cx="0" cy="0"/>
        </a:xfrm>
      </p:grpSpPr>
      <p:grpSp>
        <p:nvGrpSpPr>
          <p:cNvPr id="2" name="Group 1"/>
          <p:cNvGrpSpPr/>
          <p:nvPr/>
        </p:nvGrpSpPr>
        <p:grpSpPr>
          <a:xfrm>
            <a:off x="-1" y="0"/>
            <a:ext cx="12436476" cy="6994525"/>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5565" y="309762"/>
            <a:ext cx="1694687" cy="389690"/>
          </a:xfrm>
          <a:prstGeom prst="rect">
            <a:avLst/>
          </a:prstGeom>
        </p:spPr>
      </p:pic>
      <p:sp>
        <p:nvSpPr>
          <p:cNvPr id="13" name="Headline"/>
          <p:cNvSpPr>
            <a:spLocks noGrp="1"/>
          </p:cNvSpPr>
          <p:nvPr>
            <p:ph type="title" hasCustomPrompt="1"/>
          </p:nvPr>
        </p:nvSpPr>
        <p:spPr>
          <a:xfrm>
            <a:off x="280219" y="301157"/>
            <a:ext cx="10073357" cy="942315"/>
          </a:xfrm>
          <a:prstGeom prst="rect">
            <a:avLst/>
          </a:prstGeom>
        </p:spPr>
        <p:txBody>
          <a:bodyPr/>
          <a:lstStyle>
            <a:lvl1pPr>
              <a:defRPr sz="5303">
                <a:solidFill>
                  <a:schemeClr val="tx1"/>
                </a:solidFill>
              </a:defRPr>
            </a:lvl1pPr>
          </a:lstStyle>
          <a:p>
            <a:r>
              <a:rPr lang="en-US" dirty="0" smtClean="0"/>
              <a:t>Headline</a:t>
            </a:r>
            <a:endParaRPr lang="en-US" dirty="0"/>
          </a:p>
        </p:txBody>
      </p:sp>
      <p:sp>
        <p:nvSpPr>
          <p:cNvPr id="9" name="Body"/>
          <p:cNvSpPr>
            <a:spLocks noGrp="1"/>
          </p:cNvSpPr>
          <p:nvPr>
            <p:ph sz="quarter" idx="10"/>
          </p:nvPr>
        </p:nvSpPr>
        <p:spPr>
          <a:xfrm>
            <a:off x="279893" y="1652508"/>
            <a:ext cx="11847209" cy="4875716"/>
          </a:xfrm>
          <a:prstGeom prst="rect">
            <a:avLst/>
          </a:prstGeom>
        </p:spPr>
        <p:txBody>
          <a:bodyPr/>
          <a:lstStyle>
            <a:lvl1pPr>
              <a:defRPr sz="2040"/>
            </a:lvl1pPr>
            <a:lvl2pPr>
              <a:defRPr sz="2040"/>
            </a:lvl2pPr>
            <a:lvl3pPr>
              <a:defRPr sz="2040"/>
            </a:lvl3pPr>
            <a:lvl4pPr>
              <a:defRPr sz="2040"/>
            </a:lvl4pPr>
            <a:lvl5pPr>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1340409"/>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marL="0" marR="0" lvl="0" indent="0" algn="ctr" defTabSz="93230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2472414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7" r:id="rId6"/>
    <p:sldLayoutId id="2147484266" r:id="rId7"/>
    <p:sldLayoutId id="2147484268" r:id="rId8"/>
  </p:sldLayoutIdLst>
  <p:transition>
    <p:fade/>
  </p:transition>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05050"/>
                </a:solidFill>
                <a:effectLst/>
                <a:uLnTx/>
                <a:uFillTx/>
                <a:latin typeface="Segoe UI"/>
                <a:ea typeface="+mn-ea"/>
                <a:cs typeface="+mn-cs"/>
              </a:rP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marL="0" marR="0" lvl="0" indent="0" algn="r" defTabSz="931695" rtl="0" eaLnBrk="1" fontAlgn="base" latinLnBrk="0" hangingPunct="1">
              <a:lnSpc>
                <a:spcPct val="100000"/>
              </a:lnSpc>
              <a:spcBef>
                <a:spcPct val="0"/>
              </a:spcBef>
              <a:spcAft>
                <a:spcPct val="0"/>
              </a:spcAft>
              <a:buClrTx/>
              <a:buSzTx/>
              <a:buFontTx/>
              <a:buNone/>
              <a:tabLst/>
              <a:defRPr/>
            </a:pPr>
            <a:fld id="{83758903-653A-7442-ACA2-36E6579F0BEB}" type="slidenum">
              <a:rPr kumimoji="0" lang="en-US" sz="900" b="0" i="0" u="none" strike="noStrike" kern="1200" cap="none" spc="0" normalizeH="0" baseline="0" noProof="0" smtClean="0">
                <a:ln>
                  <a:noFill/>
                </a:ln>
                <a:solidFill>
                  <a:srgbClr val="505050"/>
                </a:solidFill>
                <a:effectLst/>
                <a:uLnTx/>
                <a:uFillTx/>
                <a:latin typeface="Segoe UI"/>
                <a:ea typeface="ＭＳ Ｐゴシック" charset="0"/>
                <a:cs typeface="+mn-cs"/>
              </a:rPr>
              <a:pPr marL="0" marR="0" lvl="0" indent="0" algn="r" defTabSz="931695" rtl="0" eaLnBrk="1" fontAlgn="base" latinLnBrk="0" hangingPunct="1">
                <a:lnSpc>
                  <a:spcPct val="100000"/>
                </a:lnSpc>
                <a:spcBef>
                  <a:spcPct val="0"/>
                </a:spcBef>
                <a:spcAft>
                  <a:spcPct val="0"/>
                </a:spcAft>
                <a:buClrTx/>
                <a:buSzTx/>
                <a:buFontTx/>
                <a:buNone/>
                <a:tabLst/>
                <a:defRPr/>
              </a:pPr>
              <a:t>‹Nr.›</a:t>
            </a:fld>
            <a:endParaRPr kumimoji="0" lang="en-US" sz="9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Tree>
    <p:extLst>
      <p:ext uri="{BB962C8B-B14F-4D97-AF65-F5344CB8AC3E}">
        <p14:creationId xmlns:p14="http://schemas.microsoft.com/office/powerpoint/2010/main" val="2139922960"/>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 id="2147484286" r:id="rId17"/>
    <p:sldLayoutId id="2147484287" r:id="rId18"/>
  </p:sldLayoutIdLst>
  <p:transition>
    <p:fade/>
  </p:transition>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44.png"/><Relationship Id="rId1" Type="http://schemas.openxmlformats.org/officeDocument/2006/relationships/slideLayout" Target="../slideLayouts/slideLayout5.xml"/><Relationship Id="rId5" Type="http://schemas.openxmlformats.org/officeDocument/2006/relationships/image" Target="../media/image68.png"/><Relationship Id="rId4" Type="http://schemas.openxmlformats.org/officeDocument/2006/relationships/image" Target="../media/image6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9" Type="http://schemas.openxmlformats.org/officeDocument/2006/relationships/image" Target="../media/image45.png"/><Relationship Id="rId3" Type="http://schemas.openxmlformats.org/officeDocument/2006/relationships/image" Target="../media/image9.png"/><Relationship Id="rId21" Type="http://schemas.openxmlformats.org/officeDocument/2006/relationships/image" Target="../media/image27.png"/><Relationship Id="rId34" Type="http://schemas.openxmlformats.org/officeDocument/2006/relationships/image" Target="../media/image40.png"/><Relationship Id="rId42" Type="http://schemas.openxmlformats.org/officeDocument/2006/relationships/image" Target="../media/image48.png"/><Relationship Id="rId47" Type="http://schemas.openxmlformats.org/officeDocument/2006/relationships/image" Target="../media/image53.png"/><Relationship Id="rId50" Type="http://schemas.openxmlformats.org/officeDocument/2006/relationships/image" Target="../media/image56.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38" Type="http://schemas.openxmlformats.org/officeDocument/2006/relationships/image" Target="../media/image44.png"/><Relationship Id="rId46" Type="http://schemas.openxmlformats.org/officeDocument/2006/relationships/image" Target="../media/image52.png"/><Relationship Id="rId2" Type="http://schemas.openxmlformats.org/officeDocument/2006/relationships/notesSlide" Target="../notesSlides/notesSlide2.xml"/><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41" Type="http://schemas.openxmlformats.org/officeDocument/2006/relationships/image" Target="../media/image47.png"/><Relationship Id="rId54" Type="http://schemas.openxmlformats.org/officeDocument/2006/relationships/image" Target="../media/image60.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37" Type="http://schemas.openxmlformats.org/officeDocument/2006/relationships/image" Target="../media/image43.png"/><Relationship Id="rId40" Type="http://schemas.openxmlformats.org/officeDocument/2006/relationships/image" Target="../media/image46.png"/><Relationship Id="rId45" Type="http://schemas.openxmlformats.org/officeDocument/2006/relationships/image" Target="../media/image51.png"/><Relationship Id="rId53" Type="http://schemas.openxmlformats.org/officeDocument/2006/relationships/image" Target="../media/image59.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36" Type="http://schemas.openxmlformats.org/officeDocument/2006/relationships/image" Target="../media/image42.png"/><Relationship Id="rId49" Type="http://schemas.openxmlformats.org/officeDocument/2006/relationships/image" Target="../media/image55.png"/><Relationship Id="rId10" Type="http://schemas.openxmlformats.org/officeDocument/2006/relationships/image" Target="../media/image16.png"/><Relationship Id="rId19" Type="http://schemas.openxmlformats.org/officeDocument/2006/relationships/image" Target="../media/image25.png"/><Relationship Id="rId31" Type="http://schemas.openxmlformats.org/officeDocument/2006/relationships/image" Target="../media/image37.png"/><Relationship Id="rId44" Type="http://schemas.openxmlformats.org/officeDocument/2006/relationships/image" Target="../media/image50.png"/><Relationship Id="rId52" Type="http://schemas.openxmlformats.org/officeDocument/2006/relationships/image" Target="../media/image58.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 Id="rId35" Type="http://schemas.openxmlformats.org/officeDocument/2006/relationships/image" Target="../media/image41.png"/><Relationship Id="rId43" Type="http://schemas.openxmlformats.org/officeDocument/2006/relationships/image" Target="../media/image49.png"/><Relationship Id="rId48" Type="http://schemas.openxmlformats.org/officeDocument/2006/relationships/image" Target="../media/image54.png"/><Relationship Id="rId8" Type="http://schemas.openxmlformats.org/officeDocument/2006/relationships/image" Target="../media/image14.png"/><Relationship Id="rId51"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63.png"/><Relationship Id="rId4" Type="http://schemas.openxmlformats.org/officeDocument/2006/relationships/image" Target="../media/image6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a:t>
            </a:r>
            <a:r>
              <a:rPr lang="de-DE" sz="2200" dirty="0" smtClean="0">
                <a:solidFill>
                  <a:srgbClr val="FFFFFF"/>
                </a:solidFill>
                <a:latin typeface="Segoe UI Light" charset="0"/>
                <a:cs typeface="Segoe UI" charset="0"/>
              </a:rPr>
              <a:t>Kirchner</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Technical Evangelist</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Microsoft </a:t>
            </a:r>
            <a:r>
              <a:rPr lang="de-DE" sz="2200" dirty="0">
                <a:solidFill>
                  <a:srgbClr val="FFFFFF"/>
                </a:solidFill>
                <a:latin typeface="Segoe UI Light" charset="0"/>
                <a:cs typeface="Segoe UI" charset="0"/>
              </a:rPr>
              <a:t>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err="1" smtClean="0">
                <a:solidFill>
                  <a:srgbClr val="FFFFFF"/>
                </a:solidFill>
                <a:cs typeface="Segoe UI Light"/>
              </a:rPr>
              <a:t>Einführung</a:t>
            </a:r>
            <a:endParaRPr sz="4400" spc="0" dirty="0">
              <a:solidFill>
                <a:srgbClr val="FFFFFF"/>
              </a:solidFill>
              <a:cs typeface="Segoe UI Light"/>
            </a:endParaRP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Resource Manager Templates</a:t>
            </a:r>
            <a:endParaRPr lang="en-US" dirty="0"/>
          </a:p>
        </p:txBody>
      </p:sp>
      <p:sp>
        <p:nvSpPr>
          <p:cNvPr id="3" name="Content Placeholder 2"/>
          <p:cNvSpPr>
            <a:spLocks noGrp="1"/>
          </p:cNvSpPr>
          <p:nvPr>
            <p:ph sz="quarter" idx="12"/>
          </p:nvPr>
        </p:nvSpPr>
        <p:spPr/>
        <p:txBody>
          <a:bodyPr/>
          <a:lstStyle/>
          <a:p>
            <a:r>
              <a:rPr lang="en-US" dirty="0" smtClean="0"/>
              <a:t>Azure Templates can:</a:t>
            </a:r>
          </a:p>
          <a:p>
            <a:pPr lvl="1"/>
            <a:r>
              <a:rPr lang="en-US" dirty="0" smtClean="0"/>
              <a:t>Ensure </a:t>
            </a:r>
            <a:r>
              <a:rPr lang="en-US" dirty="0" err="1" smtClean="0"/>
              <a:t>Idempotency</a:t>
            </a:r>
            <a:endParaRPr lang="en-US" dirty="0" smtClean="0"/>
          </a:p>
          <a:p>
            <a:pPr lvl="1"/>
            <a:r>
              <a:rPr lang="en-US" dirty="0" smtClean="0"/>
              <a:t>Simplify Orchestration</a:t>
            </a:r>
          </a:p>
          <a:p>
            <a:pPr lvl="1"/>
            <a:r>
              <a:rPr lang="en-US" dirty="0" smtClean="0"/>
              <a:t>Provide Cross-Resource Configuration </a:t>
            </a:r>
            <a:br>
              <a:rPr lang="en-US" dirty="0" smtClean="0"/>
            </a:br>
            <a:r>
              <a:rPr lang="en-US" dirty="0" smtClean="0"/>
              <a:t>and Update Support </a:t>
            </a:r>
          </a:p>
          <a:p>
            <a:r>
              <a:rPr lang="en-US" dirty="0" smtClean="0"/>
              <a:t>Azure Templates are: </a:t>
            </a:r>
          </a:p>
          <a:p>
            <a:pPr lvl="1"/>
            <a:r>
              <a:rPr lang="en-US" dirty="0" smtClean="0"/>
              <a:t>Source file, checked-in</a:t>
            </a:r>
          </a:p>
          <a:p>
            <a:pPr lvl="1"/>
            <a:r>
              <a:rPr lang="en-US" dirty="0" smtClean="0"/>
              <a:t>Specifies resources and dependencies </a:t>
            </a:r>
            <a:br>
              <a:rPr lang="en-US" dirty="0" smtClean="0"/>
            </a:br>
            <a:r>
              <a:rPr lang="en-US" dirty="0" smtClean="0"/>
              <a:t>(VMs, </a:t>
            </a:r>
            <a:r>
              <a:rPr lang="en-US" dirty="0" err="1" smtClean="0"/>
              <a:t>WebApps</a:t>
            </a:r>
            <a:r>
              <a:rPr lang="en-US" dirty="0" smtClean="0"/>
              <a:t>, DBs) and connections </a:t>
            </a:r>
            <a:br>
              <a:rPr lang="en-US" dirty="0" smtClean="0"/>
            </a:br>
            <a:r>
              <a:rPr lang="en-US" dirty="0" smtClean="0"/>
              <a:t>(</a:t>
            </a:r>
            <a:r>
              <a:rPr lang="en-US" dirty="0" err="1" smtClean="0"/>
              <a:t>config</a:t>
            </a:r>
            <a:r>
              <a:rPr lang="en-US" dirty="0" smtClean="0"/>
              <a:t>, LB sets)</a:t>
            </a:r>
          </a:p>
          <a:p>
            <a:pPr lvl="1"/>
            <a:r>
              <a:rPr lang="en-US" dirty="0" smtClean="0"/>
              <a:t>Parametrized input/output</a:t>
            </a:r>
          </a:p>
          <a:p>
            <a:pPr lvl="2"/>
            <a:endParaRPr lang="en-US" altLang="zh-CN" dirty="0"/>
          </a:p>
        </p:txBody>
      </p:sp>
      <p:grpSp>
        <p:nvGrpSpPr>
          <p:cNvPr id="6" name="Group 4"/>
          <p:cNvGrpSpPr>
            <a:grpSpLocks noChangeAspect="1"/>
          </p:cNvGrpSpPr>
          <p:nvPr/>
        </p:nvGrpSpPr>
        <p:grpSpPr bwMode="auto">
          <a:xfrm>
            <a:off x="6530643" y="1938248"/>
            <a:ext cx="5478708" cy="4546294"/>
            <a:chOff x="2863" y="318"/>
            <a:chExt cx="4354" cy="3613"/>
          </a:xfrm>
        </p:grpSpPr>
        <p:sp>
          <p:nvSpPr>
            <p:cNvPr id="7"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9"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0"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1"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2"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3"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4"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5"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6"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7"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8"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9"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0" name="Rectangle 16"/>
            <p:cNvSpPr>
              <a:spLocks noChangeArrowheads="1"/>
            </p:cNvSpPr>
            <p:nvPr/>
          </p:nvSpPr>
          <p:spPr bwMode="auto">
            <a:xfrm>
              <a:off x="3398" y="2838"/>
              <a:ext cx="77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SQL - A</a:t>
              </a:r>
              <a:endParaRPr lang="en-US" altLang="en-US" sz="1873">
                <a:solidFill>
                  <a:srgbClr val="00B0F0"/>
                </a:solidFill>
              </a:endParaRPr>
            </a:p>
          </p:txBody>
        </p:sp>
        <p:sp>
          <p:nvSpPr>
            <p:cNvPr id="21"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2"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3"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4"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5"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6"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7"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8"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9"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0"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1"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2"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3"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4"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5" name="Rectangle 31"/>
            <p:cNvSpPr>
              <a:spLocks noChangeArrowheads="1"/>
            </p:cNvSpPr>
            <p:nvPr/>
          </p:nvSpPr>
          <p:spPr bwMode="auto">
            <a:xfrm>
              <a:off x="4884" y="2838"/>
              <a:ext cx="79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Website</a:t>
              </a:r>
              <a:endParaRPr lang="en-US" altLang="en-US" sz="1873">
                <a:solidFill>
                  <a:srgbClr val="00B0F0"/>
                </a:solidFill>
              </a:endParaRPr>
            </a:p>
          </p:txBody>
        </p:sp>
        <p:sp>
          <p:nvSpPr>
            <p:cNvPr id="36"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7"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8"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9"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0"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1"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2"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3"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4"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5"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6"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7"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8"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9"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0"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1" name="Rectangle 47"/>
            <p:cNvSpPr>
              <a:spLocks noChangeArrowheads="1"/>
            </p:cNvSpPr>
            <p:nvPr/>
          </p:nvSpPr>
          <p:spPr bwMode="auto">
            <a:xfrm>
              <a:off x="6417" y="2788"/>
              <a:ext cx="50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734">
                  <a:solidFill>
                    <a:srgbClr val="FFFFFF"/>
                  </a:solidFill>
                  <a:latin typeface="Segoe Pro Display Light" panose="020B0302040504020203" pitchFamily="34" charset="0"/>
                </a:rPr>
                <a:t>Virtual</a:t>
              </a:r>
              <a:endParaRPr lang="en-US" altLang="en-US" sz="1873">
                <a:solidFill>
                  <a:srgbClr val="00B0F0"/>
                </a:solidFill>
              </a:endParaRPr>
            </a:p>
          </p:txBody>
        </p:sp>
        <p:sp>
          <p:nvSpPr>
            <p:cNvPr id="52" name="Rectangle 48"/>
            <p:cNvSpPr>
              <a:spLocks noChangeArrowheads="1"/>
            </p:cNvSpPr>
            <p:nvPr/>
          </p:nvSpPr>
          <p:spPr bwMode="auto">
            <a:xfrm>
              <a:off x="6417" y="2933"/>
              <a:ext cx="79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873">
                  <a:solidFill>
                    <a:srgbClr val="FFFFFF"/>
                  </a:solidFill>
                  <a:latin typeface="Segoe Pro Display Light" panose="020B0302040504020203" pitchFamily="34" charset="0"/>
                </a:rPr>
                <a:t>Machines</a:t>
              </a:r>
              <a:endParaRPr lang="en-US" altLang="en-US" sz="1873">
                <a:solidFill>
                  <a:srgbClr val="00B0F0"/>
                </a:solidFill>
              </a:endParaRPr>
            </a:p>
          </p:txBody>
        </p:sp>
        <p:sp>
          <p:nvSpPr>
            <p:cNvPr id="53"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4"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5"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6"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7"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8" name="Rectangle 54"/>
            <p:cNvSpPr>
              <a:spLocks noChangeArrowheads="1"/>
            </p:cNvSpPr>
            <p:nvPr/>
          </p:nvSpPr>
          <p:spPr bwMode="auto">
            <a:xfrm>
              <a:off x="4731" y="523"/>
              <a:ext cx="5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040" dirty="0">
                  <a:solidFill>
                    <a:srgbClr val="414042"/>
                  </a:solidFill>
                  <a:latin typeface="Segoe Pro Display Light" panose="020B0302040504020203" pitchFamily="34" charset="0"/>
                </a:rPr>
                <a:t>SQL-A</a:t>
              </a:r>
              <a:endParaRPr lang="en-US" altLang="en-US" sz="1428" dirty="0">
                <a:solidFill>
                  <a:srgbClr val="00B0F0"/>
                </a:solidFill>
              </a:endParaRPr>
            </a:p>
          </p:txBody>
        </p:sp>
        <p:sp>
          <p:nvSpPr>
            <p:cNvPr id="59" name="Rectangle 55"/>
            <p:cNvSpPr>
              <a:spLocks noChangeArrowheads="1"/>
            </p:cNvSpPr>
            <p:nvPr/>
          </p:nvSpPr>
          <p:spPr bwMode="auto">
            <a:xfrm>
              <a:off x="4671" y="738"/>
              <a:ext cx="72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040" dirty="0">
                  <a:solidFill>
                    <a:srgbClr val="414042"/>
                  </a:solidFill>
                  <a:latin typeface="Segoe Pro Display Light" panose="020B0302040504020203" pitchFamily="34" charset="0"/>
                </a:rPr>
                <a:t>Website</a:t>
              </a:r>
              <a:endParaRPr lang="en-US" altLang="en-US" sz="1428" dirty="0">
                <a:solidFill>
                  <a:srgbClr val="00B0F0"/>
                </a:solidFill>
              </a:endParaRPr>
            </a:p>
          </p:txBody>
        </p:sp>
        <p:sp>
          <p:nvSpPr>
            <p:cNvPr id="60" name="Rectangle 56"/>
            <p:cNvSpPr>
              <a:spLocks noChangeArrowheads="1"/>
            </p:cNvSpPr>
            <p:nvPr/>
          </p:nvSpPr>
          <p:spPr bwMode="auto">
            <a:xfrm>
              <a:off x="4744" y="1020"/>
              <a:ext cx="56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32418"/>
              <a:r>
                <a:rPr lang="en-US" altLang="en-US" sz="816" b="1" dirty="0">
                  <a:solidFill>
                    <a:srgbClr val="414042"/>
                  </a:solidFill>
                  <a:latin typeface="Segoe Pro Display Semibold" panose="020B0702040504020203" pitchFamily="34" charset="0"/>
                </a:rPr>
                <a:t>[SQL CONFIG] </a:t>
              </a:r>
              <a:br>
                <a:rPr lang="en-US" altLang="en-US" sz="816" b="1" dirty="0">
                  <a:solidFill>
                    <a:srgbClr val="414042"/>
                  </a:solidFill>
                  <a:latin typeface="Segoe Pro Display Semibold" panose="020B0702040504020203" pitchFamily="34" charset="0"/>
                </a:rPr>
              </a:br>
              <a:r>
                <a:rPr lang="en-US" altLang="en-US" sz="816" b="1" dirty="0">
                  <a:solidFill>
                    <a:srgbClr val="414042"/>
                  </a:solidFill>
                  <a:latin typeface="Segoe Pro Display Semibold" panose="020B0702040504020203" pitchFamily="34" charset="0"/>
                </a:rPr>
                <a:t>VM (2x)</a:t>
              </a:r>
              <a:endParaRPr lang="en-US" altLang="en-US" sz="1873" dirty="0">
                <a:solidFill>
                  <a:srgbClr val="00B0F0"/>
                </a:solidFill>
              </a:endParaRPr>
            </a:p>
          </p:txBody>
        </p:sp>
        <p:sp>
          <p:nvSpPr>
            <p:cNvPr id="61"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2"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3"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4"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5"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6"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7"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8"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9"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0"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1" name="Freeform 67"/>
            <p:cNvSpPr>
              <a:spLocks/>
            </p:cNvSpPr>
            <p:nvPr/>
          </p:nvSpPr>
          <p:spPr bwMode="auto">
            <a:xfrm>
              <a:off x="6193" y="2049"/>
              <a:ext cx="829" cy="26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2" name="Rectangle 68"/>
            <p:cNvSpPr>
              <a:spLocks noChangeArrowheads="1"/>
            </p:cNvSpPr>
            <p:nvPr/>
          </p:nvSpPr>
          <p:spPr bwMode="auto">
            <a:xfrm>
              <a:off x="6236" y="2141"/>
              <a:ext cx="7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dirty="0">
                  <a:solidFill>
                    <a:srgbClr val="FFFFFF"/>
                  </a:solidFill>
                  <a:latin typeface="Segoe UI Semibold" panose="020B0702040204020203" pitchFamily="34" charset="0"/>
                </a:rPr>
                <a:t>DEPENDS ON SQL</a:t>
              </a:r>
              <a:endParaRPr lang="en-US" altLang="en-US" sz="1873" dirty="0">
                <a:solidFill>
                  <a:srgbClr val="00B0F0"/>
                </a:solidFill>
              </a:endParaRPr>
            </a:p>
          </p:txBody>
        </p:sp>
        <p:sp>
          <p:nvSpPr>
            <p:cNvPr id="73" name="Freeform 69"/>
            <p:cNvSpPr>
              <a:spLocks/>
            </p:cNvSpPr>
            <p:nvPr/>
          </p:nvSpPr>
          <p:spPr bwMode="auto">
            <a:xfrm>
              <a:off x="4531" y="2081"/>
              <a:ext cx="867" cy="225"/>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4" name="Rectangle 70"/>
            <p:cNvSpPr>
              <a:spLocks noChangeArrowheads="1"/>
            </p:cNvSpPr>
            <p:nvPr/>
          </p:nvSpPr>
          <p:spPr bwMode="auto">
            <a:xfrm>
              <a:off x="4586" y="2141"/>
              <a:ext cx="7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dirty="0">
                  <a:solidFill>
                    <a:srgbClr val="FFFFFF"/>
                  </a:solidFill>
                  <a:latin typeface="Segoe UI Semibold" panose="020B0702040204020203" pitchFamily="34" charset="0"/>
                </a:rPr>
                <a:t>DEPENDS ON SQL</a:t>
              </a:r>
              <a:endParaRPr lang="en-US" altLang="en-US" sz="1873" dirty="0">
                <a:solidFill>
                  <a:srgbClr val="00B0F0"/>
                </a:solidFill>
              </a:endParaRPr>
            </a:p>
          </p:txBody>
        </p:sp>
        <p:sp>
          <p:nvSpPr>
            <p:cNvPr id="75"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6"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7"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8"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9" name="Rectangle 75"/>
            <p:cNvSpPr>
              <a:spLocks noChangeArrowheads="1"/>
            </p:cNvSpPr>
            <p:nvPr/>
          </p:nvSpPr>
          <p:spPr bwMode="auto">
            <a:xfrm>
              <a:off x="3999" y="3702"/>
              <a:ext cx="19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020" b="1" dirty="0">
                  <a:solidFill>
                    <a:srgbClr val="FFFFFF"/>
                  </a:solidFill>
                  <a:latin typeface="Segoe UI Semibold" panose="020B0702040204020203" pitchFamily="34" charset="0"/>
                </a:rPr>
                <a:t>SQL</a:t>
              </a:r>
              <a:endParaRPr lang="en-US" altLang="en-US" sz="1873" dirty="0">
                <a:solidFill>
                  <a:srgbClr val="00B0F0"/>
                </a:solidFill>
              </a:endParaRPr>
            </a:p>
          </p:txBody>
        </p:sp>
        <p:sp>
          <p:nvSpPr>
            <p:cNvPr id="80" name="Rectangle 76"/>
            <p:cNvSpPr>
              <a:spLocks noChangeArrowheads="1"/>
            </p:cNvSpPr>
            <p:nvPr/>
          </p:nvSpPr>
          <p:spPr bwMode="auto">
            <a:xfrm>
              <a:off x="4204" y="3702"/>
              <a:ext cx="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endParaRPr lang="en-US" altLang="en-US" sz="1873" dirty="0">
                <a:solidFill>
                  <a:srgbClr val="00B0F0"/>
                </a:solidFill>
              </a:endParaRPr>
            </a:p>
          </p:txBody>
        </p:sp>
        <p:sp>
          <p:nvSpPr>
            <p:cNvPr id="81" name="Rectangle 77"/>
            <p:cNvSpPr>
              <a:spLocks noChangeArrowheads="1"/>
            </p:cNvSpPr>
            <p:nvPr/>
          </p:nvSpPr>
          <p:spPr bwMode="auto">
            <a:xfrm>
              <a:off x="4202" y="3702"/>
              <a:ext cx="3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020" b="1" dirty="0">
                  <a:solidFill>
                    <a:srgbClr val="FFFFFF"/>
                  </a:solidFill>
                  <a:latin typeface="Segoe UI Semibold" panose="020B0702040204020203" pitchFamily="34" charset="0"/>
                </a:rPr>
                <a:t>CONFIG</a:t>
              </a:r>
              <a:endParaRPr lang="en-US" altLang="en-US" sz="1873" dirty="0">
                <a:solidFill>
                  <a:srgbClr val="00B0F0"/>
                </a:solidFill>
              </a:endParaRPr>
            </a:p>
          </p:txBody>
        </p:sp>
      </p:grpSp>
      <p:sp>
        <p:nvSpPr>
          <p:cNvPr id="82" name="Rectangle 81"/>
          <p:cNvSpPr/>
          <p:nvPr/>
        </p:nvSpPr>
        <p:spPr bwMode="auto">
          <a:xfrm>
            <a:off x="9783032" y="2386566"/>
            <a:ext cx="2529462" cy="856814"/>
          </a:xfrm>
          <a:prstGeom prst="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2" bIns="34972" rtlCol="0" anchor="t" anchorCtr="0"/>
          <a:lstStyle/>
          <a:p>
            <a:pPr defTabSz="950778"/>
            <a:r>
              <a:rPr lang="en-US" sz="1224" dirty="0">
                <a:solidFill>
                  <a:schemeClr val="tx2"/>
                </a:solidFill>
                <a:ea typeface="Segoe UI" pitchFamily="34" charset="0"/>
                <a:cs typeface="Segoe UI" pitchFamily="34" charset="0"/>
              </a:rPr>
              <a:t>Instantiation of repeatable config.</a:t>
            </a:r>
            <a:endParaRPr lang="en-US" sz="1071" dirty="0">
              <a:solidFill>
                <a:schemeClr val="tx2"/>
              </a:solidFill>
              <a:ea typeface="Segoe UI" pitchFamily="34" charset="0"/>
              <a:cs typeface="Segoe UI" pitchFamily="34" charset="0"/>
            </a:endParaRPr>
          </a:p>
          <a:p>
            <a:pPr defTabSz="950778"/>
            <a:r>
              <a:rPr lang="en-US" sz="1122" i="1" dirty="0">
                <a:solidFill>
                  <a:schemeClr val="tx2"/>
                </a:solidFill>
                <a:ea typeface="Segoe UI" pitchFamily="34" charset="0"/>
                <a:cs typeface="Segoe UI" pitchFamily="34" charset="0"/>
              </a:rPr>
              <a:t>Configuration </a:t>
            </a:r>
            <a:r>
              <a:rPr lang="en-US" sz="1122" i="1" dirty="0">
                <a:solidFill>
                  <a:schemeClr val="tx2"/>
                </a:solidFill>
                <a:ea typeface="Segoe UI" pitchFamily="34" charset="0"/>
                <a:cs typeface="Segoe UI" pitchFamily="34" charset="0"/>
                <a:sym typeface="Wingdings" panose="05000000000000000000" pitchFamily="2" charset="2"/>
              </a:rPr>
              <a:t> </a:t>
            </a:r>
            <a:r>
              <a:rPr lang="en-US" sz="1122" i="1" dirty="0">
                <a:solidFill>
                  <a:schemeClr val="tx2"/>
                </a:solidFill>
                <a:ea typeface="Segoe UI" pitchFamily="34" charset="0"/>
                <a:cs typeface="Segoe UI" pitchFamily="34" charset="0"/>
              </a:rPr>
              <a:t>Resource Group</a:t>
            </a:r>
          </a:p>
        </p:txBody>
      </p:sp>
    </p:spTree>
    <p:extLst>
      <p:ext uri="{BB962C8B-B14F-4D97-AF65-F5344CB8AC3E}">
        <p14:creationId xmlns:p14="http://schemas.microsoft.com/office/powerpoint/2010/main" val="367999862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a:t>
            </a:r>
            <a:r>
              <a:rPr lang="de-DE" smtClean="0"/>
              <a:t>eines ARM-Templates</a:t>
            </a:r>
            <a:endParaRPr lang="de-DE" dirty="0"/>
          </a:p>
        </p:txBody>
      </p:sp>
      <p:sp>
        <p:nvSpPr>
          <p:cNvPr id="4" name="Rechteck 3"/>
          <p:cNvSpPr/>
          <p:nvPr/>
        </p:nvSpPr>
        <p:spPr bwMode="auto">
          <a:xfrm>
            <a:off x="600363" y="1995054"/>
            <a:ext cx="4608946" cy="324196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DE" sz="2000" b="1" dirty="0" smtClean="0">
              <a:solidFill>
                <a:schemeClr val="bg1"/>
              </a:solidFill>
              <a:latin typeface="+mj-lt"/>
              <a:ea typeface="Segoe UI" pitchFamily="34" charset="0"/>
              <a:cs typeface="Segoe UI" pitchFamily="34" charset="0"/>
            </a:endParaRPr>
          </a:p>
        </p:txBody>
      </p:sp>
      <p:sp>
        <p:nvSpPr>
          <p:cNvPr id="6" name="Textfeld 5"/>
          <p:cNvSpPr txBox="1"/>
          <p:nvPr/>
        </p:nvSpPr>
        <p:spPr>
          <a:xfrm>
            <a:off x="600363" y="1358156"/>
            <a:ext cx="2512291" cy="517236"/>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On-Prem / RZ</a:t>
            </a:r>
          </a:p>
        </p:txBody>
      </p:sp>
      <p:sp>
        <p:nvSpPr>
          <p:cNvPr id="7" name="Textfeld 6"/>
          <p:cNvSpPr txBox="1"/>
          <p:nvPr/>
        </p:nvSpPr>
        <p:spPr>
          <a:xfrm>
            <a:off x="6996545" y="1358567"/>
            <a:ext cx="2512291" cy="517236"/>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Off-Prem / Cloud</a:t>
            </a:r>
          </a:p>
        </p:txBody>
      </p:sp>
      <p:sp>
        <p:nvSpPr>
          <p:cNvPr id="8" name="Rechteck 7"/>
          <p:cNvSpPr/>
          <p:nvPr/>
        </p:nvSpPr>
        <p:spPr bwMode="auto">
          <a:xfrm>
            <a:off x="6996545" y="1995054"/>
            <a:ext cx="4608946" cy="324196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DE" sz="2000" b="1" dirty="0" smtClean="0">
              <a:solidFill>
                <a:schemeClr val="bg1"/>
              </a:solidFill>
              <a:latin typeface="+mj-lt"/>
              <a:ea typeface="Segoe UI" pitchFamily="34" charset="0"/>
              <a:cs typeface="Segoe UI" pitchFamily="34" charset="0"/>
            </a:endParaRP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0283" y="2567709"/>
            <a:ext cx="1435389" cy="1435389"/>
          </a:xfrm>
          <a:prstGeom prst="rect">
            <a:avLst/>
          </a:prstGeom>
        </p:spPr>
      </p:pic>
      <p:grpSp>
        <p:nvGrpSpPr>
          <p:cNvPr id="14" name="Gruppieren 13"/>
          <p:cNvGrpSpPr/>
          <p:nvPr/>
        </p:nvGrpSpPr>
        <p:grpSpPr>
          <a:xfrm>
            <a:off x="1246855" y="2258062"/>
            <a:ext cx="780290" cy="1251757"/>
            <a:chOff x="1006710" y="2241806"/>
            <a:chExt cx="780290" cy="1251757"/>
          </a:xfrm>
        </p:grpSpPr>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10" y="2241806"/>
              <a:ext cx="780290" cy="780290"/>
            </a:xfrm>
            <a:prstGeom prst="rect">
              <a:avLst/>
            </a:prstGeom>
          </p:spPr>
        </p:pic>
        <p:sp>
          <p:nvSpPr>
            <p:cNvPr id="12" name="Textfeld 11"/>
            <p:cNvSpPr txBox="1"/>
            <p:nvPr/>
          </p:nvSpPr>
          <p:spPr>
            <a:xfrm>
              <a:off x="1006710" y="2957854"/>
              <a:ext cx="738909" cy="535709"/>
            </a:xfrm>
            <a:prstGeom prst="rect">
              <a:avLst/>
            </a:prstGeom>
            <a:noFill/>
          </p:spPr>
          <p:txBody>
            <a:bodyPr wrap="none" lIns="182880" tIns="146304" rIns="182880" bIns="146304" rtlCol="0">
              <a:noAutofit/>
            </a:bodyPr>
            <a:lstStyle/>
            <a:p>
              <a:pPr>
                <a:lnSpc>
                  <a:spcPct val="90000"/>
                </a:lnSpc>
                <a:spcAft>
                  <a:spcPts val="600"/>
                </a:spcAft>
              </a:pPr>
              <a:r>
                <a:rPr lang="de-DE" sz="2400" smtClean="0">
                  <a:gradFill>
                    <a:gsLst>
                      <a:gs pos="2917">
                        <a:schemeClr val="tx1"/>
                      </a:gs>
                      <a:gs pos="30000">
                        <a:schemeClr val="tx1"/>
                      </a:gs>
                    </a:gsLst>
                    <a:lin ang="5400000" scaled="0"/>
                  </a:gradFill>
                </a:rPr>
                <a:t>DC</a:t>
              </a:r>
            </a:p>
          </p:txBody>
        </p:sp>
      </p:grpSp>
      <p:grpSp>
        <p:nvGrpSpPr>
          <p:cNvPr id="15" name="Gruppieren 14"/>
          <p:cNvGrpSpPr/>
          <p:nvPr/>
        </p:nvGrpSpPr>
        <p:grpSpPr>
          <a:xfrm>
            <a:off x="7832618" y="2177565"/>
            <a:ext cx="780290" cy="1315998"/>
            <a:chOff x="7292055" y="2177564"/>
            <a:chExt cx="780290" cy="1315998"/>
          </a:xfrm>
        </p:grpSpPr>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2055" y="2177564"/>
              <a:ext cx="780290" cy="780290"/>
            </a:xfrm>
            <a:prstGeom prst="rect">
              <a:avLst/>
            </a:prstGeom>
          </p:spPr>
        </p:pic>
        <p:sp>
          <p:nvSpPr>
            <p:cNvPr id="13" name="Textfeld 12"/>
            <p:cNvSpPr txBox="1"/>
            <p:nvPr/>
          </p:nvSpPr>
          <p:spPr>
            <a:xfrm>
              <a:off x="7292055" y="2957853"/>
              <a:ext cx="738909" cy="535709"/>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IIS</a:t>
              </a:r>
            </a:p>
          </p:txBody>
        </p:sp>
      </p:grpSp>
      <p:grpSp>
        <p:nvGrpSpPr>
          <p:cNvPr id="16" name="Gruppieren 15"/>
          <p:cNvGrpSpPr/>
          <p:nvPr/>
        </p:nvGrpSpPr>
        <p:grpSpPr>
          <a:xfrm>
            <a:off x="9384327" y="3377219"/>
            <a:ext cx="780290" cy="1251757"/>
            <a:chOff x="1006710" y="2241806"/>
            <a:chExt cx="780290" cy="1251757"/>
          </a:xfrm>
        </p:grpSpPr>
        <p:pic>
          <p:nvPicPr>
            <p:cNvPr id="17" name="Grafik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10" y="2241806"/>
              <a:ext cx="780290" cy="780290"/>
            </a:xfrm>
            <a:prstGeom prst="rect">
              <a:avLst/>
            </a:prstGeom>
          </p:spPr>
        </p:pic>
        <p:sp>
          <p:nvSpPr>
            <p:cNvPr id="18" name="Textfeld 17"/>
            <p:cNvSpPr txBox="1"/>
            <p:nvPr/>
          </p:nvSpPr>
          <p:spPr>
            <a:xfrm>
              <a:off x="1006710" y="2957854"/>
              <a:ext cx="738909" cy="535709"/>
            </a:xfrm>
            <a:prstGeom prst="rect">
              <a:avLst/>
            </a:prstGeom>
            <a:noFill/>
          </p:spPr>
          <p:txBody>
            <a:bodyPr wrap="none" lIns="182880" tIns="146304" rIns="182880" bIns="146304" rtlCol="0">
              <a:noAutofit/>
            </a:bodyPr>
            <a:lstStyle/>
            <a:p>
              <a:pPr algn="ctr">
                <a:lnSpc>
                  <a:spcPct val="90000"/>
                </a:lnSpc>
                <a:spcAft>
                  <a:spcPts val="600"/>
                </a:spcAft>
              </a:pPr>
              <a:r>
                <a:rPr lang="de-DE" sz="2400" dirty="0" smtClean="0">
                  <a:gradFill>
                    <a:gsLst>
                      <a:gs pos="2917">
                        <a:schemeClr val="tx1"/>
                      </a:gs>
                      <a:gs pos="30000">
                        <a:schemeClr val="tx1"/>
                      </a:gs>
                    </a:gsLst>
                    <a:lin ang="5400000" scaled="0"/>
                  </a:gradFill>
                </a:rPr>
                <a:t>Linux LAMP</a:t>
              </a:r>
            </a:p>
          </p:txBody>
        </p:sp>
      </p:grpSp>
      <p:grpSp>
        <p:nvGrpSpPr>
          <p:cNvPr id="19" name="Gruppieren 18"/>
          <p:cNvGrpSpPr/>
          <p:nvPr/>
        </p:nvGrpSpPr>
        <p:grpSpPr>
          <a:xfrm>
            <a:off x="3182291" y="3472874"/>
            <a:ext cx="780290" cy="1315998"/>
            <a:chOff x="7292055" y="2177564"/>
            <a:chExt cx="780290" cy="1315998"/>
          </a:xfrm>
        </p:grpSpPr>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2055" y="2177564"/>
              <a:ext cx="780290" cy="780290"/>
            </a:xfrm>
            <a:prstGeom prst="rect">
              <a:avLst/>
            </a:prstGeom>
          </p:spPr>
        </p:pic>
        <p:sp>
          <p:nvSpPr>
            <p:cNvPr id="21" name="Textfeld 20"/>
            <p:cNvSpPr txBox="1"/>
            <p:nvPr/>
          </p:nvSpPr>
          <p:spPr>
            <a:xfrm>
              <a:off x="7292055" y="2957853"/>
              <a:ext cx="738909" cy="535709"/>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SQL</a:t>
              </a:r>
            </a:p>
          </p:txBody>
        </p:sp>
      </p:grpSp>
      <p:grpSp>
        <p:nvGrpSpPr>
          <p:cNvPr id="22" name="Gruppieren 21"/>
          <p:cNvGrpSpPr/>
          <p:nvPr/>
        </p:nvGrpSpPr>
        <p:grpSpPr>
          <a:xfrm>
            <a:off x="5544559" y="5498567"/>
            <a:ext cx="1126836" cy="1252446"/>
            <a:chOff x="5523346" y="5102172"/>
            <a:chExt cx="1126836" cy="1252446"/>
          </a:xfrm>
        </p:grpSpPr>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2782" y="5102172"/>
              <a:ext cx="780290" cy="780290"/>
            </a:xfrm>
            <a:prstGeom prst="rect">
              <a:avLst/>
            </a:prstGeom>
          </p:spPr>
        </p:pic>
        <p:sp>
          <p:nvSpPr>
            <p:cNvPr id="5" name="Textfeld 4"/>
            <p:cNvSpPr txBox="1"/>
            <p:nvPr/>
          </p:nvSpPr>
          <p:spPr>
            <a:xfrm>
              <a:off x="5523346" y="5745017"/>
              <a:ext cx="1126836" cy="609601"/>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Client</a:t>
              </a:r>
            </a:p>
          </p:txBody>
        </p:sp>
      </p:grpSp>
      <p:cxnSp>
        <p:nvCxnSpPr>
          <p:cNvPr id="24" name="Gerade Verbindung mit Pfeil 23"/>
          <p:cNvCxnSpPr>
            <a:stCxn id="3" idx="3"/>
            <a:endCxn id="8" idx="2"/>
          </p:cNvCxnSpPr>
          <p:nvPr/>
        </p:nvCxnSpPr>
        <p:spPr>
          <a:xfrm flipV="1">
            <a:off x="6514285" y="5237018"/>
            <a:ext cx="2786733" cy="651694"/>
          </a:xfrm>
          <a:prstGeom prst="straightConnector1">
            <a:avLst/>
          </a:prstGeom>
          <a:ln w="762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1236037" y="2258885"/>
            <a:ext cx="780290" cy="780290"/>
          </a:xfrm>
          <a:prstGeom prst="rect">
            <a:avLst/>
          </a:prstGeom>
        </p:spPr>
      </p:pic>
      <p:pic>
        <p:nvPicPr>
          <p:cNvPr id="26" name="Grafik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1236037" y="3787707"/>
            <a:ext cx="780290" cy="780290"/>
          </a:xfrm>
          <a:prstGeom prst="rect">
            <a:avLst/>
          </a:prstGeom>
        </p:spPr>
      </p:pic>
      <p:sp>
        <p:nvSpPr>
          <p:cNvPr id="27" name="Textfeld 26"/>
          <p:cNvSpPr txBox="1"/>
          <p:nvPr/>
        </p:nvSpPr>
        <p:spPr>
          <a:xfrm>
            <a:off x="10977418" y="2669121"/>
            <a:ext cx="1256145" cy="449565"/>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PIP1:80</a:t>
            </a:r>
          </a:p>
        </p:txBody>
      </p:sp>
      <p:sp>
        <p:nvSpPr>
          <p:cNvPr id="28" name="Textfeld 27"/>
          <p:cNvSpPr txBox="1"/>
          <p:nvPr/>
        </p:nvSpPr>
        <p:spPr>
          <a:xfrm>
            <a:off x="10977418" y="4214614"/>
            <a:ext cx="1256145" cy="449565"/>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PIP2:80</a:t>
            </a:r>
          </a:p>
        </p:txBody>
      </p:sp>
    </p:spTree>
    <p:extLst>
      <p:ext uri="{BB962C8B-B14F-4D97-AF65-F5344CB8AC3E}">
        <p14:creationId xmlns:p14="http://schemas.microsoft.com/office/powerpoint/2010/main" val="388429973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535977" y="2983291"/>
            <a:ext cx="9364521" cy="3010300"/>
            <a:chOff x="1501688" y="2925738"/>
            <a:chExt cx="9183862" cy="2952226"/>
          </a:xfrm>
        </p:grpSpPr>
        <p:sp>
          <p:nvSpPr>
            <p:cNvPr id="3" name="Rectangle 2"/>
            <p:cNvSpPr/>
            <p:nvPr/>
          </p:nvSpPr>
          <p:spPr>
            <a:xfrm>
              <a:off x="1501688" y="2925738"/>
              <a:ext cx="9183862" cy="2952226"/>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110125" bIns="110125" rtlCol="0" anchor="t"/>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1835"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26" name="Freeform 25"/>
            <p:cNvSpPr/>
            <p:nvPr/>
          </p:nvSpPr>
          <p:spPr>
            <a:xfrm>
              <a:off x="1704259" y="5315571"/>
              <a:ext cx="657623" cy="435021"/>
            </a:xfrm>
            <a:custGeom>
              <a:avLst/>
              <a:gdLst>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107082 w 3405325"/>
                <a:gd name="connsiteY41" fmla="*/ 195072 h 2253168"/>
                <a:gd name="connsiteX42" fmla="*/ 1101308 w 3405325"/>
                <a:gd name="connsiteY42" fmla="*/ 196233 h 2253168"/>
                <a:gd name="connsiteX43" fmla="*/ 1081056 w 3405325"/>
                <a:gd name="connsiteY43" fmla="*/ 203151 h 2253168"/>
                <a:gd name="connsiteX44" fmla="*/ 1027963 w 3405325"/>
                <a:gd name="connsiteY44" fmla="*/ 219632 h 2253168"/>
                <a:gd name="connsiteX45" fmla="*/ 730349 w 3405325"/>
                <a:gd name="connsiteY45" fmla="*/ 582492 h 2253168"/>
                <a:gd name="connsiteX46" fmla="*/ 724412 w 3405325"/>
                <a:gd name="connsiteY46" fmla="*/ 641379 h 2253168"/>
                <a:gd name="connsiteX47" fmla="*/ 720612 w 3405325"/>
                <a:gd name="connsiteY47" fmla="*/ 640199 h 2253168"/>
                <a:gd name="connsiteX48" fmla="*/ 659435 w 3405325"/>
                <a:gd name="connsiteY48" fmla="*/ 621209 h 2253168"/>
                <a:gd name="connsiteX49" fmla="*/ 653737 w 3405325"/>
                <a:gd name="connsiteY49" fmla="*/ 619895 h 2253168"/>
                <a:gd name="connsiteX50" fmla="*/ 577671 w 3405325"/>
                <a:gd name="connsiteY50" fmla="*/ 612227 h 2253168"/>
                <a:gd name="connsiteX51" fmla="*/ 499441 w 3405325"/>
                <a:gd name="connsiteY51" fmla="*/ 620113 h 2253168"/>
                <a:gd name="connsiteX52" fmla="*/ 183214 w 3405325"/>
                <a:gd name="connsiteY52" fmla="*/ 1008111 h 2253168"/>
                <a:gd name="connsiteX53" fmla="*/ 499441 w 3405325"/>
                <a:gd name="connsiteY53" fmla="*/ 1396109 h 2253168"/>
                <a:gd name="connsiteX54" fmla="*/ 499371 w 3405325"/>
                <a:gd name="connsiteY54" fmla="*/ 1396422 h 2253168"/>
                <a:gd name="connsiteX55" fmla="*/ 576083 w 3405325"/>
                <a:gd name="connsiteY55" fmla="*/ 1404155 h 2253168"/>
                <a:gd name="connsiteX56" fmla="*/ 576093 w 3405325"/>
                <a:gd name="connsiteY56" fmla="*/ 1404155 h 2253168"/>
                <a:gd name="connsiteX57" fmla="*/ 576093 w 3405325"/>
                <a:gd name="connsiteY57" fmla="*/ 1404156 h 2253168"/>
                <a:gd name="connsiteX58" fmla="*/ 1548201 w 3405325"/>
                <a:gd name="connsiteY58" fmla="*/ 1404156 h 2253168"/>
                <a:gd name="connsiteX59" fmla="*/ 1548201 w 3405325"/>
                <a:gd name="connsiteY59" fmla="*/ 1404155 h 2253168"/>
                <a:gd name="connsiteX60" fmla="*/ 1840865 w 3405325"/>
                <a:gd name="connsiteY60" fmla="*/ 1404155 h 2253168"/>
                <a:gd name="connsiteX61" fmla="*/ 1878874 w 3405325"/>
                <a:gd name="connsiteY61" fmla="*/ 1347781 h 2253168"/>
                <a:gd name="connsiteX62" fmla="*/ 2025258 w 3405325"/>
                <a:gd name="connsiteY62" fmla="*/ 1287146 h 2253168"/>
                <a:gd name="connsiteX63" fmla="*/ 2232277 w 3405325"/>
                <a:gd name="connsiteY63" fmla="*/ 1494165 h 2253168"/>
                <a:gd name="connsiteX64" fmla="*/ 2025258 w 3405325"/>
                <a:gd name="connsiteY64" fmla="*/ 1701184 h 2253168"/>
                <a:gd name="connsiteX65" fmla="*/ 1878874 w 3405325"/>
                <a:gd name="connsiteY65" fmla="*/ 1640549 h 2253168"/>
                <a:gd name="connsiteX66" fmla="*/ 1840865 w 3405325"/>
                <a:gd name="connsiteY66" fmla="*/ 1584175 h 2253168"/>
                <a:gd name="connsiteX67" fmla="*/ 576103 w 3405325"/>
                <a:gd name="connsiteY67" fmla="*/ 1584175 h 2253168"/>
                <a:gd name="connsiteX68" fmla="*/ 576093 w 3405325"/>
                <a:gd name="connsiteY68" fmla="*/ 1584176 h 2253168"/>
                <a:gd name="connsiteX69" fmla="*/ 576083 w 3405325"/>
                <a:gd name="connsiteY69" fmla="*/ 1584175 h 2253168"/>
                <a:gd name="connsiteX70" fmla="*/ 30 w 3405325"/>
                <a:gd name="connsiteY70" fmla="*/ 1008119 h 2253168"/>
                <a:gd name="connsiteX71" fmla="*/ 576093 w 3405325"/>
                <a:gd name="connsiteY71" fmla="*/ 432047 h 2253168"/>
                <a:gd name="connsiteX72" fmla="*/ 587697 w 3405325"/>
                <a:gd name="connsiteY72" fmla="*/ 432925 h 2253168"/>
                <a:gd name="connsiteX73" fmla="*/ 639125 w 3405325"/>
                <a:gd name="connsiteY73" fmla="*/ 329358 h 2253168"/>
                <a:gd name="connsiteX74" fmla="*/ 1224165 w 3405325"/>
                <a:gd name="connsiteY74"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107082 w 3405325"/>
                <a:gd name="connsiteY41" fmla="*/ 195072 h 2253168"/>
                <a:gd name="connsiteX42" fmla="*/ 1101308 w 3405325"/>
                <a:gd name="connsiteY42" fmla="*/ 196233 h 2253168"/>
                <a:gd name="connsiteX43" fmla="*/ 1027963 w 3405325"/>
                <a:gd name="connsiteY43" fmla="*/ 219632 h 2253168"/>
                <a:gd name="connsiteX44" fmla="*/ 730349 w 3405325"/>
                <a:gd name="connsiteY44" fmla="*/ 582492 h 2253168"/>
                <a:gd name="connsiteX45" fmla="*/ 724412 w 3405325"/>
                <a:gd name="connsiteY45" fmla="*/ 641379 h 2253168"/>
                <a:gd name="connsiteX46" fmla="*/ 720612 w 3405325"/>
                <a:gd name="connsiteY46" fmla="*/ 640199 h 2253168"/>
                <a:gd name="connsiteX47" fmla="*/ 659435 w 3405325"/>
                <a:gd name="connsiteY47" fmla="*/ 621209 h 2253168"/>
                <a:gd name="connsiteX48" fmla="*/ 653737 w 3405325"/>
                <a:gd name="connsiteY48" fmla="*/ 619895 h 2253168"/>
                <a:gd name="connsiteX49" fmla="*/ 577671 w 3405325"/>
                <a:gd name="connsiteY49" fmla="*/ 612227 h 2253168"/>
                <a:gd name="connsiteX50" fmla="*/ 499441 w 3405325"/>
                <a:gd name="connsiteY50" fmla="*/ 620113 h 2253168"/>
                <a:gd name="connsiteX51" fmla="*/ 183214 w 3405325"/>
                <a:gd name="connsiteY51" fmla="*/ 1008111 h 2253168"/>
                <a:gd name="connsiteX52" fmla="*/ 499441 w 3405325"/>
                <a:gd name="connsiteY52" fmla="*/ 1396109 h 2253168"/>
                <a:gd name="connsiteX53" fmla="*/ 499371 w 3405325"/>
                <a:gd name="connsiteY53" fmla="*/ 1396422 h 2253168"/>
                <a:gd name="connsiteX54" fmla="*/ 576083 w 3405325"/>
                <a:gd name="connsiteY54" fmla="*/ 1404155 h 2253168"/>
                <a:gd name="connsiteX55" fmla="*/ 576093 w 3405325"/>
                <a:gd name="connsiteY55" fmla="*/ 1404155 h 2253168"/>
                <a:gd name="connsiteX56" fmla="*/ 576093 w 3405325"/>
                <a:gd name="connsiteY56" fmla="*/ 1404156 h 2253168"/>
                <a:gd name="connsiteX57" fmla="*/ 1548201 w 3405325"/>
                <a:gd name="connsiteY57" fmla="*/ 1404156 h 2253168"/>
                <a:gd name="connsiteX58" fmla="*/ 1548201 w 3405325"/>
                <a:gd name="connsiteY58" fmla="*/ 1404155 h 2253168"/>
                <a:gd name="connsiteX59" fmla="*/ 1840865 w 3405325"/>
                <a:gd name="connsiteY59" fmla="*/ 1404155 h 2253168"/>
                <a:gd name="connsiteX60" fmla="*/ 1878874 w 3405325"/>
                <a:gd name="connsiteY60" fmla="*/ 1347781 h 2253168"/>
                <a:gd name="connsiteX61" fmla="*/ 2025258 w 3405325"/>
                <a:gd name="connsiteY61" fmla="*/ 1287146 h 2253168"/>
                <a:gd name="connsiteX62" fmla="*/ 2232277 w 3405325"/>
                <a:gd name="connsiteY62" fmla="*/ 1494165 h 2253168"/>
                <a:gd name="connsiteX63" fmla="*/ 2025258 w 3405325"/>
                <a:gd name="connsiteY63" fmla="*/ 1701184 h 2253168"/>
                <a:gd name="connsiteX64" fmla="*/ 1878874 w 3405325"/>
                <a:gd name="connsiteY64" fmla="*/ 1640549 h 2253168"/>
                <a:gd name="connsiteX65" fmla="*/ 1840865 w 3405325"/>
                <a:gd name="connsiteY65" fmla="*/ 1584175 h 2253168"/>
                <a:gd name="connsiteX66" fmla="*/ 576103 w 3405325"/>
                <a:gd name="connsiteY66" fmla="*/ 1584175 h 2253168"/>
                <a:gd name="connsiteX67" fmla="*/ 576093 w 3405325"/>
                <a:gd name="connsiteY67" fmla="*/ 1584176 h 2253168"/>
                <a:gd name="connsiteX68" fmla="*/ 576083 w 3405325"/>
                <a:gd name="connsiteY68" fmla="*/ 1584175 h 2253168"/>
                <a:gd name="connsiteX69" fmla="*/ 30 w 3405325"/>
                <a:gd name="connsiteY69" fmla="*/ 1008119 h 2253168"/>
                <a:gd name="connsiteX70" fmla="*/ 576093 w 3405325"/>
                <a:gd name="connsiteY70" fmla="*/ 432047 h 2253168"/>
                <a:gd name="connsiteX71" fmla="*/ 587697 w 3405325"/>
                <a:gd name="connsiteY71" fmla="*/ 432925 h 2253168"/>
                <a:gd name="connsiteX72" fmla="*/ 639125 w 3405325"/>
                <a:gd name="connsiteY72" fmla="*/ 329358 h 2253168"/>
                <a:gd name="connsiteX73" fmla="*/ 1224165 w 3405325"/>
                <a:gd name="connsiteY73"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107082 w 3405325"/>
                <a:gd name="connsiteY41" fmla="*/ 195072 h 2253168"/>
                <a:gd name="connsiteX42" fmla="*/ 1027963 w 3405325"/>
                <a:gd name="connsiteY42" fmla="*/ 219632 h 2253168"/>
                <a:gd name="connsiteX43" fmla="*/ 730349 w 3405325"/>
                <a:gd name="connsiteY43" fmla="*/ 582492 h 2253168"/>
                <a:gd name="connsiteX44" fmla="*/ 724412 w 3405325"/>
                <a:gd name="connsiteY44" fmla="*/ 641379 h 2253168"/>
                <a:gd name="connsiteX45" fmla="*/ 720612 w 3405325"/>
                <a:gd name="connsiteY45" fmla="*/ 640199 h 2253168"/>
                <a:gd name="connsiteX46" fmla="*/ 659435 w 3405325"/>
                <a:gd name="connsiteY46" fmla="*/ 621209 h 2253168"/>
                <a:gd name="connsiteX47" fmla="*/ 653737 w 3405325"/>
                <a:gd name="connsiteY47" fmla="*/ 619895 h 2253168"/>
                <a:gd name="connsiteX48" fmla="*/ 577671 w 3405325"/>
                <a:gd name="connsiteY48" fmla="*/ 612227 h 2253168"/>
                <a:gd name="connsiteX49" fmla="*/ 499441 w 3405325"/>
                <a:gd name="connsiteY49" fmla="*/ 620113 h 2253168"/>
                <a:gd name="connsiteX50" fmla="*/ 183214 w 3405325"/>
                <a:gd name="connsiteY50" fmla="*/ 1008111 h 2253168"/>
                <a:gd name="connsiteX51" fmla="*/ 499441 w 3405325"/>
                <a:gd name="connsiteY51" fmla="*/ 1396109 h 2253168"/>
                <a:gd name="connsiteX52" fmla="*/ 499371 w 3405325"/>
                <a:gd name="connsiteY52" fmla="*/ 1396422 h 2253168"/>
                <a:gd name="connsiteX53" fmla="*/ 576083 w 3405325"/>
                <a:gd name="connsiteY53" fmla="*/ 1404155 h 2253168"/>
                <a:gd name="connsiteX54" fmla="*/ 576093 w 3405325"/>
                <a:gd name="connsiteY54" fmla="*/ 1404155 h 2253168"/>
                <a:gd name="connsiteX55" fmla="*/ 576093 w 3405325"/>
                <a:gd name="connsiteY55" fmla="*/ 1404156 h 2253168"/>
                <a:gd name="connsiteX56" fmla="*/ 1548201 w 3405325"/>
                <a:gd name="connsiteY56" fmla="*/ 1404156 h 2253168"/>
                <a:gd name="connsiteX57" fmla="*/ 1548201 w 3405325"/>
                <a:gd name="connsiteY57" fmla="*/ 1404155 h 2253168"/>
                <a:gd name="connsiteX58" fmla="*/ 1840865 w 3405325"/>
                <a:gd name="connsiteY58" fmla="*/ 1404155 h 2253168"/>
                <a:gd name="connsiteX59" fmla="*/ 1878874 w 3405325"/>
                <a:gd name="connsiteY59" fmla="*/ 1347781 h 2253168"/>
                <a:gd name="connsiteX60" fmla="*/ 2025258 w 3405325"/>
                <a:gd name="connsiteY60" fmla="*/ 1287146 h 2253168"/>
                <a:gd name="connsiteX61" fmla="*/ 2232277 w 3405325"/>
                <a:gd name="connsiteY61" fmla="*/ 1494165 h 2253168"/>
                <a:gd name="connsiteX62" fmla="*/ 2025258 w 3405325"/>
                <a:gd name="connsiteY62" fmla="*/ 1701184 h 2253168"/>
                <a:gd name="connsiteX63" fmla="*/ 1878874 w 3405325"/>
                <a:gd name="connsiteY63" fmla="*/ 1640549 h 2253168"/>
                <a:gd name="connsiteX64" fmla="*/ 1840865 w 3405325"/>
                <a:gd name="connsiteY64" fmla="*/ 1584175 h 2253168"/>
                <a:gd name="connsiteX65" fmla="*/ 576103 w 3405325"/>
                <a:gd name="connsiteY65" fmla="*/ 1584175 h 2253168"/>
                <a:gd name="connsiteX66" fmla="*/ 576093 w 3405325"/>
                <a:gd name="connsiteY66" fmla="*/ 1584176 h 2253168"/>
                <a:gd name="connsiteX67" fmla="*/ 576083 w 3405325"/>
                <a:gd name="connsiteY67" fmla="*/ 1584175 h 2253168"/>
                <a:gd name="connsiteX68" fmla="*/ 30 w 3405325"/>
                <a:gd name="connsiteY68" fmla="*/ 1008119 h 2253168"/>
                <a:gd name="connsiteX69" fmla="*/ 576093 w 3405325"/>
                <a:gd name="connsiteY69" fmla="*/ 432047 h 2253168"/>
                <a:gd name="connsiteX70" fmla="*/ 587697 w 3405325"/>
                <a:gd name="connsiteY70" fmla="*/ 432925 h 2253168"/>
                <a:gd name="connsiteX71" fmla="*/ 639125 w 3405325"/>
                <a:gd name="connsiteY71" fmla="*/ 329358 h 2253168"/>
                <a:gd name="connsiteX72" fmla="*/ 1224165 w 3405325"/>
                <a:gd name="connsiteY72"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027963 w 3405325"/>
                <a:gd name="connsiteY41" fmla="*/ 219632 h 2253168"/>
                <a:gd name="connsiteX42" fmla="*/ 730349 w 3405325"/>
                <a:gd name="connsiteY42" fmla="*/ 582492 h 2253168"/>
                <a:gd name="connsiteX43" fmla="*/ 724412 w 3405325"/>
                <a:gd name="connsiteY43" fmla="*/ 641379 h 2253168"/>
                <a:gd name="connsiteX44" fmla="*/ 720612 w 3405325"/>
                <a:gd name="connsiteY44" fmla="*/ 640199 h 2253168"/>
                <a:gd name="connsiteX45" fmla="*/ 659435 w 3405325"/>
                <a:gd name="connsiteY45" fmla="*/ 621209 h 2253168"/>
                <a:gd name="connsiteX46" fmla="*/ 653737 w 3405325"/>
                <a:gd name="connsiteY46" fmla="*/ 619895 h 2253168"/>
                <a:gd name="connsiteX47" fmla="*/ 577671 w 3405325"/>
                <a:gd name="connsiteY47" fmla="*/ 612227 h 2253168"/>
                <a:gd name="connsiteX48" fmla="*/ 499441 w 3405325"/>
                <a:gd name="connsiteY48" fmla="*/ 620113 h 2253168"/>
                <a:gd name="connsiteX49" fmla="*/ 183214 w 3405325"/>
                <a:gd name="connsiteY49" fmla="*/ 1008111 h 2253168"/>
                <a:gd name="connsiteX50" fmla="*/ 499441 w 3405325"/>
                <a:gd name="connsiteY50" fmla="*/ 1396109 h 2253168"/>
                <a:gd name="connsiteX51" fmla="*/ 499371 w 3405325"/>
                <a:gd name="connsiteY51" fmla="*/ 1396422 h 2253168"/>
                <a:gd name="connsiteX52" fmla="*/ 576083 w 3405325"/>
                <a:gd name="connsiteY52" fmla="*/ 1404155 h 2253168"/>
                <a:gd name="connsiteX53" fmla="*/ 576093 w 3405325"/>
                <a:gd name="connsiteY53" fmla="*/ 1404155 h 2253168"/>
                <a:gd name="connsiteX54" fmla="*/ 576093 w 3405325"/>
                <a:gd name="connsiteY54" fmla="*/ 1404156 h 2253168"/>
                <a:gd name="connsiteX55" fmla="*/ 1548201 w 3405325"/>
                <a:gd name="connsiteY55" fmla="*/ 1404156 h 2253168"/>
                <a:gd name="connsiteX56" fmla="*/ 1548201 w 3405325"/>
                <a:gd name="connsiteY56" fmla="*/ 1404155 h 2253168"/>
                <a:gd name="connsiteX57" fmla="*/ 1840865 w 3405325"/>
                <a:gd name="connsiteY57" fmla="*/ 1404155 h 2253168"/>
                <a:gd name="connsiteX58" fmla="*/ 1878874 w 3405325"/>
                <a:gd name="connsiteY58" fmla="*/ 1347781 h 2253168"/>
                <a:gd name="connsiteX59" fmla="*/ 2025258 w 3405325"/>
                <a:gd name="connsiteY59" fmla="*/ 1287146 h 2253168"/>
                <a:gd name="connsiteX60" fmla="*/ 2232277 w 3405325"/>
                <a:gd name="connsiteY60" fmla="*/ 1494165 h 2253168"/>
                <a:gd name="connsiteX61" fmla="*/ 2025258 w 3405325"/>
                <a:gd name="connsiteY61" fmla="*/ 1701184 h 2253168"/>
                <a:gd name="connsiteX62" fmla="*/ 1878874 w 3405325"/>
                <a:gd name="connsiteY62" fmla="*/ 1640549 h 2253168"/>
                <a:gd name="connsiteX63" fmla="*/ 1840865 w 3405325"/>
                <a:gd name="connsiteY63" fmla="*/ 1584175 h 2253168"/>
                <a:gd name="connsiteX64" fmla="*/ 576103 w 3405325"/>
                <a:gd name="connsiteY64" fmla="*/ 1584175 h 2253168"/>
                <a:gd name="connsiteX65" fmla="*/ 576093 w 3405325"/>
                <a:gd name="connsiteY65" fmla="*/ 1584176 h 2253168"/>
                <a:gd name="connsiteX66" fmla="*/ 576083 w 3405325"/>
                <a:gd name="connsiteY66" fmla="*/ 1584175 h 2253168"/>
                <a:gd name="connsiteX67" fmla="*/ 30 w 3405325"/>
                <a:gd name="connsiteY67" fmla="*/ 1008119 h 2253168"/>
                <a:gd name="connsiteX68" fmla="*/ 576093 w 3405325"/>
                <a:gd name="connsiteY68" fmla="*/ 432047 h 2253168"/>
                <a:gd name="connsiteX69" fmla="*/ 587697 w 3405325"/>
                <a:gd name="connsiteY69" fmla="*/ 432925 h 2253168"/>
                <a:gd name="connsiteX70" fmla="*/ 639125 w 3405325"/>
                <a:gd name="connsiteY70" fmla="*/ 329358 h 2253168"/>
                <a:gd name="connsiteX71" fmla="*/ 1224165 w 3405325"/>
                <a:gd name="connsiteY71"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027963 w 3405325"/>
                <a:gd name="connsiteY40" fmla="*/ 219632 h 2253168"/>
                <a:gd name="connsiteX41" fmla="*/ 730349 w 3405325"/>
                <a:gd name="connsiteY41" fmla="*/ 582492 h 2253168"/>
                <a:gd name="connsiteX42" fmla="*/ 724412 w 3405325"/>
                <a:gd name="connsiteY42" fmla="*/ 641379 h 2253168"/>
                <a:gd name="connsiteX43" fmla="*/ 720612 w 3405325"/>
                <a:gd name="connsiteY43" fmla="*/ 640199 h 2253168"/>
                <a:gd name="connsiteX44" fmla="*/ 659435 w 3405325"/>
                <a:gd name="connsiteY44" fmla="*/ 621209 h 2253168"/>
                <a:gd name="connsiteX45" fmla="*/ 653737 w 3405325"/>
                <a:gd name="connsiteY45" fmla="*/ 619895 h 2253168"/>
                <a:gd name="connsiteX46" fmla="*/ 577671 w 3405325"/>
                <a:gd name="connsiteY46" fmla="*/ 612227 h 2253168"/>
                <a:gd name="connsiteX47" fmla="*/ 499441 w 3405325"/>
                <a:gd name="connsiteY47" fmla="*/ 620113 h 2253168"/>
                <a:gd name="connsiteX48" fmla="*/ 183214 w 3405325"/>
                <a:gd name="connsiteY48" fmla="*/ 1008111 h 2253168"/>
                <a:gd name="connsiteX49" fmla="*/ 499441 w 3405325"/>
                <a:gd name="connsiteY49" fmla="*/ 1396109 h 2253168"/>
                <a:gd name="connsiteX50" fmla="*/ 499371 w 3405325"/>
                <a:gd name="connsiteY50" fmla="*/ 1396422 h 2253168"/>
                <a:gd name="connsiteX51" fmla="*/ 576083 w 3405325"/>
                <a:gd name="connsiteY51" fmla="*/ 1404155 h 2253168"/>
                <a:gd name="connsiteX52" fmla="*/ 576093 w 3405325"/>
                <a:gd name="connsiteY52" fmla="*/ 1404155 h 2253168"/>
                <a:gd name="connsiteX53" fmla="*/ 576093 w 3405325"/>
                <a:gd name="connsiteY53" fmla="*/ 1404156 h 2253168"/>
                <a:gd name="connsiteX54" fmla="*/ 1548201 w 3405325"/>
                <a:gd name="connsiteY54" fmla="*/ 1404156 h 2253168"/>
                <a:gd name="connsiteX55" fmla="*/ 1548201 w 3405325"/>
                <a:gd name="connsiteY55" fmla="*/ 1404155 h 2253168"/>
                <a:gd name="connsiteX56" fmla="*/ 1840865 w 3405325"/>
                <a:gd name="connsiteY56" fmla="*/ 1404155 h 2253168"/>
                <a:gd name="connsiteX57" fmla="*/ 1878874 w 3405325"/>
                <a:gd name="connsiteY57" fmla="*/ 1347781 h 2253168"/>
                <a:gd name="connsiteX58" fmla="*/ 2025258 w 3405325"/>
                <a:gd name="connsiteY58" fmla="*/ 1287146 h 2253168"/>
                <a:gd name="connsiteX59" fmla="*/ 2232277 w 3405325"/>
                <a:gd name="connsiteY59" fmla="*/ 1494165 h 2253168"/>
                <a:gd name="connsiteX60" fmla="*/ 2025258 w 3405325"/>
                <a:gd name="connsiteY60" fmla="*/ 1701184 h 2253168"/>
                <a:gd name="connsiteX61" fmla="*/ 1878874 w 3405325"/>
                <a:gd name="connsiteY61" fmla="*/ 1640549 h 2253168"/>
                <a:gd name="connsiteX62" fmla="*/ 1840865 w 3405325"/>
                <a:gd name="connsiteY62" fmla="*/ 1584175 h 2253168"/>
                <a:gd name="connsiteX63" fmla="*/ 576103 w 3405325"/>
                <a:gd name="connsiteY63" fmla="*/ 1584175 h 2253168"/>
                <a:gd name="connsiteX64" fmla="*/ 576093 w 3405325"/>
                <a:gd name="connsiteY64" fmla="*/ 1584176 h 2253168"/>
                <a:gd name="connsiteX65" fmla="*/ 576083 w 3405325"/>
                <a:gd name="connsiteY65" fmla="*/ 1584175 h 2253168"/>
                <a:gd name="connsiteX66" fmla="*/ 30 w 3405325"/>
                <a:gd name="connsiteY66" fmla="*/ 1008119 h 2253168"/>
                <a:gd name="connsiteX67" fmla="*/ 576093 w 3405325"/>
                <a:gd name="connsiteY67" fmla="*/ 432047 h 2253168"/>
                <a:gd name="connsiteX68" fmla="*/ 587697 w 3405325"/>
                <a:gd name="connsiteY68" fmla="*/ 432925 h 2253168"/>
                <a:gd name="connsiteX69" fmla="*/ 639125 w 3405325"/>
                <a:gd name="connsiteY69" fmla="*/ 329358 h 2253168"/>
                <a:gd name="connsiteX70" fmla="*/ 1224165 w 3405325"/>
                <a:gd name="connsiteY70"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027963 w 3405325"/>
                <a:gd name="connsiteY39" fmla="*/ 219632 h 2253168"/>
                <a:gd name="connsiteX40" fmla="*/ 730349 w 3405325"/>
                <a:gd name="connsiteY40" fmla="*/ 582492 h 2253168"/>
                <a:gd name="connsiteX41" fmla="*/ 724412 w 3405325"/>
                <a:gd name="connsiteY41" fmla="*/ 641379 h 2253168"/>
                <a:gd name="connsiteX42" fmla="*/ 720612 w 3405325"/>
                <a:gd name="connsiteY42" fmla="*/ 640199 h 2253168"/>
                <a:gd name="connsiteX43" fmla="*/ 659435 w 3405325"/>
                <a:gd name="connsiteY43" fmla="*/ 621209 h 2253168"/>
                <a:gd name="connsiteX44" fmla="*/ 653737 w 3405325"/>
                <a:gd name="connsiteY44" fmla="*/ 619895 h 2253168"/>
                <a:gd name="connsiteX45" fmla="*/ 577671 w 3405325"/>
                <a:gd name="connsiteY45" fmla="*/ 612227 h 2253168"/>
                <a:gd name="connsiteX46" fmla="*/ 499441 w 3405325"/>
                <a:gd name="connsiteY46" fmla="*/ 620113 h 2253168"/>
                <a:gd name="connsiteX47" fmla="*/ 183214 w 3405325"/>
                <a:gd name="connsiteY47" fmla="*/ 1008111 h 2253168"/>
                <a:gd name="connsiteX48" fmla="*/ 499441 w 3405325"/>
                <a:gd name="connsiteY48" fmla="*/ 1396109 h 2253168"/>
                <a:gd name="connsiteX49" fmla="*/ 499371 w 3405325"/>
                <a:gd name="connsiteY49" fmla="*/ 1396422 h 2253168"/>
                <a:gd name="connsiteX50" fmla="*/ 576083 w 3405325"/>
                <a:gd name="connsiteY50" fmla="*/ 1404155 h 2253168"/>
                <a:gd name="connsiteX51" fmla="*/ 576093 w 3405325"/>
                <a:gd name="connsiteY51" fmla="*/ 1404155 h 2253168"/>
                <a:gd name="connsiteX52" fmla="*/ 576093 w 3405325"/>
                <a:gd name="connsiteY52" fmla="*/ 1404156 h 2253168"/>
                <a:gd name="connsiteX53" fmla="*/ 1548201 w 3405325"/>
                <a:gd name="connsiteY53" fmla="*/ 1404156 h 2253168"/>
                <a:gd name="connsiteX54" fmla="*/ 1548201 w 3405325"/>
                <a:gd name="connsiteY54" fmla="*/ 1404155 h 2253168"/>
                <a:gd name="connsiteX55" fmla="*/ 1840865 w 3405325"/>
                <a:gd name="connsiteY55" fmla="*/ 1404155 h 2253168"/>
                <a:gd name="connsiteX56" fmla="*/ 1878874 w 3405325"/>
                <a:gd name="connsiteY56" fmla="*/ 1347781 h 2253168"/>
                <a:gd name="connsiteX57" fmla="*/ 2025258 w 3405325"/>
                <a:gd name="connsiteY57" fmla="*/ 1287146 h 2253168"/>
                <a:gd name="connsiteX58" fmla="*/ 2232277 w 3405325"/>
                <a:gd name="connsiteY58" fmla="*/ 1494165 h 2253168"/>
                <a:gd name="connsiteX59" fmla="*/ 2025258 w 3405325"/>
                <a:gd name="connsiteY59" fmla="*/ 1701184 h 2253168"/>
                <a:gd name="connsiteX60" fmla="*/ 1878874 w 3405325"/>
                <a:gd name="connsiteY60" fmla="*/ 1640549 h 2253168"/>
                <a:gd name="connsiteX61" fmla="*/ 1840865 w 3405325"/>
                <a:gd name="connsiteY61" fmla="*/ 1584175 h 2253168"/>
                <a:gd name="connsiteX62" fmla="*/ 576103 w 3405325"/>
                <a:gd name="connsiteY62" fmla="*/ 1584175 h 2253168"/>
                <a:gd name="connsiteX63" fmla="*/ 576093 w 3405325"/>
                <a:gd name="connsiteY63" fmla="*/ 1584176 h 2253168"/>
                <a:gd name="connsiteX64" fmla="*/ 576083 w 3405325"/>
                <a:gd name="connsiteY64" fmla="*/ 1584175 h 2253168"/>
                <a:gd name="connsiteX65" fmla="*/ 30 w 3405325"/>
                <a:gd name="connsiteY65" fmla="*/ 1008119 h 2253168"/>
                <a:gd name="connsiteX66" fmla="*/ 576093 w 3405325"/>
                <a:gd name="connsiteY66" fmla="*/ 432047 h 2253168"/>
                <a:gd name="connsiteX67" fmla="*/ 587697 w 3405325"/>
                <a:gd name="connsiteY67" fmla="*/ 432925 h 2253168"/>
                <a:gd name="connsiteX68" fmla="*/ 639125 w 3405325"/>
                <a:gd name="connsiteY68" fmla="*/ 329358 h 2253168"/>
                <a:gd name="connsiteX69" fmla="*/ 1224165 w 3405325"/>
                <a:gd name="connsiteY69"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730349 w 3405325"/>
                <a:gd name="connsiteY39" fmla="*/ 582492 h 2253168"/>
                <a:gd name="connsiteX40" fmla="*/ 724412 w 3405325"/>
                <a:gd name="connsiteY40" fmla="*/ 641379 h 2253168"/>
                <a:gd name="connsiteX41" fmla="*/ 720612 w 3405325"/>
                <a:gd name="connsiteY41" fmla="*/ 640199 h 2253168"/>
                <a:gd name="connsiteX42" fmla="*/ 659435 w 3405325"/>
                <a:gd name="connsiteY42" fmla="*/ 621209 h 2253168"/>
                <a:gd name="connsiteX43" fmla="*/ 653737 w 3405325"/>
                <a:gd name="connsiteY43" fmla="*/ 619895 h 2253168"/>
                <a:gd name="connsiteX44" fmla="*/ 577671 w 3405325"/>
                <a:gd name="connsiteY44" fmla="*/ 612227 h 2253168"/>
                <a:gd name="connsiteX45" fmla="*/ 499441 w 3405325"/>
                <a:gd name="connsiteY45" fmla="*/ 620113 h 2253168"/>
                <a:gd name="connsiteX46" fmla="*/ 183214 w 3405325"/>
                <a:gd name="connsiteY46" fmla="*/ 1008111 h 2253168"/>
                <a:gd name="connsiteX47" fmla="*/ 499441 w 3405325"/>
                <a:gd name="connsiteY47" fmla="*/ 1396109 h 2253168"/>
                <a:gd name="connsiteX48" fmla="*/ 499371 w 3405325"/>
                <a:gd name="connsiteY48" fmla="*/ 1396422 h 2253168"/>
                <a:gd name="connsiteX49" fmla="*/ 576083 w 3405325"/>
                <a:gd name="connsiteY49" fmla="*/ 1404155 h 2253168"/>
                <a:gd name="connsiteX50" fmla="*/ 576093 w 3405325"/>
                <a:gd name="connsiteY50" fmla="*/ 1404155 h 2253168"/>
                <a:gd name="connsiteX51" fmla="*/ 576093 w 3405325"/>
                <a:gd name="connsiteY51" fmla="*/ 1404156 h 2253168"/>
                <a:gd name="connsiteX52" fmla="*/ 1548201 w 3405325"/>
                <a:gd name="connsiteY52" fmla="*/ 1404156 h 2253168"/>
                <a:gd name="connsiteX53" fmla="*/ 1548201 w 3405325"/>
                <a:gd name="connsiteY53" fmla="*/ 1404155 h 2253168"/>
                <a:gd name="connsiteX54" fmla="*/ 1840865 w 3405325"/>
                <a:gd name="connsiteY54" fmla="*/ 1404155 h 2253168"/>
                <a:gd name="connsiteX55" fmla="*/ 1878874 w 3405325"/>
                <a:gd name="connsiteY55" fmla="*/ 1347781 h 2253168"/>
                <a:gd name="connsiteX56" fmla="*/ 2025258 w 3405325"/>
                <a:gd name="connsiteY56" fmla="*/ 1287146 h 2253168"/>
                <a:gd name="connsiteX57" fmla="*/ 2232277 w 3405325"/>
                <a:gd name="connsiteY57" fmla="*/ 1494165 h 2253168"/>
                <a:gd name="connsiteX58" fmla="*/ 2025258 w 3405325"/>
                <a:gd name="connsiteY58" fmla="*/ 1701184 h 2253168"/>
                <a:gd name="connsiteX59" fmla="*/ 1878874 w 3405325"/>
                <a:gd name="connsiteY59" fmla="*/ 1640549 h 2253168"/>
                <a:gd name="connsiteX60" fmla="*/ 1840865 w 3405325"/>
                <a:gd name="connsiteY60" fmla="*/ 1584175 h 2253168"/>
                <a:gd name="connsiteX61" fmla="*/ 576103 w 3405325"/>
                <a:gd name="connsiteY61" fmla="*/ 1584175 h 2253168"/>
                <a:gd name="connsiteX62" fmla="*/ 576093 w 3405325"/>
                <a:gd name="connsiteY62" fmla="*/ 1584176 h 2253168"/>
                <a:gd name="connsiteX63" fmla="*/ 576083 w 3405325"/>
                <a:gd name="connsiteY63" fmla="*/ 1584175 h 2253168"/>
                <a:gd name="connsiteX64" fmla="*/ 30 w 3405325"/>
                <a:gd name="connsiteY64" fmla="*/ 1008119 h 2253168"/>
                <a:gd name="connsiteX65" fmla="*/ 576093 w 3405325"/>
                <a:gd name="connsiteY65" fmla="*/ 432047 h 2253168"/>
                <a:gd name="connsiteX66" fmla="*/ 587697 w 3405325"/>
                <a:gd name="connsiteY66" fmla="*/ 432925 h 2253168"/>
                <a:gd name="connsiteX67" fmla="*/ 639125 w 3405325"/>
                <a:gd name="connsiteY67" fmla="*/ 329358 h 2253168"/>
                <a:gd name="connsiteX68" fmla="*/ 1224165 w 3405325"/>
                <a:gd name="connsiteY68"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577671 w 3405325"/>
                <a:gd name="connsiteY42" fmla="*/ 612227 h 2253168"/>
                <a:gd name="connsiteX43" fmla="*/ 499441 w 3405325"/>
                <a:gd name="connsiteY43" fmla="*/ 620113 h 2253168"/>
                <a:gd name="connsiteX44" fmla="*/ 183214 w 3405325"/>
                <a:gd name="connsiteY44" fmla="*/ 1008111 h 2253168"/>
                <a:gd name="connsiteX45" fmla="*/ 499441 w 3405325"/>
                <a:gd name="connsiteY45" fmla="*/ 1396109 h 2253168"/>
                <a:gd name="connsiteX46" fmla="*/ 499371 w 3405325"/>
                <a:gd name="connsiteY46" fmla="*/ 1396422 h 2253168"/>
                <a:gd name="connsiteX47" fmla="*/ 576083 w 3405325"/>
                <a:gd name="connsiteY47" fmla="*/ 1404155 h 2253168"/>
                <a:gd name="connsiteX48" fmla="*/ 576093 w 3405325"/>
                <a:gd name="connsiteY48" fmla="*/ 1404155 h 2253168"/>
                <a:gd name="connsiteX49" fmla="*/ 576093 w 3405325"/>
                <a:gd name="connsiteY49" fmla="*/ 1404156 h 2253168"/>
                <a:gd name="connsiteX50" fmla="*/ 1548201 w 3405325"/>
                <a:gd name="connsiteY50" fmla="*/ 1404156 h 2253168"/>
                <a:gd name="connsiteX51" fmla="*/ 1548201 w 3405325"/>
                <a:gd name="connsiteY51" fmla="*/ 1404155 h 2253168"/>
                <a:gd name="connsiteX52" fmla="*/ 1840865 w 3405325"/>
                <a:gd name="connsiteY52" fmla="*/ 1404155 h 2253168"/>
                <a:gd name="connsiteX53" fmla="*/ 1878874 w 3405325"/>
                <a:gd name="connsiteY53" fmla="*/ 1347781 h 2253168"/>
                <a:gd name="connsiteX54" fmla="*/ 2025258 w 3405325"/>
                <a:gd name="connsiteY54" fmla="*/ 1287146 h 2253168"/>
                <a:gd name="connsiteX55" fmla="*/ 2232277 w 3405325"/>
                <a:gd name="connsiteY55" fmla="*/ 1494165 h 2253168"/>
                <a:gd name="connsiteX56" fmla="*/ 2025258 w 3405325"/>
                <a:gd name="connsiteY56" fmla="*/ 1701184 h 2253168"/>
                <a:gd name="connsiteX57" fmla="*/ 1878874 w 3405325"/>
                <a:gd name="connsiteY57" fmla="*/ 1640549 h 2253168"/>
                <a:gd name="connsiteX58" fmla="*/ 1840865 w 3405325"/>
                <a:gd name="connsiteY58" fmla="*/ 1584175 h 2253168"/>
                <a:gd name="connsiteX59" fmla="*/ 576103 w 3405325"/>
                <a:gd name="connsiteY59" fmla="*/ 1584175 h 2253168"/>
                <a:gd name="connsiteX60" fmla="*/ 576093 w 3405325"/>
                <a:gd name="connsiteY60" fmla="*/ 1584176 h 2253168"/>
                <a:gd name="connsiteX61" fmla="*/ 576083 w 3405325"/>
                <a:gd name="connsiteY61" fmla="*/ 1584175 h 2253168"/>
                <a:gd name="connsiteX62" fmla="*/ 30 w 3405325"/>
                <a:gd name="connsiteY62" fmla="*/ 1008119 h 2253168"/>
                <a:gd name="connsiteX63" fmla="*/ 576093 w 3405325"/>
                <a:gd name="connsiteY63" fmla="*/ 432047 h 2253168"/>
                <a:gd name="connsiteX64" fmla="*/ 587697 w 3405325"/>
                <a:gd name="connsiteY64" fmla="*/ 432925 h 2253168"/>
                <a:gd name="connsiteX65" fmla="*/ 639125 w 3405325"/>
                <a:gd name="connsiteY65" fmla="*/ 329358 h 2253168"/>
                <a:gd name="connsiteX66" fmla="*/ 1224165 w 3405325"/>
                <a:gd name="connsiteY66"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2787 w 3405325"/>
                <a:gd name="connsiteY8" fmla="*/ 2253168 h 2253168"/>
                <a:gd name="connsiteX9" fmla="*/ 2681405 w 3405325"/>
                <a:gd name="connsiteY9" fmla="*/ 2252450 h 2253168"/>
                <a:gd name="connsiteX10" fmla="*/ 1334848 w 3405325"/>
                <a:gd name="connsiteY10" fmla="*/ 2252450 h 2253168"/>
                <a:gd name="connsiteX11" fmla="*/ 1328521 w 3405325"/>
                <a:gd name="connsiteY11" fmla="*/ 2252450 h 2253168"/>
                <a:gd name="connsiteX12" fmla="*/ 1328521 w 3405325"/>
                <a:gd name="connsiteY12" fmla="*/ 2251812 h 2253168"/>
                <a:gd name="connsiteX13" fmla="*/ 1210220 w 3405325"/>
                <a:gd name="connsiteY13" fmla="*/ 2239887 h 2253168"/>
                <a:gd name="connsiteX14" fmla="*/ 726112 w 3405325"/>
                <a:gd name="connsiteY14" fmla="*/ 1743521 h 2253168"/>
                <a:gd name="connsiteX15" fmla="*/ 722376 w 3405325"/>
                <a:gd name="connsiteY15" fmla="*/ 1701185 h 2253168"/>
                <a:gd name="connsiteX16" fmla="*/ 1754657 w 3405325"/>
                <a:gd name="connsiteY16" fmla="*/ 1701185 h 2253168"/>
                <a:gd name="connsiteX17" fmla="*/ 1783401 w 3405325"/>
                <a:gd name="connsiteY17" fmla="*/ 1736023 h 2253168"/>
                <a:gd name="connsiteX18" fmla="*/ 2025258 w 3405325"/>
                <a:gd name="connsiteY18" fmla="*/ 1836204 h 2253168"/>
                <a:gd name="connsiteX19" fmla="*/ 2367296 w 3405325"/>
                <a:gd name="connsiteY19" fmla="*/ 1494166 h 2253168"/>
                <a:gd name="connsiteX20" fmla="*/ 2025258 w 3405325"/>
                <a:gd name="connsiteY20" fmla="*/ 1152128 h 2253168"/>
                <a:gd name="connsiteX21" fmla="*/ 1783401 w 3405325"/>
                <a:gd name="connsiteY21" fmla="*/ 1252309 h 2253168"/>
                <a:gd name="connsiteX22" fmla="*/ 1754657 w 3405325"/>
                <a:gd name="connsiteY22" fmla="*/ 1287147 h 2253168"/>
                <a:gd name="connsiteX23" fmla="*/ 825477 w 3405325"/>
                <a:gd name="connsiteY23" fmla="*/ 1287147 h 2253168"/>
                <a:gd name="connsiteX24" fmla="*/ 857665 w 3405325"/>
                <a:gd name="connsiteY24" fmla="*/ 1240699 h 2253168"/>
                <a:gd name="connsiteX25" fmla="*/ 1210220 w 3405325"/>
                <a:gd name="connsiteY25" fmla="*/ 1028224 h 2253168"/>
                <a:gd name="connsiteX26" fmla="*/ 1267737 w 3405325"/>
                <a:gd name="connsiteY26" fmla="*/ 1022425 h 2253168"/>
                <a:gd name="connsiteX27" fmla="*/ 1269046 w 3405325"/>
                <a:gd name="connsiteY27" fmla="*/ 1009438 h 2253168"/>
                <a:gd name="connsiteX28" fmla="*/ 2014177 w 3405325"/>
                <a:gd name="connsiteY28" fmla="*/ 402139 h 2253168"/>
                <a:gd name="connsiteX29" fmla="*/ 1224165 w 3405325"/>
                <a:gd name="connsiteY29" fmla="*/ 0 h 2253168"/>
                <a:gd name="connsiteX30" fmla="*/ 1791412 w 3405325"/>
                <a:gd name="connsiteY30" fmla="*/ 301603 h 2253168"/>
                <a:gd name="connsiteX31" fmla="*/ 1816415 w 3405325"/>
                <a:gd name="connsiteY31" fmla="*/ 347667 h 2253168"/>
                <a:gd name="connsiteX32" fmla="*/ 1763602 w 3405325"/>
                <a:gd name="connsiteY32" fmla="*/ 361247 h 2253168"/>
                <a:gd name="connsiteX33" fmla="*/ 1687561 w 3405325"/>
                <a:gd name="connsiteY33" fmla="*/ 389078 h 2253168"/>
                <a:gd name="connsiteX34" fmla="*/ 1654531 w 3405325"/>
                <a:gd name="connsiteY34" fmla="*/ 407006 h 2253168"/>
                <a:gd name="connsiteX35" fmla="*/ 1651275 w 3405325"/>
                <a:gd name="connsiteY35" fmla="*/ 401008 h 2253168"/>
                <a:gd name="connsiteX36" fmla="*/ 1233304 w 3405325"/>
                <a:gd name="connsiteY36" fmla="*/ 178774 h 2253168"/>
                <a:gd name="connsiteX37" fmla="*/ 730349 w 3405325"/>
                <a:gd name="connsiteY37" fmla="*/ 582492 h 2253168"/>
                <a:gd name="connsiteX38" fmla="*/ 724412 w 3405325"/>
                <a:gd name="connsiteY38" fmla="*/ 641379 h 2253168"/>
                <a:gd name="connsiteX39" fmla="*/ 720612 w 3405325"/>
                <a:gd name="connsiteY39" fmla="*/ 640199 h 2253168"/>
                <a:gd name="connsiteX40" fmla="*/ 659435 w 3405325"/>
                <a:gd name="connsiteY40" fmla="*/ 621209 h 2253168"/>
                <a:gd name="connsiteX41" fmla="*/ 577671 w 3405325"/>
                <a:gd name="connsiteY41" fmla="*/ 612227 h 2253168"/>
                <a:gd name="connsiteX42" fmla="*/ 499441 w 3405325"/>
                <a:gd name="connsiteY42" fmla="*/ 620113 h 2253168"/>
                <a:gd name="connsiteX43" fmla="*/ 183214 w 3405325"/>
                <a:gd name="connsiteY43" fmla="*/ 1008111 h 2253168"/>
                <a:gd name="connsiteX44" fmla="*/ 499441 w 3405325"/>
                <a:gd name="connsiteY44" fmla="*/ 1396109 h 2253168"/>
                <a:gd name="connsiteX45" fmla="*/ 499371 w 3405325"/>
                <a:gd name="connsiteY45" fmla="*/ 1396422 h 2253168"/>
                <a:gd name="connsiteX46" fmla="*/ 576083 w 3405325"/>
                <a:gd name="connsiteY46" fmla="*/ 1404155 h 2253168"/>
                <a:gd name="connsiteX47" fmla="*/ 576093 w 3405325"/>
                <a:gd name="connsiteY47" fmla="*/ 1404155 h 2253168"/>
                <a:gd name="connsiteX48" fmla="*/ 576093 w 3405325"/>
                <a:gd name="connsiteY48" fmla="*/ 1404156 h 2253168"/>
                <a:gd name="connsiteX49" fmla="*/ 1548201 w 3405325"/>
                <a:gd name="connsiteY49" fmla="*/ 1404156 h 2253168"/>
                <a:gd name="connsiteX50" fmla="*/ 1548201 w 3405325"/>
                <a:gd name="connsiteY50" fmla="*/ 1404155 h 2253168"/>
                <a:gd name="connsiteX51" fmla="*/ 1840865 w 3405325"/>
                <a:gd name="connsiteY51" fmla="*/ 1404155 h 2253168"/>
                <a:gd name="connsiteX52" fmla="*/ 1878874 w 3405325"/>
                <a:gd name="connsiteY52" fmla="*/ 1347781 h 2253168"/>
                <a:gd name="connsiteX53" fmla="*/ 2025258 w 3405325"/>
                <a:gd name="connsiteY53" fmla="*/ 1287146 h 2253168"/>
                <a:gd name="connsiteX54" fmla="*/ 2232277 w 3405325"/>
                <a:gd name="connsiteY54" fmla="*/ 1494165 h 2253168"/>
                <a:gd name="connsiteX55" fmla="*/ 2025258 w 3405325"/>
                <a:gd name="connsiteY55" fmla="*/ 1701184 h 2253168"/>
                <a:gd name="connsiteX56" fmla="*/ 1878874 w 3405325"/>
                <a:gd name="connsiteY56" fmla="*/ 1640549 h 2253168"/>
                <a:gd name="connsiteX57" fmla="*/ 1840865 w 3405325"/>
                <a:gd name="connsiteY57" fmla="*/ 1584175 h 2253168"/>
                <a:gd name="connsiteX58" fmla="*/ 576103 w 3405325"/>
                <a:gd name="connsiteY58" fmla="*/ 1584175 h 2253168"/>
                <a:gd name="connsiteX59" fmla="*/ 576093 w 3405325"/>
                <a:gd name="connsiteY59" fmla="*/ 1584176 h 2253168"/>
                <a:gd name="connsiteX60" fmla="*/ 576083 w 3405325"/>
                <a:gd name="connsiteY60" fmla="*/ 1584175 h 2253168"/>
                <a:gd name="connsiteX61" fmla="*/ 30 w 3405325"/>
                <a:gd name="connsiteY61" fmla="*/ 1008119 h 2253168"/>
                <a:gd name="connsiteX62" fmla="*/ 576093 w 3405325"/>
                <a:gd name="connsiteY62" fmla="*/ 432047 h 2253168"/>
                <a:gd name="connsiteX63" fmla="*/ 587697 w 3405325"/>
                <a:gd name="connsiteY63" fmla="*/ 432925 h 2253168"/>
                <a:gd name="connsiteX64" fmla="*/ 639125 w 3405325"/>
                <a:gd name="connsiteY64" fmla="*/ 329358 h 2253168"/>
                <a:gd name="connsiteX65" fmla="*/ 1224165 w 3405325"/>
                <a:gd name="connsiteY65"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692787 w 3405325"/>
                <a:gd name="connsiteY7" fmla="*/ 2253168 h 2253168"/>
                <a:gd name="connsiteX8" fmla="*/ 2681405 w 3405325"/>
                <a:gd name="connsiteY8" fmla="*/ 2252450 h 2253168"/>
                <a:gd name="connsiteX9" fmla="*/ 1334848 w 3405325"/>
                <a:gd name="connsiteY9" fmla="*/ 2252450 h 2253168"/>
                <a:gd name="connsiteX10" fmla="*/ 1328521 w 3405325"/>
                <a:gd name="connsiteY10" fmla="*/ 2252450 h 2253168"/>
                <a:gd name="connsiteX11" fmla="*/ 1328521 w 3405325"/>
                <a:gd name="connsiteY11" fmla="*/ 2251812 h 2253168"/>
                <a:gd name="connsiteX12" fmla="*/ 1210220 w 3405325"/>
                <a:gd name="connsiteY12" fmla="*/ 2239887 h 2253168"/>
                <a:gd name="connsiteX13" fmla="*/ 726112 w 3405325"/>
                <a:gd name="connsiteY13" fmla="*/ 1743521 h 2253168"/>
                <a:gd name="connsiteX14" fmla="*/ 722376 w 3405325"/>
                <a:gd name="connsiteY14" fmla="*/ 1701185 h 2253168"/>
                <a:gd name="connsiteX15" fmla="*/ 1754657 w 3405325"/>
                <a:gd name="connsiteY15" fmla="*/ 1701185 h 2253168"/>
                <a:gd name="connsiteX16" fmla="*/ 1783401 w 3405325"/>
                <a:gd name="connsiteY16" fmla="*/ 1736023 h 2253168"/>
                <a:gd name="connsiteX17" fmla="*/ 2025258 w 3405325"/>
                <a:gd name="connsiteY17" fmla="*/ 1836204 h 2253168"/>
                <a:gd name="connsiteX18" fmla="*/ 2367296 w 3405325"/>
                <a:gd name="connsiteY18" fmla="*/ 1494166 h 2253168"/>
                <a:gd name="connsiteX19" fmla="*/ 2025258 w 3405325"/>
                <a:gd name="connsiteY19" fmla="*/ 1152128 h 2253168"/>
                <a:gd name="connsiteX20" fmla="*/ 1783401 w 3405325"/>
                <a:gd name="connsiteY20" fmla="*/ 1252309 h 2253168"/>
                <a:gd name="connsiteX21" fmla="*/ 1754657 w 3405325"/>
                <a:gd name="connsiteY21" fmla="*/ 1287147 h 2253168"/>
                <a:gd name="connsiteX22" fmla="*/ 825477 w 3405325"/>
                <a:gd name="connsiteY22" fmla="*/ 1287147 h 2253168"/>
                <a:gd name="connsiteX23" fmla="*/ 857665 w 3405325"/>
                <a:gd name="connsiteY23" fmla="*/ 1240699 h 2253168"/>
                <a:gd name="connsiteX24" fmla="*/ 1210220 w 3405325"/>
                <a:gd name="connsiteY24" fmla="*/ 1028224 h 2253168"/>
                <a:gd name="connsiteX25" fmla="*/ 1267737 w 3405325"/>
                <a:gd name="connsiteY25" fmla="*/ 1022425 h 2253168"/>
                <a:gd name="connsiteX26" fmla="*/ 1269046 w 3405325"/>
                <a:gd name="connsiteY26" fmla="*/ 1009438 h 2253168"/>
                <a:gd name="connsiteX27" fmla="*/ 2014177 w 3405325"/>
                <a:gd name="connsiteY27" fmla="*/ 402139 h 2253168"/>
                <a:gd name="connsiteX28" fmla="*/ 1224165 w 3405325"/>
                <a:gd name="connsiteY28" fmla="*/ 0 h 2253168"/>
                <a:gd name="connsiteX29" fmla="*/ 1791412 w 3405325"/>
                <a:gd name="connsiteY29" fmla="*/ 301603 h 2253168"/>
                <a:gd name="connsiteX30" fmla="*/ 1816415 w 3405325"/>
                <a:gd name="connsiteY30" fmla="*/ 347667 h 2253168"/>
                <a:gd name="connsiteX31" fmla="*/ 1763602 w 3405325"/>
                <a:gd name="connsiteY31" fmla="*/ 361247 h 2253168"/>
                <a:gd name="connsiteX32" fmla="*/ 1687561 w 3405325"/>
                <a:gd name="connsiteY32" fmla="*/ 389078 h 2253168"/>
                <a:gd name="connsiteX33" fmla="*/ 1654531 w 3405325"/>
                <a:gd name="connsiteY33" fmla="*/ 407006 h 2253168"/>
                <a:gd name="connsiteX34" fmla="*/ 1651275 w 3405325"/>
                <a:gd name="connsiteY34" fmla="*/ 401008 h 2253168"/>
                <a:gd name="connsiteX35" fmla="*/ 1233304 w 3405325"/>
                <a:gd name="connsiteY35" fmla="*/ 178774 h 2253168"/>
                <a:gd name="connsiteX36" fmla="*/ 730349 w 3405325"/>
                <a:gd name="connsiteY36" fmla="*/ 582492 h 2253168"/>
                <a:gd name="connsiteX37" fmla="*/ 724412 w 3405325"/>
                <a:gd name="connsiteY37" fmla="*/ 641379 h 2253168"/>
                <a:gd name="connsiteX38" fmla="*/ 720612 w 3405325"/>
                <a:gd name="connsiteY38" fmla="*/ 640199 h 2253168"/>
                <a:gd name="connsiteX39" fmla="*/ 659435 w 3405325"/>
                <a:gd name="connsiteY39" fmla="*/ 621209 h 2253168"/>
                <a:gd name="connsiteX40" fmla="*/ 577671 w 3405325"/>
                <a:gd name="connsiteY40" fmla="*/ 612227 h 2253168"/>
                <a:gd name="connsiteX41" fmla="*/ 499441 w 3405325"/>
                <a:gd name="connsiteY41" fmla="*/ 620113 h 2253168"/>
                <a:gd name="connsiteX42" fmla="*/ 183214 w 3405325"/>
                <a:gd name="connsiteY42" fmla="*/ 1008111 h 2253168"/>
                <a:gd name="connsiteX43" fmla="*/ 499441 w 3405325"/>
                <a:gd name="connsiteY43" fmla="*/ 1396109 h 2253168"/>
                <a:gd name="connsiteX44" fmla="*/ 499371 w 3405325"/>
                <a:gd name="connsiteY44" fmla="*/ 1396422 h 2253168"/>
                <a:gd name="connsiteX45" fmla="*/ 576083 w 3405325"/>
                <a:gd name="connsiteY45" fmla="*/ 1404155 h 2253168"/>
                <a:gd name="connsiteX46" fmla="*/ 576093 w 3405325"/>
                <a:gd name="connsiteY46" fmla="*/ 1404155 h 2253168"/>
                <a:gd name="connsiteX47" fmla="*/ 576093 w 3405325"/>
                <a:gd name="connsiteY47" fmla="*/ 1404156 h 2253168"/>
                <a:gd name="connsiteX48" fmla="*/ 1548201 w 3405325"/>
                <a:gd name="connsiteY48" fmla="*/ 1404156 h 2253168"/>
                <a:gd name="connsiteX49" fmla="*/ 1548201 w 3405325"/>
                <a:gd name="connsiteY49" fmla="*/ 1404155 h 2253168"/>
                <a:gd name="connsiteX50" fmla="*/ 1840865 w 3405325"/>
                <a:gd name="connsiteY50" fmla="*/ 1404155 h 2253168"/>
                <a:gd name="connsiteX51" fmla="*/ 1878874 w 3405325"/>
                <a:gd name="connsiteY51" fmla="*/ 1347781 h 2253168"/>
                <a:gd name="connsiteX52" fmla="*/ 2025258 w 3405325"/>
                <a:gd name="connsiteY52" fmla="*/ 1287146 h 2253168"/>
                <a:gd name="connsiteX53" fmla="*/ 2232277 w 3405325"/>
                <a:gd name="connsiteY53" fmla="*/ 1494165 h 2253168"/>
                <a:gd name="connsiteX54" fmla="*/ 2025258 w 3405325"/>
                <a:gd name="connsiteY54" fmla="*/ 1701184 h 2253168"/>
                <a:gd name="connsiteX55" fmla="*/ 1878874 w 3405325"/>
                <a:gd name="connsiteY55" fmla="*/ 1640549 h 2253168"/>
                <a:gd name="connsiteX56" fmla="*/ 1840865 w 3405325"/>
                <a:gd name="connsiteY56" fmla="*/ 1584175 h 2253168"/>
                <a:gd name="connsiteX57" fmla="*/ 576103 w 3405325"/>
                <a:gd name="connsiteY57" fmla="*/ 1584175 h 2253168"/>
                <a:gd name="connsiteX58" fmla="*/ 576093 w 3405325"/>
                <a:gd name="connsiteY58" fmla="*/ 1584176 h 2253168"/>
                <a:gd name="connsiteX59" fmla="*/ 576083 w 3405325"/>
                <a:gd name="connsiteY59" fmla="*/ 1584175 h 2253168"/>
                <a:gd name="connsiteX60" fmla="*/ 30 w 3405325"/>
                <a:gd name="connsiteY60" fmla="*/ 1008119 h 2253168"/>
                <a:gd name="connsiteX61" fmla="*/ 576093 w 3405325"/>
                <a:gd name="connsiteY61" fmla="*/ 432047 h 2253168"/>
                <a:gd name="connsiteX62" fmla="*/ 587697 w 3405325"/>
                <a:gd name="connsiteY62" fmla="*/ 432925 h 2253168"/>
                <a:gd name="connsiteX63" fmla="*/ 639125 w 3405325"/>
                <a:gd name="connsiteY63" fmla="*/ 329358 h 2253168"/>
                <a:gd name="connsiteX64" fmla="*/ 1224165 w 3405325"/>
                <a:gd name="connsiteY64"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692787 w 3405325"/>
                <a:gd name="connsiteY6" fmla="*/ 2253168 h 2253168"/>
                <a:gd name="connsiteX7" fmla="*/ 2681405 w 3405325"/>
                <a:gd name="connsiteY7" fmla="*/ 2252450 h 2253168"/>
                <a:gd name="connsiteX8" fmla="*/ 1334848 w 3405325"/>
                <a:gd name="connsiteY8" fmla="*/ 2252450 h 2253168"/>
                <a:gd name="connsiteX9" fmla="*/ 1328521 w 3405325"/>
                <a:gd name="connsiteY9" fmla="*/ 2252450 h 2253168"/>
                <a:gd name="connsiteX10" fmla="*/ 1328521 w 3405325"/>
                <a:gd name="connsiteY10" fmla="*/ 2251812 h 2253168"/>
                <a:gd name="connsiteX11" fmla="*/ 1210220 w 3405325"/>
                <a:gd name="connsiteY11" fmla="*/ 2239887 h 2253168"/>
                <a:gd name="connsiteX12" fmla="*/ 726112 w 3405325"/>
                <a:gd name="connsiteY12" fmla="*/ 1743521 h 2253168"/>
                <a:gd name="connsiteX13" fmla="*/ 722376 w 3405325"/>
                <a:gd name="connsiteY13" fmla="*/ 1701185 h 2253168"/>
                <a:gd name="connsiteX14" fmla="*/ 1754657 w 3405325"/>
                <a:gd name="connsiteY14" fmla="*/ 1701185 h 2253168"/>
                <a:gd name="connsiteX15" fmla="*/ 1783401 w 3405325"/>
                <a:gd name="connsiteY15" fmla="*/ 1736023 h 2253168"/>
                <a:gd name="connsiteX16" fmla="*/ 2025258 w 3405325"/>
                <a:gd name="connsiteY16" fmla="*/ 1836204 h 2253168"/>
                <a:gd name="connsiteX17" fmla="*/ 2367296 w 3405325"/>
                <a:gd name="connsiteY17" fmla="*/ 1494166 h 2253168"/>
                <a:gd name="connsiteX18" fmla="*/ 2025258 w 3405325"/>
                <a:gd name="connsiteY18" fmla="*/ 1152128 h 2253168"/>
                <a:gd name="connsiteX19" fmla="*/ 1783401 w 3405325"/>
                <a:gd name="connsiteY19" fmla="*/ 1252309 h 2253168"/>
                <a:gd name="connsiteX20" fmla="*/ 1754657 w 3405325"/>
                <a:gd name="connsiteY20" fmla="*/ 1287147 h 2253168"/>
                <a:gd name="connsiteX21" fmla="*/ 825477 w 3405325"/>
                <a:gd name="connsiteY21" fmla="*/ 1287147 h 2253168"/>
                <a:gd name="connsiteX22" fmla="*/ 857665 w 3405325"/>
                <a:gd name="connsiteY22" fmla="*/ 1240699 h 2253168"/>
                <a:gd name="connsiteX23" fmla="*/ 1210220 w 3405325"/>
                <a:gd name="connsiteY23" fmla="*/ 1028224 h 2253168"/>
                <a:gd name="connsiteX24" fmla="*/ 1267737 w 3405325"/>
                <a:gd name="connsiteY24" fmla="*/ 1022425 h 2253168"/>
                <a:gd name="connsiteX25" fmla="*/ 1269046 w 3405325"/>
                <a:gd name="connsiteY25" fmla="*/ 1009438 h 2253168"/>
                <a:gd name="connsiteX26" fmla="*/ 2014177 w 3405325"/>
                <a:gd name="connsiteY26" fmla="*/ 402139 h 2253168"/>
                <a:gd name="connsiteX27" fmla="*/ 1224165 w 3405325"/>
                <a:gd name="connsiteY27" fmla="*/ 0 h 2253168"/>
                <a:gd name="connsiteX28" fmla="*/ 1791412 w 3405325"/>
                <a:gd name="connsiteY28" fmla="*/ 301603 h 2253168"/>
                <a:gd name="connsiteX29" fmla="*/ 1816415 w 3405325"/>
                <a:gd name="connsiteY29" fmla="*/ 347667 h 2253168"/>
                <a:gd name="connsiteX30" fmla="*/ 1763602 w 3405325"/>
                <a:gd name="connsiteY30" fmla="*/ 361247 h 2253168"/>
                <a:gd name="connsiteX31" fmla="*/ 1687561 w 3405325"/>
                <a:gd name="connsiteY31" fmla="*/ 389078 h 2253168"/>
                <a:gd name="connsiteX32" fmla="*/ 1654531 w 3405325"/>
                <a:gd name="connsiteY32" fmla="*/ 407006 h 2253168"/>
                <a:gd name="connsiteX33" fmla="*/ 1651275 w 3405325"/>
                <a:gd name="connsiteY33" fmla="*/ 401008 h 2253168"/>
                <a:gd name="connsiteX34" fmla="*/ 1233304 w 3405325"/>
                <a:gd name="connsiteY34" fmla="*/ 178774 h 2253168"/>
                <a:gd name="connsiteX35" fmla="*/ 730349 w 3405325"/>
                <a:gd name="connsiteY35" fmla="*/ 582492 h 2253168"/>
                <a:gd name="connsiteX36" fmla="*/ 724412 w 3405325"/>
                <a:gd name="connsiteY36" fmla="*/ 641379 h 2253168"/>
                <a:gd name="connsiteX37" fmla="*/ 720612 w 3405325"/>
                <a:gd name="connsiteY37" fmla="*/ 640199 h 2253168"/>
                <a:gd name="connsiteX38" fmla="*/ 659435 w 3405325"/>
                <a:gd name="connsiteY38" fmla="*/ 621209 h 2253168"/>
                <a:gd name="connsiteX39" fmla="*/ 577671 w 3405325"/>
                <a:gd name="connsiteY39" fmla="*/ 612227 h 2253168"/>
                <a:gd name="connsiteX40" fmla="*/ 499441 w 3405325"/>
                <a:gd name="connsiteY40" fmla="*/ 620113 h 2253168"/>
                <a:gd name="connsiteX41" fmla="*/ 183214 w 3405325"/>
                <a:gd name="connsiteY41" fmla="*/ 1008111 h 2253168"/>
                <a:gd name="connsiteX42" fmla="*/ 499441 w 3405325"/>
                <a:gd name="connsiteY42" fmla="*/ 1396109 h 2253168"/>
                <a:gd name="connsiteX43" fmla="*/ 499371 w 3405325"/>
                <a:gd name="connsiteY43" fmla="*/ 1396422 h 2253168"/>
                <a:gd name="connsiteX44" fmla="*/ 576083 w 3405325"/>
                <a:gd name="connsiteY44" fmla="*/ 1404155 h 2253168"/>
                <a:gd name="connsiteX45" fmla="*/ 576093 w 3405325"/>
                <a:gd name="connsiteY45" fmla="*/ 1404155 h 2253168"/>
                <a:gd name="connsiteX46" fmla="*/ 576093 w 3405325"/>
                <a:gd name="connsiteY46" fmla="*/ 1404156 h 2253168"/>
                <a:gd name="connsiteX47" fmla="*/ 1548201 w 3405325"/>
                <a:gd name="connsiteY47" fmla="*/ 1404156 h 2253168"/>
                <a:gd name="connsiteX48" fmla="*/ 1548201 w 3405325"/>
                <a:gd name="connsiteY48" fmla="*/ 1404155 h 2253168"/>
                <a:gd name="connsiteX49" fmla="*/ 1840865 w 3405325"/>
                <a:gd name="connsiteY49" fmla="*/ 1404155 h 2253168"/>
                <a:gd name="connsiteX50" fmla="*/ 1878874 w 3405325"/>
                <a:gd name="connsiteY50" fmla="*/ 1347781 h 2253168"/>
                <a:gd name="connsiteX51" fmla="*/ 2025258 w 3405325"/>
                <a:gd name="connsiteY51" fmla="*/ 1287146 h 2253168"/>
                <a:gd name="connsiteX52" fmla="*/ 2232277 w 3405325"/>
                <a:gd name="connsiteY52" fmla="*/ 1494165 h 2253168"/>
                <a:gd name="connsiteX53" fmla="*/ 2025258 w 3405325"/>
                <a:gd name="connsiteY53" fmla="*/ 1701184 h 2253168"/>
                <a:gd name="connsiteX54" fmla="*/ 1878874 w 3405325"/>
                <a:gd name="connsiteY54" fmla="*/ 1640549 h 2253168"/>
                <a:gd name="connsiteX55" fmla="*/ 1840865 w 3405325"/>
                <a:gd name="connsiteY55" fmla="*/ 1584175 h 2253168"/>
                <a:gd name="connsiteX56" fmla="*/ 576103 w 3405325"/>
                <a:gd name="connsiteY56" fmla="*/ 1584175 h 2253168"/>
                <a:gd name="connsiteX57" fmla="*/ 576093 w 3405325"/>
                <a:gd name="connsiteY57" fmla="*/ 1584176 h 2253168"/>
                <a:gd name="connsiteX58" fmla="*/ 576083 w 3405325"/>
                <a:gd name="connsiteY58" fmla="*/ 1584175 h 2253168"/>
                <a:gd name="connsiteX59" fmla="*/ 30 w 3405325"/>
                <a:gd name="connsiteY59" fmla="*/ 1008119 h 2253168"/>
                <a:gd name="connsiteX60" fmla="*/ 576093 w 3405325"/>
                <a:gd name="connsiteY60" fmla="*/ 432047 h 2253168"/>
                <a:gd name="connsiteX61" fmla="*/ 587697 w 3405325"/>
                <a:gd name="connsiteY61" fmla="*/ 432925 h 2253168"/>
                <a:gd name="connsiteX62" fmla="*/ 639125 w 3405325"/>
                <a:gd name="connsiteY62" fmla="*/ 329358 h 2253168"/>
                <a:gd name="connsiteX63" fmla="*/ 1224165 w 3405325"/>
                <a:gd name="connsiteY63" fmla="*/ 0 h 2253168"/>
                <a:gd name="connsiteX0" fmla="*/ 2014177 w 3405325"/>
                <a:gd name="connsiteY0" fmla="*/ 402139 h 2252450"/>
                <a:gd name="connsiteX1" fmla="*/ 2644864 w 3405325"/>
                <a:gd name="connsiteY1" fmla="*/ 737473 h 2252450"/>
                <a:gd name="connsiteX2" fmla="*/ 2694124 w 3405325"/>
                <a:gd name="connsiteY2" fmla="*/ 828227 h 2252450"/>
                <a:gd name="connsiteX3" fmla="*/ 2836388 w 3405325"/>
                <a:gd name="connsiteY3" fmla="*/ 842568 h 2252450"/>
                <a:gd name="connsiteX4" fmla="*/ 3405325 w 3405325"/>
                <a:gd name="connsiteY4" fmla="*/ 1540630 h 2252450"/>
                <a:gd name="connsiteX5" fmla="*/ 2836388 w 3405325"/>
                <a:gd name="connsiteY5" fmla="*/ 2238692 h 2252450"/>
                <a:gd name="connsiteX6" fmla="*/ 2681405 w 3405325"/>
                <a:gd name="connsiteY6" fmla="*/ 2252450 h 2252450"/>
                <a:gd name="connsiteX7" fmla="*/ 1334848 w 3405325"/>
                <a:gd name="connsiteY7" fmla="*/ 2252450 h 2252450"/>
                <a:gd name="connsiteX8" fmla="*/ 1328521 w 3405325"/>
                <a:gd name="connsiteY8" fmla="*/ 2252450 h 2252450"/>
                <a:gd name="connsiteX9" fmla="*/ 1328521 w 3405325"/>
                <a:gd name="connsiteY9" fmla="*/ 2251812 h 2252450"/>
                <a:gd name="connsiteX10" fmla="*/ 1210220 w 3405325"/>
                <a:gd name="connsiteY10" fmla="*/ 2239887 h 2252450"/>
                <a:gd name="connsiteX11" fmla="*/ 726112 w 3405325"/>
                <a:gd name="connsiteY11" fmla="*/ 1743521 h 2252450"/>
                <a:gd name="connsiteX12" fmla="*/ 722376 w 3405325"/>
                <a:gd name="connsiteY12" fmla="*/ 1701185 h 2252450"/>
                <a:gd name="connsiteX13" fmla="*/ 1754657 w 3405325"/>
                <a:gd name="connsiteY13" fmla="*/ 1701185 h 2252450"/>
                <a:gd name="connsiteX14" fmla="*/ 1783401 w 3405325"/>
                <a:gd name="connsiteY14" fmla="*/ 1736023 h 2252450"/>
                <a:gd name="connsiteX15" fmla="*/ 2025258 w 3405325"/>
                <a:gd name="connsiteY15" fmla="*/ 1836204 h 2252450"/>
                <a:gd name="connsiteX16" fmla="*/ 2367296 w 3405325"/>
                <a:gd name="connsiteY16" fmla="*/ 1494166 h 2252450"/>
                <a:gd name="connsiteX17" fmla="*/ 2025258 w 3405325"/>
                <a:gd name="connsiteY17" fmla="*/ 1152128 h 2252450"/>
                <a:gd name="connsiteX18" fmla="*/ 1783401 w 3405325"/>
                <a:gd name="connsiteY18" fmla="*/ 1252309 h 2252450"/>
                <a:gd name="connsiteX19" fmla="*/ 1754657 w 3405325"/>
                <a:gd name="connsiteY19" fmla="*/ 1287147 h 2252450"/>
                <a:gd name="connsiteX20" fmla="*/ 825477 w 3405325"/>
                <a:gd name="connsiteY20" fmla="*/ 1287147 h 2252450"/>
                <a:gd name="connsiteX21" fmla="*/ 857665 w 3405325"/>
                <a:gd name="connsiteY21" fmla="*/ 1240699 h 2252450"/>
                <a:gd name="connsiteX22" fmla="*/ 1210220 w 3405325"/>
                <a:gd name="connsiteY22" fmla="*/ 1028224 h 2252450"/>
                <a:gd name="connsiteX23" fmla="*/ 1267737 w 3405325"/>
                <a:gd name="connsiteY23" fmla="*/ 1022425 h 2252450"/>
                <a:gd name="connsiteX24" fmla="*/ 1269046 w 3405325"/>
                <a:gd name="connsiteY24" fmla="*/ 1009438 h 2252450"/>
                <a:gd name="connsiteX25" fmla="*/ 2014177 w 3405325"/>
                <a:gd name="connsiteY25" fmla="*/ 402139 h 2252450"/>
                <a:gd name="connsiteX26" fmla="*/ 1224165 w 3405325"/>
                <a:gd name="connsiteY26" fmla="*/ 0 h 2252450"/>
                <a:gd name="connsiteX27" fmla="*/ 1791412 w 3405325"/>
                <a:gd name="connsiteY27" fmla="*/ 301603 h 2252450"/>
                <a:gd name="connsiteX28" fmla="*/ 1816415 w 3405325"/>
                <a:gd name="connsiteY28" fmla="*/ 347667 h 2252450"/>
                <a:gd name="connsiteX29" fmla="*/ 1763602 w 3405325"/>
                <a:gd name="connsiteY29" fmla="*/ 361247 h 2252450"/>
                <a:gd name="connsiteX30" fmla="*/ 1687561 w 3405325"/>
                <a:gd name="connsiteY30" fmla="*/ 389078 h 2252450"/>
                <a:gd name="connsiteX31" fmla="*/ 1654531 w 3405325"/>
                <a:gd name="connsiteY31" fmla="*/ 407006 h 2252450"/>
                <a:gd name="connsiteX32" fmla="*/ 1651275 w 3405325"/>
                <a:gd name="connsiteY32" fmla="*/ 401008 h 2252450"/>
                <a:gd name="connsiteX33" fmla="*/ 1233304 w 3405325"/>
                <a:gd name="connsiteY33" fmla="*/ 178774 h 2252450"/>
                <a:gd name="connsiteX34" fmla="*/ 730349 w 3405325"/>
                <a:gd name="connsiteY34" fmla="*/ 582492 h 2252450"/>
                <a:gd name="connsiteX35" fmla="*/ 724412 w 3405325"/>
                <a:gd name="connsiteY35" fmla="*/ 641379 h 2252450"/>
                <a:gd name="connsiteX36" fmla="*/ 720612 w 3405325"/>
                <a:gd name="connsiteY36" fmla="*/ 640199 h 2252450"/>
                <a:gd name="connsiteX37" fmla="*/ 659435 w 3405325"/>
                <a:gd name="connsiteY37" fmla="*/ 621209 h 2252450"/>
                <a:gd name="connsiteX38" fmla="*/ 577671 w 3405325"/>
                <a:gd name="connsiteY38" fmla="*/ 612227 h 2252450"/>
                <a:gd name="connsiteX39" fmla="*/ 499441 w 3405325"/>
                <a:gd name="connsiteY39" fmla="*/ 620113 h 2252450"/>
                <a:gd name="connsiteX40" fmla="*/ 183214 w 3405325"/>
                <a:gd name="connsiteY40" fmla="*/ 1008111 h 2252450"/>
                <a:gd name="connsiteX41" fmla="*/ 499441 w 3405325"/>
                <a:gd name="connsiteY41" fmla="*/ 1396109 h 2252450"/>
                <a:gd name="connsiteX42" fmla="*/ 499371 w 3405325"/>
                <a:gd name="connsiteY42" fmla="*/ 1396422 h 2252450"/>
                <a:gd name="connsiteX43" fmla="*/ 576083 w 3405325"/>
                <a:gd name="connsiteY43" fmla="*/ 1404155 h 2252450"/>
                <a:gd name="connsiteX44" fmla="*/ 576093 w 3405325"/>
                <a:gd name="connsiteY44" fmla="*/ 1404155 h 2252450"/>
                <a:gd name="connsiteX45" fmla="*/ 576093 w 3405325"/>
                <a:gd name="connsiteY45" fmla="*/ 1404156 h 2252450"/>
                <a:gd name="connsiteX46" fmla="*/ 1548201 w 3405325"/>
                <a:gd name="connsiteY46" fmla="*/ 1404156 h 2252450"/>
                <a:gd name="connsiteX47" fmla="*/ 1548201 w 3405325"/>
                <a:gd name="connsiteY47" fmla="*/ 1404155 h 2252450"/>
                <a:gd name="connsiteX48" fmla="*/ 1840865 w 3405325"/>
                <a:gd name="connsiteY48" fmla="*/ 1404155 h 2252450"/>
                <a:gd name="connsiteX49" fmla="*/ 1878874 w 3405325"/>
                <a:gd name="connsiteY49" fmla="*/ 1347781 h 2252450"/>
                <a:gd name="connsiteX50" fmla="*/ 2025258 w 3405325"/>
                <a:gd name="connsiteY50" fmla="*/ 1287146 h 2252450"/>
                <a:gd name="connsiteX51" fmla="*/ 2232277 w 3405325"/>
                <a:gd name="connsiteY51" fmla="*/ 1494165 h 2252450"/>
                <a:gd name="connsiteX52" fmla="*/ 2025258 w 3405325"/>
                <a:gd name="connsiteY52" fmla="*/ 1701184 h 2252450"/>
                <a:gd name="connsiteX53" fmla="*/ 1878874 w 3405325"/>
                <a:gd name="connsiteY53" fmla="*/ 1640549 h 2252450"/>
                <a:gd name="connsiteX54" fmla="*/ 1840865 w 3405325"/>
                <a:gd name="connsiteY54" fmla="*/ 1584175 h 2252450"/>
                <a:gd name="connsiteX55" fmla="*/ 576103 w 3405325"/>
                <a:gd name="connsiteY55" fmla="*/ 1584175 h 2252450"/>
                <a:gd name="connsiteX56" fmla="*/ 576093 w 3405325"/>
                <a:gd name="connsiteY56" fmla="*/ 1584176 h 2252450"/>
                <a:gd name="connsiteX57" fmla="*/ 576083 w 3405325"/>
                <a:gd name="connsiteY57" fmla="*/ 1584175 h 2252450"/>
                <a:gd name="connsiteX58" fmla="*/ 30 w 3405325"/>
                <a:gd name="connsiteY58" fmla="*/ 1008119 h 2252450"/>
                <a:gd name="connsiteX59" fmla="*/ 576093 w 3405325"/>
                <a:gd name="connsiteY59" fmla="*/ 432047 h 2252450"/>
                <a:gd name="connsiteX60" fmla="*/ 587697 w 3405325"/>
                <a:gd name="connsiteY60" fmla="*/ 432925 h 2252450"/>
                <a:gd name="connsiteX61" fmla="*/ 639125 w 3405325"/>
                <a:gd name="connsiteY61" fmla="*/ 329358 h 2252450"/>
                <a:gd name="connsiteX62" fmla="*/ 1224165 w 3405325"/>
                <a:gd name="connsiteY62" fmla="*/ 0 h 2252450"/>
                <a:gd name="connsiteX0" fmla="*/ 2014177 w 3405325"/>
                <a:gd name="connsiteY0" fmla="*/ 402139 h 2252450"/>
                <a:gd name="connsiteX1" fmla="*/ 2644864 w 3405325"/>
                <a:gd name="connsiteY1" fmla="*/ 737473 h 2252450"/>
                <a:gd name="connsiteX2" fmla="*/ 2694124 w 3405325"/>
                <a:gd name="connsiteY2" fmla="*/ 828227 h 2252450"/>
                <a:gd name="connsiteX3" fmla="*/ 2836388 w 3405325"/>
                <a:gd name="connsiteY3" fmla="*/ 842568 h 2252450"/>
                <a:gd name="connsiteX4" fmla="*/ 3405325 w 3405325"/>
                <a:gd name="connsiteY4" fmla="*/ 1540630 h 2252450"/>
                <a:gd name="connsiteX5" fmla="*/ 2836388 w 3405325"/>
                <a:gd name="connsiteY5" fmla="*/ 2238692 h 2252450"/>
                <a:gd name="connsiteX6" fmla="*/ 2681405 w 3405325"/>
                <a:gd name="connsiteY6" fmla="*/ 2252450 h 2252450"/>
                <a:gd name="connsiteX7" fmla="*/ 1334848 w 3405325"/>
                <a:gd name="connsiteY7" fmla="*/ 2252450 h 2252450"/>
                <a:gd name="connsiteX8" fmla="*/ 1328521 w 3405325"/>
                <a:gd name="connsiteY8" fmla="*/ 2252450 h 2252450"/>
                <a:gd name="connsiteX9" fmla="*/ 1328521 w 3405325"/>
                <a:gd name="connsiteY9" fmla="*/ 2251812 h 2252450"/>
                <a:gd name="connsiteX10" fmla="*/ 1210220 w 3405325"/>
                <a:gd name="connsiteY10" fmla="*/ 2239887 h 2252450"/>
                <a:gd name="connsiteX11" fmla="*/ 726112 w 3405325"/>
                <a:gd name="connsiteY11" fmla="*/ 1743521 h 2252450"/>
                <a:gd name="connsiteX12" fmla="*/ 722376 w 3405325"/>
                <a:gd name="connsiteY12" fmla="*/ 1701185 h 2252450"/>
                <a:gd name="connsiteX13" fmla="*/ 1754657 w 3405325"/>
                <a:gd name="connsiteY13" fmla="*/ 1701185 h 2252450"/>
                <a:gd name="connsiteX14" fmla="*/ 1783401 w 3405325"/>
                <a:gd name="connsiteY14" fmla="*/ 1736023 h 2252450"/>
                <a:gd name="connsiteX15" fmla="*/ 2025258 w 3405325"/>
                <a:gd name="connsiteY15" fmla="*/ 1836204 h 2252450"/>
                <a:gd name="connsiteX16" fmla="*/ 2367296 w 3405325"/>
                <a:gd name="connsiteY16" fmla="*/ 1494166 h 2252450"/>
                <a:gd name="connsiteX17" fmla="*/ 2025258 w 3405325"/>
                <a:gd name="connsiteY17" fmla="*/ 1152128 h 2252450"/>
                <a:gd name="connsiteX18" fmla="*/ 1783401 w 3405325"/>
                <a:gd name="connsiteY18" fmla="*/ 1252309 h 2252450"/>
                <a:gd name="connsiteX19" fmla="*/ 1754657 w 3405325"/>
                <a:gd name="connsiteY19" fmla="*/ 1287147 h 2252450"/>
                <a:gd name="connsiteX20" fmla="*/ 825477 w 3405325"/>
                <a:gd name="connsiteY20" fmla="*/ 1287147 h 2252450"/>
                <a:gd name="connsiteX21" fmla="*/ 857665 w 3405325"/>
                <a:gd name="connsiteY21" fmla="*/ 1240699 h 2252450"/>
                <a:gd name="connsiteX22" fmla="*/ 1210220 w 3405325"/>
                <a:gd name="connsiteY22" fmla="*/ 1028224 h 2252450"/>
                <a:gd name="connsiteX23" fmla="*/ 1267737 w 3405325"/>
                <a:gd name="connsiteY23" fmla="*/ 1022425 h 2252450"/>
                <a:gd name="connsiteX24" fmla="*/ 1269046 w 3405325"/>
                <a:gd name="connsiteY24" fmla="*/ 1009438 h 2252450"/>
                <a:gd name="connsiteX25" fmla="*/ 2014177 w 3405325"/>
                <a:gd name="connsiteY25" fmla="*/ 402139 h 2252450"/>
                <a:gd name="connsiteX26" fmla="*/ 1224165 w 3405325"/>
                <a:gd name="connsiteY26" fmla="*/ 0 h 2252450"/>
                <a:gd name="connsiteX27" fmla="*/ 1791412 w 3405325"/>
                <a:gd name="connsiteY27" fmla="*/ 301603 h 2252450"/>
                <a:gd name="connsiteX28" fmla="*/ 1816415 w 3405325"/>
                <a:gd name="connsiteY28" fmla="*/ 347667 h 2252450"/>
                <a:gd name="connsiteX29" fmla="*/ 1763602 w 3405325"/>
                <a:gd name="connsiteY29" fmla="*/ 361247 h 2252450"/>
                <a:gd name="connsiteX30" fmla="*/ 1687561 w 3405325"/>
                <a:gd name="connsiteY30" fmla="*/ 389078 h 2252450"/>
                <a:gd name="connsiteX31" fmla="*/ 1654531 w 3405325"/>
                <a:gd name="connsiteY31" fmla="*/ 407006 h 2252450"/>
                <a:gd name="connsiteX32" fmla="*/ 1651275 w 3405325"/>
                <a:gd name="connsiteY32" fmla="*/ 401008 h 2252450"/>
                <a:gd name="connsiteX33" fmla="*/ 1233304 w 3405325"/>
                <a:gd name="connsiteY33" fmla="*/ 178774 h 2252450"/>
                <a:gd name="connsiteX34" fmla="*/ 730349 w 3405325"/>
                <a:gd name="connsiteY34" fmla="*/ 582492 h 2252450"/>
                <a:gd name="connsiteX35" fmla="*/ 724412 w 3405325"/>
                <a:gd name="connsiteY35" fmla="*/ 641379 h 2252450"/>
                <a:gd name="connsiteX36" fmla="*/ 720612 w 3405325"/>
                <a:gd name="connsiteY36" fmla="*/ 640199 h 2252450"/>
                <a:gd name="connsiteX37" fmla="*/ 659435 w 3405325"/>
                <a:gd name="connsiteY37" fmla="*/ 621209 h 2252450"/>
                <a:gd name="connsiteX38" fmla="*/ 577671 w 3405325"/>
                <a:gd name="connsiteY38" fmla="*/ 612227 h 2252450"/>
                <a:gd name="connsiteX39" fmla="*/ 499441 w 3405325"/>
                <a:gd name="connsiteY39" fmla="*/ 620113 h 2252450"/>
                <a:gd name="connsiteX40" fmla="*/ 183214 w 3405325"/>
                <a:gd name="connsiteY40" fmla="*/ 1008111 h 2252450"/>
                <a:gd name="connsiteX41" fmla="*/ 499441 w 3405325"/>
                <a:gd name="connsiteY41" fmla="*/ 1396109 h 2252450"/>
                <a:gd name="connsiteX42" fmla="*/ 499371 w 3405325"/>
                <a:gd name="connsiteY42" fmla="*/ 1396422 h 2252450"/>
                <a:gd name="connsiteX43" fmla="*/ 576083 w 3405325"/>
                <a:gd name="connsiteY43" fmla="*/ 1404155 h 2252450"/>
                <a:gd name="connsiteX44" fmla="*/ 576093 w 3405325"/>
                <a:gd name="connsiteY44" fmla="*/ 1404155 h 2252450"/>
                <a:gd name="connsiteX45" fmla="*/ 576093 w 3405325"/>
                <a:gd name="connsiteY45" fmla="*/ 1404156 h 2252450"/>
                <a:gd name="connsiteX46" fmla="*/ 1548201 w 3405325"/>
                <a:gd name="connsiteY46" fmla="*/ 1404156 h 2252450"/>
                <a:gd name="connsiteX47" fmla="*/ 1548201 w 3405325"/>
                <a:gd name="connsiteY47" fmla="*/ 1404155 h 2252450"/>
                <a:gd name="connsiteX48" fmla="*/ 1840865 w 3405325"/>
                <a:gd name="connsiteY48" fmla="*/ 1404155 h 2252450"/>
                <a:gd name="connsiteX49" fmla="*/ 1878874 w 3405325"/>
                <a:gd name="connsiteY49" fmla="*/ 1347781 h 2252450"/>
                <a:gd name="connsiteX50" fmla="*/ 2025258 w 3405325"/>
                <a:gd name="connsiteY50" fmla="*/ 1287146 h 2252450"/>
                <a:gd name="connsiteX51" fmla="*/ 2232277 w 3405325"/>
                <a:gd name="connsiteY51" fmla="*/ 1494165 h 2252450"/>
                <a:gd name="connsiteX52" fmla="*/ 2025258 w 3405325"/>
                <a:gd name="connsiteY52" fmla="*/ 1701184 h 2252450"/>
                <a:gd name="connsiteX53" fmla="*/ 1878874 w 3405325"/>
                <a:gd name="connsiteY53" fmla="*/ 1640549 h 2252450"/>
                <a:gd name="connsiteX54" fmla="*/ 1840865 w 3405325"/>
                <a:gd name="connsiteY54" fmla="*/ 1584175 h 2252450"/>
                <a:gd name="connsiteX55" fmla="*/ 576103 w 3405325"/>
                <a:gd name="connsiteY55" fmla="*/ 1584175 h 2252450"/>
                <a:gd name="connsiteX56" fmla="*/ 576093 w 3405325"/>
                <a:gd name="connsiteY56" fmla="*/ 1584176 h 2252450"/>
                <a:gd name="connsiteX57" fmla="*/ 576083 w 3405325"/>
                <a:gd name="connsiteY57" fmla="*/ 1584175 h 2252450"/>
                <a:gd name="connsiteX58" fmla="*/ 30 w 3405325"/>
                <a:gd name="connsiteY58" fmla="*/ 1008119 h 2252450"/>
                <a:gd name="connsiteX59" fmla="*/ 576093 w 3405325"/>
                <a:gd name="connsiteY59" fmla="*/ 432047 h 2252450"/>
                <a:gd name="connsiteX60" fmla="*/ 587697 w 3405325"/>
                <a:gd name="connsiteY60" fmla="*/ 432925 h 2252450"/>
                <a:gd name="connsiteX61" fmla="*/ 639125 w 3405325"/>
                <a:gd name="connsiteY61" fmla="*/ 329358 h 2252450"/>
                <a:gd name="connsiteX62" fmla="*/ 1224165 w 3405325"/>
                <a:gd name="connsiteY62" fmla="*/ 0 h 2252450"/>
                <a:gd name="connsiteX0" fmla="*/ 2014177 w 3405325"/>
                <a:gd name="connsiteY0" fmla="*/ 402139 h 2252563"/>
                <a:gd name="connsiteX1" fmla="*/ 2644864 w 3405325"/>
                <a:gd name="connsiteY1" fmla="*/ 737473 h 2252563"/>
                <a:gd name="connsiteX2" fmla="*/ 2694124 w 3405325"/>
                <a:gd name="connsiteY2" fmla="*/ 828227 h 2252563"/>
                <a:gd name="connsiteX3" fmla="*/ 2836388 w 3405325"/>
                <a:gd name="connsiteY3" fmla="*/ 842568 h 2252563"/>
                <a:gd name="connsiteX4" fmla="*/ 3405325 w 3405325"/>
                <a:gd name="connsiteY4" fmla="*/ 1540630 h 2252563"/>
                <a:gd name="connsiteX5" fmla="*/ 2836388 w 3405325"/>
                <a:gd name="connsiteY5" fmla="*/ 2238692 h 2252563"/>
                <a:gd name="connsiteX6" fmla="*/ 2681405 w 3405325"/>
                <a:gd name="connsiteY6" fmla="*/ 2252450 h 2252563"/>
                <a:gd name="connsiteX7" fmla="*/ 1334848 w 3405325"/>
                <a:gd name="connsiteY7" fmla="*/ 2252450 h 2252563"/>
                <a:gd name="connsiteX8" fmla="*/ 1328521 w 3405325"/>
                <a:gd name="connsiteY8" fmla="*/ 2252450 h 2252563"/>
                <a:gd name="connsiteX9" fmla="*/ 1328521 w 3405325"/>
                <a:gd name="connsiteY9" fmla="*/ 2251812 h 2252563"/>
                <a:gd name="connsiteX10" fmla="*/ 1210220 w 3405325"/>
                <a:gd name="connsiteY10" fmla="*/ 2239887 h 2252563"/>
                <a:gd name="connsiteX11" fmla="*/ 726112 w 3405325"/>
                <a:gd name="connsiteY11" fmla="*/ 1743521 h 2252563"/>
                <a:gd name="connsiteX12" fmla="*/ 722376 w 3405325"/>
                <a:gd name="connsiteY12" fmla="*/ 1701185 h 2252563"/>
                <a:gd name="connsiteX13" fmla="*/ 1754657 w 3405325"/>
                <a:gd name="connsiteY13" fmla="*/ 1701185 h 2252563"/>
                <a:gd name="connsiteX14" fmla="*/ 1783401 w 3405325"/>
                <a:gd name="connsiteY14" fmla="*/ 1736023 h 2252563"/>
                <a:gd name="connsiteX15" fmla="*/ 2025258 w 3405325"/>
                <a:gd name="connsiteY15" fmla="*/ 1836204 h 2252563"/>
                <a:gd name="connsiteX16" fmla="*/ 2367296 w 3405325"/>
                <a:gd name="connsiteY16" fmla="*/ 1494166 h 2252563"/>
                <a:gd name="connsiteX17" fmla="*/ 2025258 w 3405325"/>
                <a:gd name="connsiteY17" fmla="*/ 1152128 h 2252563"/>
                <a:gd name="connsiteX18" fmla="*/ 1783401 w 3405325"/>
                <a:gd name="connsiteY18" fmla="*/ 1252309 h 2252563"/>
                <a:gd name="connsiteX19" fmla="*/ 1754657 w 3405325"/>
                <a:gd name="connsiteY19" fmla="*/ 1287147 h 2252563"/>
                <a:gd name="connsiteX20" fmla="*/ 825477 w 3405325"/>
                <a:gd name="connsiteY20" fmla="*/ 1287147 h 2252563"/>
                <a:gd name="connsiteX21" fmla="*/ 857665 w 3405325"/>
                <a:gd name="connsiteY21" fmla="*/ 1240699 h 2252563"/>
                <a:gd name="connsiteX22" fmla="*/ 1210220 w 3405325"/>
                <a:gd name="connsiteY22" fmla="*/ 1028224 h 2252563"/>
                <a:gd name="connsiteX23" fmla="*/ 1267737 w 3405325"/>
                <a:gd name="connsiteY23" fmla="*/ 1022425 h 2252563"/>
                <a:gd name="connsiteX24" fmla="*/ 1269046 w 3405325"/>
                <a:gd name="connsiteY24" fmla="*/ 1009438 h 2252563"/>
                <a:gd name="connsiteX25" fmla="*/ 2014177 w 3405325"/>
                <a:gd name="connsiteY25" fmla="*/ 402139 h 2252563"/>
                <a:gd name="connsiteX26" fmla="*/ 1224165 w 3405325"/>
                <a:gd name="connsiteY26" fmla="*/ 0 h 2252563"/>
                <a:gd name="connsiteX27" fmla="*/ 1791412 w 3405325"/>
                <a:gd name="connsiteY27" fmla="*/ 301603 h 2252563"/>
                <a:gd name="connsiteX28" fmla="*/ 1816415 w 3405325"/>
                <a:gd name="connsiteY28" fmla="*/ 347667 h 2252563"/>
                <a:gd name="connsiteX29" fmla="*/ 1763602 w 3405325"/>
                <a:gd name="connsiteY29" fmla="*/ 361247 h 2252563"/>
                <a:gd name="connsiteX30" fmla="*/ 1687561 w 3405325"/>
                <a:gd name="connsiteY30" fmla="*/ 389078 h 2252563"/>
                <a:gd name="connsiteX31" fmla="*/ 1654531 w 3405325"/>
                <a:gd name="connsiteY31" fmla="*/ 407006 h 2252563"/>
                <a:gd name="connsiteX32" fmla="*/ 1651275 w 3405325"/>
                <a:gd name="connsiteY32" fmla="*/ 401008 h 2252563"/>
                <a:gd name="connsiteX33" fmla="*/ 1233304 w 3405325"/>
                <a:gd name="connsiteY33" fmla="*/ 178774 h 2252563"/>
                <a:gd name="connsiteX34" fmla="*/ 730349 w 3405325"/>
                <a:gd name="connsiteY34" fmla="*/ 582492 h 2252563"/>
                <a:gd name="connsiteX35" fmla="*/ 724412 w 3405325"/>
                <a:gd name="connsiteY35" fmla="*/ 641379 h 2252563"/>
                <a:gd name="connsiteX36" fmla="*/ 720612 w 3405325"/>
                <a:gd name="connsiteY36" fmla="*/ 640199 h 2252563"/>
                <a:gd name="connsiteX37" fmla="*/ 659435 w 3405325"/>
                <a:gd name="connsiteY37" fmla="*/ 621209 h 2252563"/>
                <a:gd name="connsiteX38" fmla="*/ 577671 w 3405325"/>
                <a:gd name="connsiteY38" fmla="*/ 612227 h 2252563"/>
                <a:gd name="connsiteX39" fmla="*/ 499441 w 3405325"/>
                <a:gd name="connsiteY39" fmla="*/ 620113 h 2252563"/>
                <a:gd name="connsiteX40" fmla="*/ 183214 w 3405325"/>
                <a:gd name="connsiteY40" fmla="*/ 1008111 h 2252563"/>
                <a:gd name="connsiteX41" fmla="*/ 499441 w 3405325"/>
                <a:gd name="connsiteY41" fmla="*/ 1396109 h 2252563"/>
                <a:gd name="connsiteX42" fmla="*/ 499371 w 3405325"/>
                <a:gd name="connsiteY42" fmla="*/ 1396422 h 2252563"/>
                <a:gd name="connsiteX43" fmla="*/ 576083 w 3405325"/>
                <a:gd name="connsiteY43" fmla="*/ 1404155 h 2252563"/>
                <a:gd name="connsiteX44" fmla="*/ 576093 w 3405325"/>
                <a:gd name="connsiteY44" fmla="*/ 1404155 h 2252563"/>
                <a:gd name="connsiteX45" fmla="*/ 576093 w 3405325"/>
                <a:gd name="connsiteY45" fmla="*/ 1404156 h 2252563"/>
                <a:gd name="connsiteX46" fmla="*/ 1548201 w 3405325"/>
                <a:gd name="connsiteY46" fmla="*/ 1404156 h 2252563"/>
                <a:gd name="connsiteX47" fmla="*/ 1548201 w 3405325"/>
                <a:gd name="connsiteY47" fmla="*/ 1404155 h 2252563"/>
                <a:gd name="connsiteX48" fmla="*/ 1840865 w 3405325"/>
                <a:gd name="connsiteY48" fmla="*/ 1404155 h 2252563"/>
                <a:gd name="connsiteX49" fmla="*/ 1878874 w 3405325"/>
                <a:gd name="connsiteY49" fmla="*/ 1347781 h 2252563"/>
                <a:gd name="connsiteX50" fmla="*/ 2025258 w 3405325"/>
                <a:gd name="connsiteY50" fmla="*/ 1287146 h 2252563"/>
                <a:gd name="connsiteX51" fmla="*/ 2232277 w 3405325"/>
                <a:gd name="connsiteY51" fmla="*/ 1494165 h 2252563"/>
                <a:gd name="connsiteX52" fmla="*/ 2025258 w 3405325"/>
                <a:gd name="connsiteY52" fmla="*/ 1701184 h 2252563"/>
                <a:gd name="connsiteX53" fmla="*/ 1878874 w 3405325"/>
                <a:gd name="connsiteY53" fmla="*/ 1640549 h 2252563"/>
                <a:gd name="connsiteX54" fmla="*/ 1840865 w 3405325"/>
                <a:gd name="connsiteY54" fmla="*/ 1584175 h 2252563"/>
                <a:gd name="connsiteX55" fmla="*/ 576103 w 3405325"/>
                <a:gd name="connsiteY55" fmla="*/ 1584175 h 2252563"/>
                <a:gd name="connsiteX56" fmla="*/ 576093 w 3405325"/>
                <a:gd name="connsiteY56" fmla="*/ 1584176 h 2252563"/>
                <a:gd name="connsiteX57" fmla="*/ 576083 w 3405325"/>
                <a:gd name="connsiteY57" fmla="*/ 1584175 h 2252563"/>
                <a:gd name="connsiteX58" fmla="*/ 30 w 3405325"/>
                <a:gd name="connsiteY58" fmla="*/ 1008119 h 2252563"/>
                <a:gd name="connsiteX59" fmla="*/ 576093 w 3405325"/>
                <a:gd name="connsiteY59" fmla="*/ 432047 h 2252563"/>
                <a:gd name="connsiteX60" fmla="*/ 587697 w 3405325"/>
                <a:gd name="connsiteY60" fmla="*/ 432925 h 2252563"/>
                <a:gd name="connsiteX61" fmla="*/ 639125 w 3405325"/>
                <a:gd name="connsiteY61" fmla="*/ 329358 h 2252563"/>
                <a:gd name="connsiteX62" fmla="*/ 1224165 w 3405325"/>
                <a:gd name="connsiteY62" fmla="*/ 0 h 2252563"/>
                <a:gd name="connsiteX0" fmla="*/ 2014177 w 3405325"/>
                <a:gd name="connsiteY0" fmla="*/ 402139 h 2252562"/>
                <a:gd name="connsiteX1" fmla="*/ 2644864 w 3405325"/>
                <a:gd name="connsiteY1" fmla="*/ 737473 h 2252562"/>
                <a:gd name="connsiteX2" fmla="*/ 2694124 w 3405325"/>
                <a:gd name="connsiteY2" fmla="*/ 828227 h 2252562"/>
                <a:gd name="connsiteX3" fmla="*/ 2836388 w 3405325"/>
                <a:gd name="connsiteY3" fmla="*/ 842568 h 2252562"/>
                <a:gd name="connsiteX4" fmla="*/ 3405325 w 3405325"/>
                <a:gd name="connsiteY4" fmla="*/ 1540630 h 2252562"/>
                <a:gd name="connsiteX5" fmla="*/ 2836388 w 3405325"/>
                <a:gd name="connsiteY5" fmla="*/ 2238692 h 2252562"/>
                <a:gd name="connsiteX6" fmla="*/ 2681405 w 3405325"/>
                <a:gd name="connsiteY6" fmla="*/ 2252450 h 2252562"/>
                <a:gd name="connsiteX7" fmla="*/ 1334848 w 3405325"/>
                <a:gd name="connsiteY7" fmla="*/ 2252450 h 2252562"/>
                <a:gd name="connsiteX8" fmla="*/ 1328521 w 3405325"/>
                <a:gd name="connsiteY8" fmla="*/ 2252450 h 2252562"/>
                <a:gd name="connsiteX9" fmla="*/ 1210220 w 3405325"/>
                <a:gd name="connsiteY9" fmla="*/ 2239887 h 2252562"/>
                <a:gd name="connsiteX10" fmla="*/ 726112 w 3405325"/>
                <a:gd name="connsiteY10" fmla="*/ 1743521 h 2252562"/>
                <a:gd name="connsiteX11" fmla="*/ 722376 w 3405325"/>
                <a:gd name="connsiteY11" fmla="*/ 1701185 h 2252562"/>
                <a:gd name="connsiteX12" fmla="*/ 1754657 w 3405325"/>
                <a:gd name="connsiteY12" fmla="*/ 1701185 h 2252562"/>
                <a:gd name="connsiteX13" fmla="*/ 1783401 w 3405325"/>
                <a:gd name="connsiteY13" fmla="*/ 1736023 h 2252562"/>
                <a:gd name="connsiteX14" fmla="*/ 2025258 w 3405325"/>
                <a:gd name="connsiteY14" fmla="*/ 1836204 h 2252562"/>
                <a:gd name="connsiteX15" fmla="*/ 2367296 w 3405325"/>
                <a:gd name="connsiteY15" fmla="*/ 1494166 h 2252562"/>
                <a:gd name="connsiteX16" fmla="*/ 2025258 w 3405325"/>
                <a:gd name="connsiteY16" fmla="*/ 1152128 h 2252562"/>
                <a:gd name="connsiteX17" fmla="*/ 1783401 w 3405325"/>
                <a:gd name="connsiteY17" fmla="*/ 1252309 h 2252562"/>
                <a:gd name="connsiteX18" fmla="*/ 1754657 w 3405325"/>
                <a:gd name="connsiteY18" fmla="*/ 1287147 h 2252562"/>
                <a:gd name="connsiteX19" fmla="*/ 825477 w 3405325"/>
                <a:gd name="connsiteY19" fmla="*/ 1287147 h 2252562"/>
                <a:gd name="connsiteX20" fmla="*/ 857665 w 3405325"/>
                <a:gd name="connsiteY20" fmla="*/ 1240699 h 2252562"/>
                <a:gd name="connsiteX21" fmla="*/ 1210220 w 3405325"/>
                <a:gd name="connsiteY21" fmla="*/ 1028224 h 2252562"/>
                <a:gd name="connsiteX22" fmla="*/ 1267737 w 3405325"/>
                <a:gd name="connsiteY22" fmla="*/ 1022425 h 2252562"/>
                <a:gd name="connsiteX23" fmla="*/ 1269046 w 3405325"/>
                <a:gd name="connsiteY23" fmla="*/ 1009438 h 2252562"/>
                <a:gd name="connsiteX24" fmla="*/ 2014177 w 3405325"/>
                <a:gd name="connsiteY24" fmla="*/ 402139 h 2252562"/>
                <a:gd name="connsiteX25" fmla="*/ 1224165 w 3405325"/>
                <a:gd name="connsiteY25" fmla="*/ 0 h 2252562"/>
                <a:gd name="connsiteX26" fmla="*/ 1791412 w 3405325"/>
                <a:gd name="connsiteY26" fmla="*/ 301603 h 2252562"/>
                <a:gd name="connsiteX27" fmla="*/ 1816415 w 3405325"/>
                <a:gd name="connsiteY27" fmla="*/ 347667 h 2252562"/>
                <a:gd name="connsiteX28" fmla="*/ 1763602 w 3405325"/>
                <a:gd name="connsiteY28" fmla="*/ 361247 h 2252562"/>
                <a:gd name="connsiteX29" fmla="*/ 1687561 w 3405325"/>
                <a:gd name="connsiteY29" fmla="*/ 389078 h 2252562"/>
                <a:gd name="connsiteX30" fmla="*/ 1654531 w 3405325"/>
                <a:gd name="connsiteY30" fmla="*/ 407006 h 2252562"/>
                <a:gd name="connsiteX31" fmla="*/ 1651275 w 3405325"/>
                <a:gd name="connsiteY31" fmla="*/ 401008 h 2252562"/>
                <a:gd name="connsiteX32" fmla="*/ 1233304 w 3405325"/>
                <a:gd name="connsiteY32" fmla="*/ 178774 h 2252562"/>
                <a:gd name="connsiteX33" fmla="*/ 730349 w 3405325"/>
                <a:gd name="connsiteY33" fmla="*/ 582492 h 2252562"/>
                <a:gd name="connsiteX34" fmla="*/ 724412 w 3405325"/>
                <a:gd name="connsiteY34" fmla="*/ 641379 h 2252562"/>
                <a:gd name="connsiteX35" fmla="*/ 720612 w 3405325"/>
                <a:gd name="connsiteY35" fmla="*/ 640199 h 2252562"/>
                <a:gd name="connsiteX36" fmla="*/ 659435 w 3405325"/>
                <a:gd name="connsiteY36" fmla="*/ 621209 h 2252562"/>
                <a:gd name="connsiteX37" fmla="*/ 577671 w 3405325"/>
                <a:gd name="connsiteY37" fmla="*/ 612227 h 2252562"/>
                <a:gd name="connsiteX38" fmla="*/ 499441 w 3405325"/>
                <a:gd name="connsiteY38" fmla="*/ 620113 h 2252562"/>
                <a:gd name="connsiteX39" fmla="*/ 183214 w 3405325"/>
                <a:gd name="connsiteY39" fmla="*/ 1008111 h 2252562"/>
                <a:gd name="connsiteX40" fmla="*/ 499441 w 3405325"/>
                <a:gd name="connsiteY40" fmla="*/ 1396109 h 2252562"/>
                <a:gd name="connsiteX41" fmla="*/ 499371 w 3405325"/>
                <a:gd name="connsiteY41" fmla="*/ 1396422 h 2252562"/>
                <a:gd name="connsiteX42" fmla="*/ 576083 w 3405325"/>
                <a:gd name="connsiteY42" fmla="*/ 1404155 h 2252562"/>
                <a:gd name="connsiteX43" fmla="*/ 576093 w 3405325"/>
                <a:gd name="connsiteY43" fmla="*/ 1404155 h 2252562"/>
                <a:gd name="connsiteX44" fmla="*/ 576093 w 3405325"/>
                <a:gd name="connsiteY44" fmla="*/ 1404156 h 2252562"/>
                <a:gd name="connsiteX45" fmla="*/ 1548201 w 3405325"/>
                <a:gd name="connsiteY45" fmla="*/ 1404156 h 2252562"/>
                <a:gd name="connsiteX46" fmla="*/ 1548201 w 3405325"/>
                <a:gd name="connsiteY46" fmla="*/ 1404155 h 2252562"/>
                <a:gd name="connsiteX47" fmla="*/ 1840865 w 3405325"/>
                <a:gd name="connsiteY47" fmla="*/ 1404155 h 2252562"/>
                <a:gd name="connsiteX48" fmla="*/ 1878874 w 3405325"/>
                <a:gd name="connsiteY48" fmla="*/ 1347781 h 2252562"/>
                <a:gd name="connsiteX49" fmla="*/ 2025258 w 3405325"/>
                <a:gd name="connsiteY49" fmla="*/ 1287146 h 2252562"/>
                <a:gd name="connsiteX50" fmla="*/ 2232277 w 3405325"/>
                <a:gd name="connsiteY50" fmla="*/ 1494165 h 2252562"/>
                <a:gd name="connsiteX51" fmla="*/ 2025258 w 3405325"/>
                <a:gd name="connsiteY51" fmla="*/ 1701184 h 2252562"/>
                <a:gd name="connsiteX52" fmla="*/ 1878874 w 3405325"/>
                <a:gd name="connsiteY52" fmla="*/ 1640549 h 2252562"/>
                <a:gd name="connsiteX53" fmla="*/ 1840865 w 3405325"/>
                <a:gd name="connsiteY53" fmla="*/ 1584175 h 2252562"/>
                <a:gd name="connsiteX54" fmla="*/ 576103 w 3405325"/>
                <a:gd name="connsiteY54" fmla="*/ 1584175 h 2252562"/>
                <a:gd name="connsiteX55" fmla="*/ 576093 w 3405325"/>
                <a:gd name="connsiteY55" fmla="*/ 1584176 h 2252562"/>
                <a:gd name="connsiteX56" fmla="*/ 576083 w 3405325"/>
                <a:gd name="connsiteY56" fmla="*/ 1584175 h 2252562"/>
                <a:gd name="connsiteX57" fmla="*/ 30 w 3405325"/>
                <a:gd name="connsiteY57" fmla="*/ 1008119 h 2252562"/>
                <a:gd name="connsiteX58" fmla="*/ 576093 w 3405325"/>
                <a:gd name="connsiteY58" fmla="*/ 432047 h 2252562"/>
                <a:gd name="connsiteX59" fmla="*/ 587697 w 3405325"/>
                <a:gd name="connsiteY59" fmla="*/ 432925 h 2252562"/>
                <a:gd name="connsiteX60" fmla="*/ 639125 w 3405325"/>
                <a:gd name="connsiteY60" fmla="*/ 329358 h 2252562"/>
                <a:gd name="connsiteX61" fmla="*/ 1224165 w 3405325"/>
                <a:gd name="connsiteY61" fmla="*/ 0 h 2252562"/>
                <a:gd name="connsiteX0" fmla="*/ 2014177 w 3405325"/>
                <a:gd name="connsiteY0" fmla="*/ 402139 h 2252562"/>
                <a:gd name="connsiteX1" fmla="*/ 2644864 w 3405325"/>
                <a:gd name="connsiteY1" fmla="*/ 737473 h 2252562"/>
                <a:gd name="connsiteX2" fmla="*/ 2694124 w 3405325"/>
                <a:gd name="connsiteY2" fmla="*/ 828227 h 2252562"/>
                <a:gd name="connsiteX3" fmla="*/ 2836388 w 3405325"/>
                <a:gd name="connsiteY3" fmla="*/ 842568 h 2252562"/>
                <a:gd name="connsiteX4" fmla="*/ 3405325 w 3405325"/>
                <a:gd name="connsiteY4" fmla="*/ 1540630 h 2252562"/>
                <a:gd name="connsiteX5" fmla="*/ 2836388 w 3405325"/>
                <a:gd name="connsiteY5" fmla="*/ 2238692 h 2252562"/>
                <a:gd name="connsiteX6" fmla="*/ 2681405 w 3405325"/>
                <a:gd name="connsiteY6" fmla="*/ 2252450 h 2252562"/>
                <a:gd name="connsiteX7" fmla="*/ 1334848 w 3405325"/>
                <a:gd name="connsiteY7" fmla="*/ 2252450 h 2252562"/>
                <a:gd name="connsiteX8" fmla="*/ 1210220 w 3405325"/>
                <a:gd name="connsiteY8" fmla="*/ 2239887 h 2252562"/>
                <a:gd name="connsiteX9" fmla="*/ 726112 w 3405325"/>
                <a:gd name="connsiteY9" fmla="*/ 1743521 h 2252562"/>
                <a:gd name="connsiteX10" fmla="*/ 722376 w 3405325"/>
                <a:gd name="connsiteY10" fmla="*/ 1701185 h 2252562"/>
                <a:gd name="connsiteX11" fmla="*/ 1754657 w 3405325"/>
                <a:gd name="connsiteY11" fmla="*/ 1701185 h 2252562"/>
                <a:gd name="connsiteX12" fmla="*/ 1783401 w 3405325"/>
                <a:gd name="connsiteY12" fmla="*/ 1736023 h 2252562"/>
                <a:gd name="connsiteX13" fmla="*/ 2025258 w 3405325"/>
                <a:gd name="connsiteY13" fmla="*/ 1836204 h 2252562"/>
                <a:gd name="connsiteX14" fmla="*/ 2367296 w 3405325"/>
                <a:gd name="connsiteY14" fmla="*/ 1494166 h 2252562"/>
                <a:gd name="connsiteX15" fmla="*/ 2025258 w 3405325"/>
                <a:gd name="connsiteY15" fmla="*/ 1152128 h 2252562"/>
                <a:gd name="connsiteX16" fmla="*/ 1783401 w 3405325"/>
                <a:gd name="connsiteY16" fmla="*/ 1252309 h 2252562"/>
                <a:gd name="connsiteX17" fmla="*/ 1754657 w 3405325"/>
                <a:gd name="connsiteY17" fmla="*/ 1287147 h 2252562"/>
                <a:gd name="connsiteX18" fmla="*/ 825477 w 3405325"/>
                <a:gd name="connsiteY18" fmla="*/ 1287147 h 2252562"/>
                <a:gd name="connsiteX19" fmla="*/ 857665 w 3405325"/>
                <a:gd name="connsiteY19" fmla="*/ 1240699 h 2252562"/>
                <a:gd name="connsiteX20" fmla="*/ 1210220 w 3405325"/>
                <a:gd name="connsiteY20" fmla="*/ 1028224 h 2252562"/>
                <a:gd name="connsiteX21" fmla="*/ 1267737 w 3405325"/>
                <a:gd name="connsiteY21" fmla="*/ 1022425 h 2252562"/>
                <a:gd name="connsiteX22" fmla="*/ 1269046 w 3405325"/>
                <a:gd name="connsiteY22" fmla="*/ 1009438 h 2252562"/>
                <a:gd name="connsiteX23" fmla="*/ 2014177 w 3405325"/>
                <a:gd name="connsiteY23" fmla="*/ 402139 h 2252562"/>
                <a:gd name="connsiteX24" fmla="*/ 1224165 w 3405325"/>
                <a:gd name="connsiteY24" fmla="*/ 0 h 2252562"/>
                <a:gd name="connsiteX25" fmla="*/ 1791412 w 3405325"/>
                <a:gd name="connsiteY25" fmla="*/ 301603 h 2252562"/>
                <a:gd name="connsiteX26" fmla="*/ 1816415 w 3405325"/>
                <a:gd name="connsiteY26" fmla="*/ 347667 h 2252562"/>
                <a:gd name="connsiteX27" fmla="*/ 1763602 w 3405325"/>
                <a:gd name="connsiteY27" fmla="*/ 361247 h 2252562"/>
                <a:gd name="connsiteX28" fmla="*/ 1687561 w 3405325"/>
                <a:gd name="connsiteY28" fmla="*/ 389078 h 2252562"/>
                <a:gd name="connsiteX29" fmla="*/ 1654531 w 3405325"/>
                <a:gd name="connsiteY29" fmla="*/ 407006 h 2252562"/>
                <a:gd name="connsiteX30" fmla="*/ 1651275 w 3405325"/>
                <a:gd name="connsiteY30" fmla="*/ 401008 h 2252562"/>
                <a:gd name="connsiteX31" fmla="*/ 1233304 w 3405325"/>
                <a:gd name="connsiteY31" fmla="*/ 178774 h 2252562"/>
                <a:gd name="connsiteX32" fmla="*/ 730349 w 3405325"/>
                <a:gd name="connsiteY32" fmla="*/ 582492 h 2252562"/>
                <a:gd name="connsiteX33" fmla="*/ 724412 w 3405325"/>
                <a:gd name="connsiteY33" fmla="*/ 641379 h 2252562"/>
                <a:gd name="connsiteX34" fmla="*/ 720612 w 3405325"/>
                <a:gd name="connsiteY34" fmla="*/ 640199 h 2252562"/>
                <a:gd name="connsiteX35" fmla="*/ 659435 w 3405325"/>
                <a:gd name="connsiteY35" fmla="*/ 621209 h 2252562"/>
                <a:gd name="connsiteX36" fmla="*/ 577671 w 3405325"/>
                <a:gd name="connsiteY36" fmla="*/ 612227 h 2252562"/>
                <a:gd name="connsiteX37" fmla="*/ 499441 w 3405325"/>
                <a:gd name="connsiteY37" fmla="*/ 620113 h 2252562"/>
                <a:gd name="connsiteX38" fmla="*/ 183214 w 3405325"/>
                <a:gd name="connsiteY38" fmla="*/ 1008111 h 2252562"/>
                <a:gd name="connsiteX39" fmla="*/ 499441 w 3405325"/>
                <a:gd name="connsiteY39" fmla="*/ 1396109 h 2252562"/>
                <a:gd name="connsiteX40" fmla="*/ 499371 w 3405325"/>
                <a:gd name="connsiteY40" fmla="*/ 1396422 h 2252562"/>
                <a:gd name="connsiteX41" fmla="*/ 576083 w 3405325"/>
                <a:gd name="connsiteY41" fmla="*/ 1404155 h 2252562"/>
                <a:gd name="connsiteX42" fmla="*/ 576093 w 3405325"/>
                <a:gd name="connsiteY42" fmla="*/ 1404155 h 2252562"/>
                <a:gd name="connsiteX43" fmla="*/ 576093 w 3405325"/>
                <a:gd name="connsiteY43" fmla="*/ 1404156 h 2252562"/>
                <a:gd name="connsiteX44" fmla="*/ 1548201 w 3405325"/>
                <a:gd name="connsiteY44" fmla="*/ 1404156 h 2252562"/>
                <a:gd name="connsiteX45" fmla="*/ 1548201 w 3405325"/>
                <a:gd name="connsiteY45" fmla="*/ 1404155 h 2252562"/>
                <a:gd name="connsiteX46" fmla="*/ 1840865 w 3405325"/>
                <a:gd name="connsiteY46" fmla="*/ 1404155 h 2252562"/>
                <a:gd name="connsiteX47" fmla="*/ 1878874 w 3405325"/>
                <a:gd name="connsiteY47" fmla="*/ 1347781 h 2252562"/>
                <a:gd name="connsiteX48" fmla="*/ 2025258 w 3405325"/>
                <a:gd name="connsiteY48" fmla="*/ 1287146 h 2252562"/>
                <a:gd name="connsiteX49" fmla="*/ 2232277 w 3405325"/>
                <a:gd name="connsiteY49" fmla="*/ 1494165 h 2252562"/>
                <a:gd name="connsiteX50" fmla="*/ 2025258 w 3405325"/>
                <a:gd name="connsiteY50" fmla="*/ 1701184 h 2252562"/>
                <a:gd name="connsiteX51" fmla="*/ 1878874 w 3405325"/>
                <a:gd name="connsiteY51" fmla="*/ 1640549 h 2252562"/>
                <a:gd name="connsiteX52" fmla="*/ 1840865 w 3405325"/>
                <a:gd name="connsiteY52" fmla="*/ 1584175 h 2252562"/>
                <a:gd name="connsiteX53" fmla="*/ 576103 w 3405325"/>
                <a:gd name="connsiteY53" fmla="*/ 1584175 h 2252562"/>
                <a:gd name="connsiteX54" fmla="*/ 576093 w 3405325"/>
                <a:gd name="connsiteY54" fmla="*/ 1584176 h 2252562"/>
                <a:gd name="connsiteX55" fmla="*/ 576083 w 3405325"/>
                <a:gd name="connsiteY55" fmla="*/ 1584175 h 2252562"/>
                <a:gd name="connsiteX56" fmla="*/ 30 w 3405325"/>
                <a:gd name="connsiteY56" fmla="*/ 1008119 h 2252562"/>
                <a:gd name="connsiteX57" fmla="*/ 576093 w 3405325"/>
                <a:gd name="connsiteY57" fmla="*/ 432047 h 2252562"/>
                <a:gd name="connsiteX58" fmla="*/ 587697 w 3405325"/>
                <a:gd name="connsiteY58" fmla="*/ 432925 h 2252562"/>
                <a:gd name="connsiteX59" fmla="*/ 639125 w 3405325"/>
                <a:gd name="connsiteY59" fmla="*/ 329358 h 2252562"/>
                <a:gd name="connsiteX60" fmla="*/ 1224165 w 3405325"/>
                <a:gd name="connsiteY60" fmla="*/ 0 h 2252562"/>
                <a:gd name="connsiteX0" fmla="*/ 2014177 w 3405325"/>
                <a:gd name="connsiteY0" fmla="*/ 402139 h 2252642"/>
                <a:gd name="connsiteX1" fmla="*/ 2644864 w 3405325"/>
                <a:gd name="connsiteY1" fmla="*/ 737473 h 2252642"/>
                <a:gd name="connsiteX2" fmla="*/ 2694124 w 3405325"/>
                <a:gd name="connsiteY2" fmla="*/ 828227 h 2252642"/>
                <a:gd name="connsiteX3" fmla="*/ 2836388 w 3405325"/>
                <a:gd name="connsiteY3" fmla="*/ 842568 h 2252642"/>
                <a:gd name="connsiteX4" fmla="*/ 3405325 w 3405325"/>
                <a:gd name="connsiteY4" fmla="*/ 1540630 h 2252642"/>
                <a:gd name="connsiteX5" fmla="*/ 2836388 w 3405325"/>
                <a:gd name="connsiteY5" fmla="*/ 2238692 h 2252642"/>
                <a:gd name="connsiteX6" fmla="*/ 2681405 w 3405325"/>
                <a:gd name="connsiteY6" fmla="*/ 2252450 h 2252642"/>
                <a:gd name="connsiteX7" fmla="*/ 1334848 w 3405325"/>
                <a:gd name="connsiteY7" fmla="*/ 2252450 h 2252642"/>
                <a:gd name="connsiteX8" fmla="*/ 1210220 w 3405325"/>
                <a:gd name="connsiteY8" fmla="*/ 2239887 h 2252642"/>
                <a:gd name="connsiteX9" fmla="*/ 726112 w 3405325"/>
                <a:gd name="connsiteY9" fmla="*/ 1743521 h 2252642"/>
                <a:gd name="connsiteX10" fmla="*/ 722376 w 3405325"/>
                <a:gd name="connsiteY10" fmla="*/ 1701185 h 2252642"/>
                <a:gd name="connsiteX11" fmla="*/ 1754657 w 3405325"/>
                <a:gd name="connsiteY11" fmla="*/ 1701185 h 2252642"/>
                <a:gd name="connsiteX12" fmla="*/ 1783401 w 3405325"/>
                <a:gd name="connsiteY12" fmla="*/ 1736023 h 2252642"/>
                <a:gd name="connsiteX13" fmla="*/ 2025258 w 3405325"/>
                <a:gd name="connsiteY13" fmla="*/ 1836204 h 2252642"/>
                <a:gd name="connsiteX14" fmla="*/ 2367296 w 3405325"/>
                <a:gd name="connsiteY14" fmla="*/ 1494166 h 2252642"/>
                <a:gd name="connsiteX15" fmla="*/ 2025258 w 3405325"/>
                <a:gd name="connsiteY15" fmla="*/ 1152128 h 2252642"/>
                <a:gd name="connsiteX16" fmla="*/ 1783401 w 3405325"/>
                <a:gd name="connsiteY16" fmla="*/ 1252309 h 2252642"/>
                <a:gd name="connsiteX17" fmla="*/ 1754657 w 3405325"/>
                <a:gd name="connsiteY17" fmla="*/ 1287147 h 2252642"/>
                <a:gd name="connsiteX18" fmla="*/ 825477 w 3405325"/>
                <a:gd name="connsiteY18" fmla="*/ 1287147 h 2252642"/>
                <a:gd name="connsiteX19" fmla="*/ 857665 w 3405325"/>
                <a:gd name="connsiteY19" fmla="*/ 1240699 h 2252642"/>
                <a:gd name="connsiteX20" fmla="*/ 1210220 w 3405325"/>
                <a:gd name="connsiteY20" fmla="*/ 1028224 h 2252642"/>
                <a:gd name="connsiteX21" fmla="*/ 1267737 w 3405325"/>
                <a:gd name="connsiteY21" fmla="*/ 1022425 h 2252642"/>
                <a:gd name="connsiteX22" fmla="*/ 1269046 w 3405325"/>
                <a:gd name="connsiteY22" fmla="*/ 1009438 h 2252642"/>
                <a:gd name="connsiteX23" fmla="*/ 2014177 w 3405325"/>
                <a:gd name="connsiteY23" fmla="*/ 402139 h 2252642"/>
                <a:gd name="connsiteX24" fmla="*/ 1224165 w 3405325"/>
                <a:gd name="connsiteY24" fmla="*/ 0 h 2252642"/>
                <a:gd name="connsiteX25" fmla="*/ 1791412 w 3405325"/>
                <a:gd name="connsiteY25" fmla="*/ 301603 h 2252642"/>
                <a:gd name="connsiteX26" fmla="*/ 1816415 w 3405325"/>
                <a:gd name="connsiteY26" fmla="*/ 347667 h 2252642"/>
                <a:gd name="connsiteX27" fmla="*/ 1763602 w 3405325"/>
                <a:gd name="connsiteY27" fmla="*/ 361247 h 2252642"/>
                <a:gd name="connsiteX28" fmla="*/ 1687561 w 3405325"/>
                <a:gd name="connsiteY28" fmla="*/ 389078 h 2252642"/>
                <a:gd name="connsiteX29" fmla="*/ 1654531 w 3405325"/>
                <a:gd name="connsiteY29" fmla="*/ 407006 h 2252642"/>
                <a:gd name="connsiteX30" fmla="*/ 1651275 w 3405325"/>
                <a:gd name="connsiteY30" fmla="*/ 401008 h 2252642"/>
                <a:gd name="connsiteX31" fmla="*/ 1233304 w 3405325"/>
                <a:gd name="connsiteY31" fmla="*/ 178774 h 2252642"/>
                <a:gd name="connsiteX32" fmla="*/ 730349 w 3405325"/>
                <a:gd name="connsiteY32" fmla="*/ 582492 h 2252642"/>
                <a:gd name="connsiteX33" fmla="*/ 724412 w 3405325"/>
                <a:gd name="connsiteY33" fmla="*/ 641379 h 2252642"/>
                <a:gd name="connsiteX34" fmla="*/ 720612 w 3405325"/>
                <a:gd name="connsiteY34" fmla="*/ 640199 h 2252642"/>
                <a:gd name="connsiteX35" fmla="*/ 659435 w 3405325"/>
                <a:gd name="connsiteY35" fmla="*/ 621209 h 2252642"/>
                <a:gd name="connsiteX36" fmla="*/ 577671 w 3405325"/>
                <a:gd name="connsiteY36" fmla="*/ 612227 h 2252642"/>
                <a:gd name="connsiteX37" fmla="*/ 499441 w 3405325"/>
                <a:gd name="connsiteY37" fmla="*/ 620113 h 2252642"/>
                <a:gd name="connsiteX38" fmla="*/ 183214 w 3405325"/>
                <a:gd name="connsiteY38" fmla="*/ 1008111 h 2252642"/>
                <a:gd name="connsiteX39" fmla="*/ 499441 w 3405325"/>
                <a:gd name="connsiteY39" fmla="*/ 1396109 h 2252642"/>
                <a:gd name="connsiteX40" fmla="*/ 499371 w 3405325"/>
                <a:gd name="connsiteY40" fmla="*/ 1396422 h 2252642"/>
                <a:gd name="connsiteX41" fmla="*/ 576083 w 3405325"/>
                <a:gd name="connsiteY41" fmla="*/ 1404155 h 2252642"/>
                <a:gd name="connsiteX42" fmla="*/ 576093 w 3405325"/>
                <a:gd name="connsiteY42" fmla="*/ 1404155 h 2252642"/>
                <a:gd name="connsiteX43" fmla="*/ 576093 w 3405325"/>
                <a:gd name="connsiteY43" fmla="*/ 1404156 h 2252642"/>
                <a:gd name="connsiteX44" fmla="*/ 1548201 w 3405325"/>
                <a:gd name="connsiteY44" fmla="*/ 1404156 h 2252642"/>
                <a:gd name="connsiteX45" fmla="*/ 1548201 w 3405325"/>
                <a:gd name="connsiteY45" fmla="*/ 1404155 h 2252642"/>
                <a:gd name="connsiteX46" fmla="*/ 1840865 w 3405325"/>
                <a:gd name="connsiteY46" fmla="*/ 1404155 h 2252642"/>
                <a:gd name="connsiteX47" fmla="*/ 1878874 w 3405325"/>
                <a:gd name="connsiteY47" fmla="*/ 1347781 h 2252642"/>
                <a:gd name="connsiteX48" fmla="*/ 2025258 w 3405325"/>
                <a:gd name="connsiteY48" fmla="*/ 1287146 h 2252642"/>
                <a:gd name="connsiteX49" fmla="*/ 2232277 w 3405325"/>
                <a:gd name="connsiteY49" fmla="*/ 1494165 h 2252642"/>
                <a:gd name="connsiteX50" fmla="*/ 2025258 w 3405325"/>
                <a:gd name="connsiteY50" fmla="*/ 1701184 h 2252642"/>
                <a:gd name="connsiteX51" fmla="*/ 1878874 w 3405325"/>
                <a:gd name="connsiteY51" fmla="*/ 1640549 h 2252642"/>
                <a:gd name="connsiteX52" fmla="*/ 1840865 w 3405325"/>
                <a:gd name="connsiteY52" fmla="*/ 1584175 h 2252642"/>
                <a:gd name="connsiteX53" fmla="*/ 576103 w 3405325"/>
                <a:gd name="connsiteY53" fmla="*/ 1584175 h 2252642"/>
                <a:gd name="connsiteX54" fmla="*/ 576093 w 3405325"/>
                <a:gd name="connsiteY54" fmla="*/ 1584176 h 2252642"/>
                <a:gd name="connsiteX55" fmla="*/ 576083 w 3405325"/>
                <a:gd name="connsiteY55" fmla="*/ 1584175 h 2252642"/>
                <a:gd name="connsiteX56" fmla="*/ 30 w 3405325"/>
                <a:gd name="connsiteY56" fmla="*/ 1008119 h 2252642"/>
                <a:gd name="connsiteX57" fmla="*/ 576093 w 3405325"/>
                <a:gd name="connsiteY57" fmla="*/ 432047 h 2252642"/>
                <a:gd name="connsiteX58" fmla="*/ 587697 w 3405325"/>
                <a:gd name="connsiteY58" fmla="*/ 432925 h 2252642"/>
                <a:gd name="connsiteX59" fmla="*/ 639125 w 3405325"/>
                <a:gd name="connsiteY59" fmla="*/ 329358 h 2252642"/>
                <a:gd name="connsiteX60" fmla="*/ 1224165 w 3405325"/>
                <a:gd name="connsiteY60" fmla="*/ 0 h 2252642"/>
                <a:gd name="connsiteX0" fmla="*/ 2014177 w 3405325"/>
                <a:gd name="connsiteY0" fmla="*/ 402139 h 2252642"/>
                <a:gd name="connsiteX1" fmla="*/ 2644864 w 3405325"/>
                <a:gd name="connsiteY1" fmla="*/ 737473 h 2252642"/>
                <a:gd name="connsiteX2" fmla="*/ 2694124 w 3405325"/>
                <a:gd name="connsiteY2" fmla="*/ 828227 h 2252642"/>
                <a:gd name="connsiteX3" fmla="*/ 2836388 w 3405325"/>
                <a:gd name="connsiteY3" fmla="*/ 842568 h 2252642"/>
                <a:gd name="connsiteX4" fmla="*/ 3405325 w 3405325"/>
                <a:gd name="connsiteY4" fmla="*/ 1540630 h 2252642"/>
                <a:gd name="connsiteX5" fmla="*/ 2836388 w 3405325"/>
                <a:gd name="connsiteY5" fmla="*/ 2238692 h 2252642"/>
                <a:gd name="connsiteX6" fmla="*/ 2681405 w 3405325"/>
                <a:gd name="connsiteY6" fmla="*/ 2252450 h 2252642"/>
                <a:gd name="connsiteX7" fmla="*/ 1334848 w 3405325"/>
                <a:gd name="connsiteY7" fmla="*/ 2252450 h 2252642"/>
                <a:gd name="connsiteX8" fmla="*/ 1210220 w 3405325"/>
                <a:gd name="connsiteY8" fmla="*/ 2239887 h 2252642"/>
                <a:gd name="connsiteX9" fmla="*/ 726112 w 3405325"/>
                <a:gd name="connsiteY9" fmla="*/ 1743521 h 2252642"/>
                <a:gd name="connsiteX10" fmla="*/ 722376 w 3405325"/>
                <a:gd name="connsiteY10" fmla="*/ 1701185 h 2252642"/>
                <a:gd name="connsiteX11" fmla="*/ 1754657 w 3405325"/>
                <a:gd name="connsiteY11" fmla="*/ 1701185 h 2252642"/>
                <a:gd name="connsiteX12" fmla="*/ 1783401 w 3405325"/>
                <a:gd name="connsiteY12" fmla="*/ 1736023 h 2252642"/>
                <a:gd name="connsiteX13" fmla="*/ 2025258 w 3405325"/>
                <a:gd name="connsiteY13" fmla="*/ 1836204 h 2252642"/>
                <a:gd name="connsiteX14" fmla="*/ 2367296 w 3405325"/>
                <a:gd name="connsiteY14" fmla="*/ 1494166 h 2252642"/>
                <a:gd name="connsiteX15" fmla="*/ 2025258 w 3405325"/>
                <a:gd name="connsiteY15" fmla="*/ 1152128 h 2252642"/>
                <a:gd name="connsiteX16" fmla="*/ 1783401 w 3405325"/>
                <a:gd name="connsiteY16" fmla="*/ 1252309 h 2252642"/>
                <a:gd name="connsiteX17" fmla="*/ 1754657 w 3405325"/>
                <a:gd name="connsiteY17" fmla="*/ 1287147 h 2252642"/>
                <a:gd name="connsiteX18" fmla="*/ 825477 w 3405325"/>
                <a:gd name="connsiteY18" fmla="*/ 1287147 h 2252642"/>
                <a:gd name="connsiteX19" fmla="*/ 857665 w 3405325"/>
                <a:gd name="connsiteY19" fmla="*/ 1240699 h 2252642"/>
                <a:gd name="connsiteX20" fmla="*/ 1210220 w 3405325"/>
                <a:gd name="connsiteY20" fmla="*/ 1028224 h 2252642"/>
                <a:gd name="connsiteX21" fmla="*/ 1267737 w 3405325"/>
                <a:gd name="connsiteY21" fmla="*/ 1022425 h 2252642"/>
                <a:gd name="connsiteX22" fmla="*/ 1269046 w 3405325"/>
                <a:gd name="connsiteY22" fmla="*/ 1009438 h 2252642"/>
                <a:gd name="connsiteX23" fmla="*/ 2014177 w 3405325"/>
                <a:gd name="connsiteY23" fmla="*/ 402139 h 2252642"/>
                <a:gd name="connsiteX24" fmla="*/ 1224165 w 3405325"/>
                <a:gd name="connsiteY24" fmla="*/ 0 h 2252642"/>
                <a:gd name="connsiteX25" fmla="*/ 1791412 w 3405325"/>
                <a:gd name="connsiteY25" fmla="*/ 301603 h 2252642"/>
                <a:gd name="connsiteX26" fmla="*/ 1816415 w 3405325"/>
                <a:gd name="connsiteY26" fmla="*/ 347667 h 2252642"/>
                <a:gd name="connsiteX27" fmla="*/ 1763602 w 3405325"/>
                <a:gd name="connsiteY27" fmla="*/ 361247 h 2252642"/>
                <a:gd name="connsiteX28" fmla="*/ 1687561 w 3405325"/>
                <a:gd name="connsiteY28" fmla="*/ 389078 h 2252642"/>
                <a:gd name="connsiteX29" fmla="*/ 1654531 w 3405325"/>
                <a:gd name="connsiteY29" fmla="*/ 407006 h 2252642"/>
                <a:gd name="connsiteX30" fmla="*/ 1651275 w 3405325"/>
                <a:gd name="connsiteY30" fmla="*/ 401008 h 2252642"/>
                <a:gd name="connsiteX31" fmla="*/ 1233304 w 3405325"/>
                <a:gd name="connsiteY31" fmla="*/ 178774 h 2252642"/>
                <a:gd name="connsiteX32" fmla="*/ 730349 w 3405325"/>
                <a:gd name="connsiteY32" fmla="*/ 582492 h 2252642"/>
                <a:gd name="connsiteX33" fmla="*/ 724412 w 3405325"/>
                <a:gd name="connsiteY33" fmla="*/ 641379 h 2252642"/>
                <a:gd name="connsiteX34" fmla="*/ 720612 w 3405325"/>
                <a:gd name="connsiteY34" fmla="*/ 640199 h 2252642"/>
                <a:gd name="connsiteX35" fmla="*/ 659435 w 3405325"/>
                <a:gd name="connsiteY35" fmla="*/ 621209 h 2252642"/>
                <a:gd name="connsiteX36" fmla="*/ 577671 w 3405325"/>
                <a:gd name="connsiteY36" fmla="*/ 612227 h 2252642"/>
                <a:gd name="connsiteX37" fmla="*/ 499441 w 3405325"/>
                <a:gd name="connsiteY37" fmla="*/ 620113 h 2252642"/>
                <a:gd name="connsiteX38" fmla="*/ 183214 w 3405325"/>
                <a:gd name="connsiteY38" fmla="*/ 1008111 h 2252642"/>
                <a:gd name="connsiteX39" fmla="*/ 499441 w 3405325"/>
                <a:gd name="connsiteY39" fmla="*/ 1396109 h 2252642"/>
                <a:gd name="connsiteX40" fmla="*/ 499371 w 3405325"/>
                <a:gd name="connsiteY40" fmla="*/ 1396422 h 2252642"/>
                <a:gd name="connsiteX41" fmla="*/ 576083 w 3405325"/>
                <a:gd name="connsiteY41" fmla="*/ 1404155 h 2252642"/>
                <a:gd name="connsiteX42" fmla="*/ 576093 w 3405325"/>
                <a:gd name="connsiteY42" fmla="*/ 1404155 h 2252642"/>
                <a:gd name="connsiteX43" fmla="*/ 576093 w 3405325"/>
                <a:gd name="connsiteY43" fmla="*/ 1404156 h 2252642"/>
                <a:gd name="connsiteX44" fmla="*/ 1548201 w 3405325"/>
                <a:gd name="connsiteY44" fmla="*/ 1404156 h 2252642"/>
                <a:gd name="connsiteX45" fmla="*/ 1548201 w 3405325"/>
                <a:gd name="connsiteY45" fmla="*/ 1404155 h 2252642"/>
                <a:gd name="connsiteX46" fmla="*/ 1840865 w 3405325"/>
                <a:gd name="connsiteY46" fmla="*/ 1404155 h 2252642"/>
                <a:gd name="connsiteX47" fmla="*/ 1878874 w 3405325"/>
                <a:gd name="connsiteY47" fmla="*/ 1347781 h 2252642"/>
                <a:gd name="connsiteX48" fmla="*/ 2025258 w 3405325"/>
                <a:gd name="connsiteY48" fmla="*/ 1287146 h 2252642"/>
                <a:gd name="connsiteX49" fmla="*/ 2232277 w 3405325"/>
                <a:gd name="connsiteY49" fmla="*/ 1494165 h 2252642"/>
                <a:gd name="connsiteX50" fmla="*/ 2025258 w 3405325"/>
                <a:gd name="connsiteY50" fmla="*/ 1701184 h 2252642"/>
                <a:gd name="connsiteX51" fmla="*/ 1878874 w 3405325"/>
                <a:gd name="connsiteY51" fmla="*/ 1640549 h 2252642"/>
                <a:gd name="connsiteX52" fmla="*/ 1840865 w 3405325"/>
                <a:gd name="connsiteY52" fmla="*/ 1584175 h 2252642"/>
                <a:gd name="connsiteX53" fmla="*/ 576103 w 3405325"/>
                <a:gd name="connsiteY53" fmla="*/ 1584175 h 2252642"/>
                <a:gd name="connsiteX54" fmla="*/ 576093 w 3405325"/>
                <a:gd name="connsiteY54" fmla="*/ 1584176 h 2252642"/>
                <a:gd name="connsiteX55" fmla="*/ 576083 w 3405325"/>
                <a:gd name="connsiteY55" fmla="*/ 1584175 h 2252642"/>
                <a:gd name="connsiteX56" fmla="*/ 30 w 3405325"/>
                <a:gd name="connsiteY56" fmla="*/ 1008119 h 2252642"/>
                <a:gd name="connsiteX57" fmla="*/ 576093 w 3405325"/>
                <a:gd name="connsiteY57" fmla="*/ 432047 h 2252642"/>
                <a:gd name="connsiteX58" fmla="*/ 587697 w 3405325"/>
                <a:gd name="connsiteY58" fmla="*/ 432925 h 2252642"/>
                <a:gd name="connsiteX59" fmla="*/ 639125 w 3405325"/>
                <a:gd name="connsiteY59" fmla="*/ 329358 h 2252642"/>
                <a:gd name="connsiteX60" fmla="*/ 1224165 w 3405325"/>
                <a:gd name="connsiteY60" fmla="*/ 0 h 2252642"/>
                <a:gd name="connsiteX0" fmla="*/ 2014177 w 3405325"/>
                <a:gd name="connsiteY0" fmla="*/ 402139 h 2252642"/>
                <a:gd name="connsiteX1" fmla="*/ 2644864 w 3405325"/>
                <a:gd name="connsiteY1" fmla="*/ 737473 h 2252642"/>
                <a:gd name="connsiteX2" fmla="*/ 2694124 w 3405325"/>
                <a:gd name="connsiteY2" fmla="*/ 828227 h 2252642"/>
                <a:gd name="connsiteX3" fmla="*/ 2836388 w 3405325"/>
                <a:gd name="connsiteY3" fmla="*/ 842568 h 2252642"/>
                <a:gd name="connsiteX4" fmla="*/ 3405325 w 3405325"/>
                <a:gd name="connsiteY4" fmla="*/ 1540630 h 2252642"/>
                <a:gd name="connsiteX5" fmla="*/ 2836388 w 3405325"/>
                <a:gd name="connsiteY5" fmla="*/ 2238692 h 2252642"/>
                <a:gd name="connsiteX6" fmla="*/ 2681405 w 3405325"/>
                <a:gd name="connsiteY6" fmla="*/ 2252450 h 2252642"/>
                <a:gd name="connsiteX7" fmla="*/ 1334848 w 3405325"/>
                <a:gd name="connsiteY7" fmla="*/ 2252450 h 2252642"/>
                <a:gd name="connsiteX8" fmla="*/ 1210220 w 3405325"/>
                <a:gd name="connsiteY8" fmla="*/ 2239887 h 2252642"/>
                <a:gd name="connsiteX9" fmla="*/ 726112 w 3405325"/>
                <a:gd name="connsiteY9" fmla="*/ 1743521 h 2252642"/>
                <a:gd name="connsiteX10" fmla="*/ 722376 w 3405325"/>
                <a:gd name="connsiteY10" fmla="*/ 1701185 h 2252642"/>
                <a:gd name="connsiteX11" fmla="*/ 1754657 w 3405325"/>
                <a:gd name="connsiteY11" fmla="*/ 1701185 h 2252642"/>
                <a:gd name="connsiteX12" fmla="*/ 1783401 w 3405325"/>
                <a:gd name="connsiteY12" fmla="*/ 1736023 h 2252642"/>
                <a:gd name="connsiteX13" fmla="*/ 2025258 w 3405325"/>
                <a:gd name="connsiteY13" fmla="*/ 1836204 h 2252642"/>
                <a:gd name="connsiteX14" fmla="*/ 2367296 w 3405325"/>
                <a:gd name="connsiteY14" fmla="*/ 1494166 h 2252642"/>
                <a:gd name="connsiteX15" fmla="*/ 2025258 w 3405325"/>
                <a:gd name="connsiteY15" fmla="*/ 1152128 h 2252642"/>
                <a:gd name="connsiteX16" fmla="*/ 1783401 w 3405325"/>
                <a:gd name="connsiteY16" fmla="*/ 1252309 h 2252642"/>
                <a:gd name="connsiteX17" fmla="*/ 1754657 w 3405325"/>
                <a:gd name="connsiteY17" fmla="*/ 1287147 h 2252642"/>
                <a:gd name="connsiteX18" fmla="*/ 825477 w 3405325"/>
                <a:gd name="connsiteY18" fmla="*/ 1287147 h 2252642"/>
                <a:gd name="connsiteX19" fmla="*/ 857665 w 3405325"/>
                <a:gd name="connsiteY19" fmla="*/ 1240699 h 2252642"/>
                <a:gd name="connsiteX20" fmla="*/ 1210220 w 3405325"/>
                <a:gd name="connsiteY20" fmla="*/ 1028224 h 2252642"/>
                <a:gd name="connsiteX21" fmla="*/ 1267737 w 3405325"/>
                <a:gd name="connsiteY21" fmla="*/ 1022425 h 2252642"/>
                <a:gd name="connsiteX22" fmla="*/ 1269046 w 3405325"/>
                <a:gd name="connsiteY22" fmla="*/ 1009438 h 2252642"/>
                <a:gd name="connsiteX23" fmla="*/ 2014177 w 3405325"/>
                <a:gd name="connsiteY23" fmla="*/ 402139 h 2252642"/>
                <a:gd name="connsiteX24" fmla="*/ 1224165 w 3405325"/>
                <a:gd name="connsiteY24" fmla="*/ 0 h 2252642"/>
                <a:gd name="connsiteX25" fmla="*/ 1791412 w 3405325"/>
                <a:gd name="connsiteY25" fmla="*/ 301603 h 2252642"/>
                <a:gd name="connsiteX26" fmla="*/ 1816415 w 3405325"/>
                <a:gd name="connsiteY26" fmla="*/ 347667 h 2252642"/>
                <a:gd name="connsiteX27" fmla="*/ 1763602 w 3405325"/>
                <a:gd name="connsiteY27" fmla="*/ 361247 h 2252642"/>
                <a:gd name="connsiteX28" fmla="*/ 1687561 w 3405325"/>
                <a:gd name="connsiteY28" fmla="*/ 389078 h 2252642"/>
                <a:gd name="connsiteX29" fmla="*/ 1654531 w 3405325"/>
                <a:gd name="connsiteY29" fmla="*/ 407006 h 2252642"/>
                <a:gd name="connsiteX30" fmla="*/ 1651275 w 3405325"/>
                <a:gd name="connsiteY30" fmla="*/ 401008 h 2252642"/>
                <a:gd name="connsiteX31" fmla="*/ 1233304 w 3405325"/>
                <a:gd name="connsiteY31" fmla="*/ 178774 h 2252642"/>
                <a:gd name="connsiteX32" fmla="*/ 730349 w 3405325"/>
                <a:gd name="connsiteY32" fmla="*/ 582492 h 2252642"/>
                <a:gd name="connsiteX33" fmla="*/ 724412 w 3405325"/>
                <a:gd name="connsiteY33" fmla="*/ 641379 h 2252642"/>
                <a:gd name="connsiteX34" fmla="*/ 659435 w 3405325"/>
                <a:gd name="connsiteY34" fmla="*/ 621209 h 2252642"/>
                <a:gd name="connsiteX35" fmla="*/ 577671 w 3405325"/>
                <a:gd name="connsiteY35" fmla="*/ 612227 h 2252642"/>
                <a:gd name="connsiteX36" fmla="*/ 499441 w 3405325"/>
                <a:gd name="connsiteY36" fmla="*/ 620113 h 2252642"/>
                <a:gd name="connsiteX37" fmla="*/ 183214 w 3405325"/>
                <a:gd name="connsiteY37" fmla="*/ 1008111 h 2252642"/>
                <a:gd name="connsiteX38" fmla="*/ 499441 w 3405325"/>
                <a:gd name="connsiteY38" fmla="*/ 1396109 h 2252642"/>
                <a:gd name="connsiteX39" fmla="*/ 499371 w 3405325"/>
                <a:gd name="connsiteY39" fmla="*/ 1396422 h 2252642"/>
                <a:gd name="connsiteX40" fmla="*/ 576083 w 3405325"/>
                <a:gd name="connsiteY40" fmla="*/ 1404155 h 2252642"/>
                <a:gd name="connsiteX41" fmla="*/ 576093 w 3405325"/>
                <a:gd name="connsiteY41" fmla="*/ 1404155 h 2252642"/>
                <a:gd name="connsiteX42" fmla="*/ 576093 w 3405325"/>
                <a:gd name="connsiteY42" fmla="*/ 1404156 h 2252642"/>
                <a:gd name="connsiteX43" fmla="*/ 1548201 w 3405325"/>
                <a:gd name="connsiteY43" fmla="*/ 1404156 h 2252642"/>
                <a:gd name="connsiteX44" fmla="*/ 1548201 w 3405325"/>
                <a:gd name="connsiteY44" fmla="*/ 1404155 h 2252642"/>
                <a:gd name="connsiteX45" fmla="*/ 1840865 w 3405325"/>
                <a:gd name="connsiteY45" fmla="*/ 1404155 h 2252642"/>
                <a:gd name="connsiteX46" fmla="*/ 1878874 w 3405325"/>
                <a:gd name="connsiteY46" fmla="*/ 1347781 h 2252642"/>
                <a:gd name="connsiteX47" fmla="*/ 2025258 w 3405325"/>
                <a:gd name="connsiteY47" fmla="*/ 1287146 h 2252642"/>
                <a:gd name="connsiteX48" fmla="*/ 2232277 w 3405325"/>
                <a:gd name="connsiteY48" fmla="*/ 1494165 h 2252642"/>
                <a:gd name="connsiteX49" fmla="*/ 2025258 w 3405325"/>
                <a:gd name="connsiteY49" fmla="*/ 1701184 h 2252642"/>
                <a:gd name="connsiteX50" fmla="*/ 1878874 w 3405325"/>
                <a:gd name="connsiteY50" fmla="*/ 1640549 h 2252642"/>
                <a:gd name="connsiteX51" fmla="*/ 1840865 w 3405325"/>
                <a:gd name="connsiteY51" fmla="*/ 1584175 h 2252642"/>
                <a:gd name="connsiteX52" fmla="*/ 576103 w 3405325"/>
                <a:gd name="connsiteY52" fmla="*/ 1584175 h 2252642"/>
                <a:gd name="connsiteX53" fmla="*/ 576093 w 3405325"/>
                <a:gd name="connsiteY53" fmla="*/ 1584176 h 2252642"/>
                <a:gd name="connsiteX54" fmla="*/ 576083 w 3405325"/>
                <a:gd name="connsiteY54" fmla="*/ 1584175 h 2252642"/>
                <a:gd name="connsiteX55" fmla="*/ 30 w 3405325"/>
                <a:gd name="connsiteY55" fmla="*/ 1008119 h 2252642"/>
                <a:gd name="connsiteX56" fmla="*/ 576093 w 3405325"/>
                <a:gd name="connsiteY56" fmla="*/ 432047 h 2252642"/>
                <a:gd name="connsiteX57" fmla="*/ 587697 w 3405325"/>
                <a:gd name="connsiteY57" fmla="*/ 432925 h 2252642"/>
                <a:gd name="connsiteX58" fmla="*/ 639125 w 3405325"/>
                <a:gd name="connsiteY58" fmla="*/ 329358 h 2252642"/>
                <a:gd name="connsiteX59" fmla="*/ 1224165 w 3405325"/>
                <a:gd name="connsiteY59" fmla="*/ 0 h 225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405325" h="2252642">
                  <a:moveTo>
                    <a:pt x="2014177" y="402139"/>
                  </a:moveTo>
                  <a:cubicBezTo>
                    <a:pt x="2276713" y="402139"/>
                    <a:pt x="2508182" y="535157"/>
                    <a:pt x="2644864" y="737473"/>
                  </a:cubicBezTo>
                  <a:lnTo>
                    <a:pt x="2694124" y="828227"/>
                  </a:lnTo>
                  <a:lnTo>
                    <a:pt x="2836388" y="842568"/>
                  </a:lnTo>
                  <a:cubicBezTo>
                    <a:pt x="3161080" y="909010"/>
                    <a:pt x="3405325" y="1196297"/>
                    <a:pt x="3405325" y="1540630"/>
                  </a:cubicBezTo>
                  <a:cubicBezTo>
                    <a:pt x="3405325" y="1884964"/>
                    <a:pt x="3161080" y="2172250"/>
                    <a:pt x="2836388" y="2238692"/>
                  </a:cubicBezTo>
                  <a:cubicBezTo>
                    <a:pt x="2784727" y="2243278"/>
                    <a:pt x="2768420" y="2253758"/>
                    <a:pt x="2681405" y="2252450"/>
                  </a:cubicBezTo>
                  <a:lnTo>
                    <a:pt x="1334848" y="2252450"/>
                  </a:lnTo>
                  <a:cubicBezTo>
                    <a:pt x="1296253" y="2254156"/>
                    <a:pt x="1251763" y="2244075"/>
                    <a:pt x="1210220" y="2239887"/>
                  </a:cubicBezTo>
                  <a:cubicBezTo>
                    <a:pt x="963652" y="2189431"/>
                    <a:pt x="770538" y="1992232"/>
                    <a:pt x="726112" y="1743521"/>
                  </a:cubicBezTo>
                  <a:lnTo>
                    <a:pt x="722376" y="1701185"/>
                  </a:lnTo>
                  <a:lnTo>
                    <a:pt x="1754657" y="1701185"/>
                  </a:lnTo>
                  <a:lnTo>
                    <a:pt x="1783401" y="1736023"/>
                  </a:lnTo>
                  <a:cubicBezTo>
                    <a:pt x="1845298" y="1797920"/>
                    <a:pt x="1930807" y="1836204"/>
                    <a:pt x="2025258" y="1836204"/>
                  </a:cubicBezTo>
                  <a:cubicBezTo>
                    <a:pt x="2214160" y="1836204"/>
                    <a:pt x="2367296" y="1683068"/>
                    <a:pt x="2367296" y="1494166"/>
                  </a:cubicBezTo>
                  <a:cubicBezTo>
                    <a:pt x="2367296" y="1305264"/>
                    <a:pt x="2214160" y="1152128"/>
                    <a:pt x="2025258" y="1152128"/>
                  </a:cubicBezTo>
                  <a:cubicBezTo>
                    <a:pt x="1930807" y="1152128"/>
                    <a:pt x="1845298" y="1190412"/>
                    <a:pt x="1783401" y="1252309"/>
                  </a:cubicBezTo>
                  <a:lnTo>
                    <a:pt x="1754657" y="1287147"/>
                  </a:lnTo>
                  <a:lnTo>
                    <a:pt x="825477" y="1287147"/>
                  </a:lnTo>
                  <a:lnTo>
                    <a:pt x="857665" y="1240699"/>
                  </a:lnTo>
                  <a:cubicBezTo>
                    <a:pt x="945882" y="1133804"/>
                    <a:pt x="1069324" y="1057056"/>
                    <a:pt x="1210220" y="1028224"/>
                  </a:cubicBezTo>
                  <a:lnTo>
                    <a:pt x="1267737" y="1022425"/>
                  </a:lnTo>
                  <a:lnTo>
                    <a:pt x="1269046" y="1009438"/>
                  </a:lnTo>
                  <a:cubicBezTo>
                    <a:pt x="1339968" y="662853"/>
                    <a:pt x="1646626" y="402139"/>
                    <a:pt x="2014177" y="402139"/>
                  </a:cubicBezTo>
                  <a:close/>
                  <a:moveTo>
                    <a:pt x="1224165" y="0"/>
                  </a:moveTo>
                  <a:cubicBezTo>
                    <a:pt x="1460293" y="0"/>
                    <a:pt x="1668478" y="119637"/>
                    <a:pt x="1791412" y="301603"/>
                  </a:cubicBezTo>
                  <a:lnTo>
                    <a:pt x="1816415" y="347667"/>
                  </a:lnTo>
                  <a:lnTo>
                    <a:pt x="1763602" y="361247"/>
                  </a:lnTo>
                  <a:cubicBezTo>
                    <a:pt x="1737686" y="369308"/>
                    <a:pt x="1712315" y="378608"/>
                    <a:pt x="1687561" y="389078"/>
                  </a:cubicBezTo>
                  <a:lnTo>
                    <a:pt x="1654531" y="407006"/>
                  </a:lnTo>
                  <a:lnTo>
                    <a:pt x="1651275" y="401008"/>
                  </a:lnTo>
                  <a:cubicBezTo>
                    <a:pt x="1560693" y="266928"/>
                    <a:pt x="1389707" y="178310"/>
                    <a:pt x="1233304" y="178774"/>
                  </a:cubicBezTo>
                  <a:cubicBezTo>
                    <a:pt x="1062099" y="179282"/>
                    <a:pt x="797486" y="272643"/>
                    <a:pt x="730349" y="582492"/>
                  </a:cubicBezTo>
                  <a:lnTo>
                    <a:pt x="724412" y="641379"/>
                  </a:lnTo>
                  <a:lnTo>
                    <a:pt x="659435" y="621209"/>
                  </a:lnTo>
                  <a:lnTo>
                    <a:pt x="577671" y="612227"/>
                  </a:lnTo>
                  <a:lnTo>
                    <a:pt x="499441" y="620113"/>
                  </a:lnTo>
                  <a:cubicBezTo>
                    <a:pt x="318971" y="657043"/>
                    <a:pt x="183214" y="816723"/>
                    <a:pt x="183214" y="1008111"/>
                  </a:cubicBezTo>
                  <a:cubicBezTo>
                    <a:pt x="183214" y="1199499"/>
                    <a:pt x="318971" y="1359179"/>
                    <a:pt x="499441" y="1396109"/>
                  </a:cubicBezTo>
                  <a:cubicBezTo>
                    <a:pt x="499418" y="1396213"/>
                    <a:pt x="499394" y="1396318"/>
                    <a:pt x="499371" y="1396422"/>
                  </a:cubicBezTo>
                  <a:lnTo>
                    <a:pt x="576083" y="1404155"/>
                  </a:lnTo>
                  <a:lnTo>
                    <a:pt x="576093" y="1404155"/>
                  </a:lnTo>
                  <a:lnTo>
                    <a:pt x="576093" y="1404156"/>
                  </a:lnTo>
                  <a:lnTo>
                    <a:pt x="1548201" y="1404156"/>
                  </a:lnTo>
                  <a:lnTo>
                    <a:pt x="1548201" y="1404155"/>
                  </a:lnTo>
                  <a:lnTo>
                    <a:pt x="1840865" y="1404155"/>
                  </a:lnTo>
                  <a:lnTo>
                    <a:pt x="1878874" y="1347781"/>
                  </a:lnTo>
                  <a:cubicBezTo>
                    <a:pt x="1916337" y="1310318"/>
                    <a:pt x="1968092" y="1287146"/>
                    <a:pt x="2025258" y="1287146"/>
                  </a:cubicBezTo>
                  <a:cubicBezTo>
                    <a:pt x="2139591" y="1287146"/>
                    <a:pt x="2232277" y="1379832"/>
                    <a:pt x="2232277" y="1494165"/>
                  </a:cubicBezTo>
                  <a:cubicBezTo>
                    <a:pt x="2232277" y="1608498"/>
                    <a:pt x="2139591" y="1701184"/>
                    <a:pt x="2025258" y="1701184"/>
                  </a:cubicBezTo>
                  <a:cubicBezTo>
                    <a:pt x="1968092" y="1701184"/>
                    <a:pt x="1916337" y="1678013"/>
                    <a:pt x="1878874" y="1640549"/>
                  </a:cubicBezTo>
                  <a:lnTo>
                    <a:pt x="1840865" y="1584175"/>
                  </a:lnTo>
                  <a:lnTo>
                    <a:pt x="576103" y="1584175"/>
                  </a:lnTo>
                  <a:cubicBezTo>
                    <a:pt x="576100" y="1584175"/>
                    <a:pt x="576096" y="1584176"/>
                    <a:pt x="576093" y="1584176"/>
                  </a:cubicBezTo>
                  <a:cubicBezTo>
                    <a:pt x="576090" y="1584176"/>
                    <a:pt x="576086" y="1584175"/>
                    <a:pt x="576083" y="1584175"/>
                  </a:cubicBezTo>
                  <a:cubicBezTo>
                    <a:pt x="250715" y="1582656"/>
                    <a:pt x="-3215" y="1345394"/>
                    <a:pt x="30" y="1008119"/>
                  </a:cubicBezTo>
                  <a:cubicBezTo>
                    <a:pt x="3275" y="670844"/>
                    <a:pt x="278124" y="432662"/>
                    <a:pt x="576093" y="432047"/>
                  </a:cubicBezTo>
                  <a:lnTo>
                    <a:pt x="587697" y="432925"/>
                  </a:lnTo>
                  <a:lnTo>
                    <a:pt x="639125" y="329358"/>
                  </a:lnTo>
                  <a:cubicBezTo>
                    <a:pt x="759104" y="131900"/>
                    <a:pt x="976231" y="0"/>
                    <a:pt x="12241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2447" b="0" i="0" u="none" strike="noStrike" kern="1200" cap="none" spc="0" normalizeH="0" baseline="0" noProof="0">
                <a:ln>
                  <a:noFill/>
                </a:ln>
                <a:solidFill>
                  <a:srgbClr val="FFFFFF"/>
                </a:solidFill>
                <a:effectLst/>
                <a:uLnTx/>
                <a:uFillTx/>
                <a:latin typeface="Segoe UI Light"/>
                <a:ea typeface="+mn-ea"/>
                <a:cs typeface="+mn-cs"/>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9106" y="5278355"/>
              <a:ext cx="2386854" cy="549074"/>
            </a:xfrm>
            <a:prstGeom prst="rect">
              <a:avLst/>
            </a:prstGeom>
          </p:spPr>
        </p:pic>
      </p:grpSp>
      <p:sp>
        <p:nvSpPr>
          <p:cNvPr id="2" name="Title 1"/>
          <p:cNvSpPr>
            <a:spLocks noGrp="1"/>
          </p:cNvSpPr>
          <p:nvPr>
            <p:ph type="title"/>
          </p:nvPr>
        </p:nvSpPr>
        <p:spPr/>
        <p:txBody>
          <a:bodyPr/>
          <a:lstStyle/>
          <a:p>
            <a:r>
              <a:rPr lang="de-DE" dirty="0" smtClean="0"/>
              <a:t>Microsoft Azure</a:t>
            </a:r>
            <a:endParaRPr lang="de-DE" dirty="0"/>
          </a:p>
        </p:txBody>
      </p:sp>
      <p:sp>
        <p:nvSpPr>
          <p:cNvPr id="16" name="Rectangle 15"/>
          <p:cNvSpPr/>
          <p:nvPr/>
        </p:nvSpPr>
        <p:spPr>
          <a:xfrm>
            <a:off x="1740152" y="3256620"/>
            <a:ext cx="8957789" cy="1428847"/>
          </a:xfrm>
          <a:prstGeom prst="rect">
            <a:avLst/>
          </a:prstGeom>
          <a:solidFill>
            <a:schemeClr val="accent1">
              <a:lumMod val="7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bIns="110125" rtlCol="0" anchor="b"/>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Services</a:t>
            </a:r>
          </a:p>
        </p:txBody>
      </p:sp>
      <p:sp>
        <p:nvSpPr>
          <p:cNvPr id="23" name="Rectangle 22"/>
          <p:cNvSpPr/>
          <p:nvPr/>
        </p:nvSpPr>
        <p:spPr>
          <a:xfrm>
            <a:off x="1739343" y="4798779"/>
            <a:ext cx="8957789" cy="527385"/>
          </a:xfrm>
          <a:prstGeom prst="rect">
            <a:avLst/>
          </a:prstGeom>
          <a:solidFill>
            <a:schemeClr val="accent1">
              <a:lumMod val="7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tIns="73416" bIns="73416"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Microsoft Cloud Infrastruktur</a:t>
            </a:r>
          </a:p>
        </p:txBody>
      </p:sp>
      <p:grpSp>
        <p:nvGrpSpPr>
          <p:cNvPr id="4" name="Group 3"/>
          <p:cNvGrpSpPr/>
          <p:nvPr/>
        </p:nvGrpSpPr>
        <p:grpSpPr>
          <a:xfrm>
            <a:off x="1925480" y="3381421"/>
            <a:ext cx="1545449" cy="875596"/>
            <a:chOff x="1883678" y="3316188"/>
            <a:chExt cx="1515634" cy="858704"/>
          </a:xfrm>
        </p:grpSpPr>
        <p:sp>
          <p:nvSpPr>
            <p:cNvPr id="25" name="Freeform 24"/>
            <p:cNvSpPr/>
            <p:nvPr/>
          </p:nvSpPr>
          <p:spPr>
            <a:xfrm flipV="1">
              <a:off x="2235635" y="3316188"/>
              <a:ext cx="811720" cy="575745"/>
            </a:xfrm>
            <a:custGeom>
              <a:avLst/>
              <a:gdLst>
                <a:gd name="connsiteX0" fmla="*/ 2951912 w 3101682"/>
                <a:gd name="connsiteY0" fmla="*/ 257473 h 2199993"/>
                <a:gd name="connsiteX1" fmla="*/ 2914643 w 3101682"/>
                <a:gd name="connsiteY1" fmla="*/ 244836 h 2199993"/>
                <a:gd name="connsiteX2" fmla="*/ 2903072 w 3101682"/>
                <a:gd name="connsiteY2" fmla="*/ 235384 h 2199993"/>
                <a:gd name="connsiteX3" fmla="*/ 2903012 w 3101682"/>
                <a:gd name="connsiteY3" fmla="*/ 235443 h 2199993"/>
                <a:gd name="connsiteX4" fmla="*/ 2902420 w 3101682"/>
                <a:gd name="connsiteY4" fmla="*/ 234851 h 2199993"/>
                <a:gd name="connsiteX5" fmla="*/ 2847323 w 3101682"/>
                <a:gd name="connsiteY5" fmla="*/ 179755 h 2199993"/>
                <a:gd name="connsiteX6" fmla="*/ 2902420 w 3101682"/>
                <a:gd name="connsiteY6" fmla="*/ 124658 h 2199993"/>
                <a:gd name="connsiteX7" fmla="*/ 2903012 w 3101682"/>
                <a:gd name="connsiteY7" fmla="*/ 124066 h 2199993"/>
                <a:gd name="connsiteX8" fmla="*/ 2903072 w 3101682"/>
                <a:gd name="connsiteY8" fmla="*/ 124125 h 2199993"/>
                <a:gd name="connsiteX9" fmla="*/ 2914643 w 3101682"/>
                <a:gd name="connsiteY9" fmla="*/ 114673 h 2199993"/>
                <a:gd name="connsiteX10" fmla="*/ 3012613 w 3101682"/>
                <a:gd name="connsiteY10" fmla="*/ 124658 h 2199993"/>
                <a:gd name="connsiteX11" fmla="*/ 3012613 w 3101682"/>
                <a:gd name="connsiteY11" fmla="*/ 234851 h 2199993"/>
                <a:gd name="connsiteX12" fmla="*/ 2951912 w 3101682"/>
                <a:gd name="connsiteY12" fmla="*/ 257473 h 2199993"/>
                <a:gd name="connsiteX13" fmla="*/ 2673250 w 3101682"/>
                <a:gd name="connsiteY13" fmla="*/ 257473 h 2199993"/>
                <a:gd name="connsiteX14" fmla="*/ 2612549 w 3101682"/>
                <a:gd name="connsiteY14" fmla="*/ 234851 h 2199993"/>
                <a:gd name="connsiteX15" fmla="*/ 2612549 w 3101682"/>
                <a:gd name="connsiteY15" fmla="*/ 124658 h 2199993"/>
                <a:gd name="connsiteX16" fmla="*/ 2710519 w 3101682"/>
                <a:gd name="connsiteY16" fmla="*/ 114673 h 2199993"/>
                <a:gd name="connsiteX17" fmla="*/ 2722090 w 3101682"/>
                <a:gd name="connsiteY17" fmla="*/ 124125 h 2199993"/>
                <a:gd name="connsiteX18" fmla="*/ 2722150 w 3101682"/>
                <a:gd name="connsiteY18" fmla="*/ 124066 h 2199993"/>
                <a:gd name="connsiteX19" fmla="*/ 2722742 w 3101682"/>
                <a:gd name="connsiteY19" fmla="*/ 124658 h 2199993"/>
                <a:gd name="connsiteX20" fmla="*/ 2777839 w 3101682"/>
                <a:gd name="connsiteY20" fmla="*/ 179755 h 2199993"/>
                <a:gd name="connsiteX21" fmla="*/ 2722742 w 3101682"/>
                <a:gd name="connsiteY21" fmla="*/ 234851 h 2199993"/>
                <a:gd name="connsiteX22" fmla="*/ 2722150 w 3101682"/>
                <a:gd name="connsiteY22" fmla="*/ 235443 h 2199993"/>
                <a:gd name="connsiteX23" fmla="*/ 2722090 w 3101682"/>
                <a:gd name="connsiteY23" fmla="*/ 235384 h 2199993"/>
                <a:gd name="connsiteX24" fmla="*/ 2710519 w 3101682"/>
                <a:gd name="connsiteY24" fmla="*/ 244836 h 2199993"/>
                <a:gd name="connsiteX25" fmla="*/ 2673250 w 3101682"/>
                <a:gd name="connsiteY25" fmla="*/ 257473 h 2199993"/>
                <a:gd name="connsiteX26" fmla="*/ 1335348 w 3101682"/>
                <a:gd name="connsiteY26" fmla="*/ 288484 h 2199993"/>
                <a:gd name="connsiteX27" fmla="*/ 1335348 w 3101682"/>
                <a:gd name="connsiteY27" fmla="*/ 71324 h 2199993"/>
                <a:gd name="connsiteX28" fmla="*/ 1407356 w 3101682"/>
                <a:gd name="connsiteY28" fmla="*/ 71324 h 2199993"/>
                <a:gd name="connsiteX29" fmla="*/ 1407356 w 3101682"/>
                <a:gd name="connsiteY29" fmla="*/ 288484 h 2199993"/>
                <a:gd name="connsiteX30" fmla="*/ 111175 w 3101682"/>
                <a:gd name="connsiteY30" fmla="*/ 289545 h 2199993"/>
                <a:gd name="connsiteX31" fmla="*/ 52908 w 3101682"/>
                <a:gd name="connsiteY31" fmla="*/ 161181 h 2199993"/>
                <a:gd name="connsiteX32" fmla="*/ 110058 w 3101682"/>
                <a:gd name="connsiteY32" fmla="*/ 41077 h 2199993"/>
                <a:gd name="connsiteX33" fmla="*/ 166315 w 3101682"/>
                <a:gd name="connsiteY33" fmla="*/ 163190 h 2199993"/>
                <a:gd name="connsiteX34" fmla="*/ 111175 w 3101682"/>
                <a:gd name="connsiteY34" fmla="*/ 289545 h 2199993"/>
                <a:gd name="connsiteX35" fmla="*/ 2662890 w 3101682"/>
                <a:gd name="connsiteY35" fmla="*/ 323842 h 2199993"/>
                <a:gd name="connsiteX36" fmla="*/ 2678015 w 3101682"/>
                <a:gd name="connsiteY36" fmla="*/ 323549 h 2199993"/>
                <a:gd name="connsiteX37" fmla="*/ 2746970 w 3101682"/>
                <a:gd name="connsiteY37" fmla="*/ 300168 h 2199993"/>
                <a:gd name="connsiteX38" fmla="*/ 2768380 w 3101682"/>
                <a:gd name="connsiteY38" fmla="*/ 282680 h 2199993"/>
                <a:gd name="connsiteX39" fmla="*/ 2768490 w 3101682"/>
                <a:gd name="connsiteY39" fmla="*/ 282790 h 2199993"/>
                <a:gd name="connsiteX40" fmla="*/ 2769585 w 3101682"/>
                <a:gd name="connsiteY40" fmla="*/ 281695 h 2199993"/>
                <a:gd name="connsiteX41" fmla="*/ 2813000 w 3101682"/>
                <a:gd name="connsiteY41" fmla="*/ 238281 h 2199993"/>
                <a:gd name="connsiteX42" fmla="*/ 2855577 w 3101682"/>
                <a:gd name="connsiteY42" fmla="*/ 280858 h 2199993"/>
                <a:gd name="connsiteX43" fmla="*/ 2856672 w 3101682"/>
                <a:gd name="connsiteY43" fmla="*/ 281953 h 2199993"/>
                <a:gd name="connsiteX44" fmla="*/ 2856783 w 3101682"/>
                <a:gd name="connsiteY44" fmla="*/ 281843 h 2199993"/>
                <a:gd name="connsiteX45" fmla="*/ 2878192 w 3101682"/>
                <a:gd name="connsiteY45" fmla="*/ 299331 h 2199993"/>
                <a:gd name="connsiteX46" fmla="*/ 2947147 w 3101682"/>
                <a:gd name="connsiteY46" fmla="*/ 322712 h 2199993"/>
                <a:gd name="connsiteX47" fmla="*/ 2962272 w 3101682"/>
                <a:gd name="connsiteY47" fmla="*/ 323005 h 2199993"/>
                <a:gd name="connsiteX48" fmla="*/ 3059457 w 3101682"/>
                <a:gd name="connsiteY48" fmla="*/ 280858 h 2199993"/>
                <a:gd name="connsiteX49" fmla="*/ 3059457 w 3101682"/>
                <a:gd name="connsiteY49" fmla="*/ 76977 h 2199993"/>
                <a:gd name="connsiteX50" fmla="*/ 2878192 w 3101682"/>
                <a:gd name="connsiteY50" fmla="*/ 58504 h 2199993"/>
                <a:gd name="connsiteX51" fmla="*/ 2856783 w 3101682"/>
                <a:gd name="connsiteY51" fmla="*/ 75992 h 2199993"/>
                <a:gd name="connsiteX52" fmla="*/ 2856672 w 3101682"/>
                <a:gd name="connsiteY52" fmla="*/ 75882 h 2199993"/>
                <a:gd name="connsiteX53" fmla="*/ 2855577 w 3101682"/>
                <a:gd name="connsiteY53" fmla="*/ 76977 h 2199993"/>
                <a:gd name="connsiteX54" fmla="*/ 2812163 w 3101682"/>
                <a:gd name="connsiteY54" fmla="*/ 120391 h 2199993"/>
                <a:gd name="connsiteX55" fmla="*/ 2769585 w 3101682"/>
                <a:gd name="connsiteY55" fmla="*/ 77814 h 2199993"/>
                <a:gd name="connsiteX56" fmla="*/ 2768490 w 3101682"/>
                <a:gd name="connsiteY56" fmla="*/ 76719 h 2199993"/>
                <a:gd name="connsiteX57" fmla="*/ 2768380 w 3101682"/>
                <a:gd name="connsiteY57" fmla="*/ 76829 h 2199993"/>
                <a:gd name="connsiteX58" fmla="*/ 2746970 w 3101682"/>
                <a:gd name="connsiteY58" fmla="*/ 59341 h 2199993"/>
                <a:gd name="connsiteX59" fmla="*/ 2565705 w 3101682"/>
                <a:gd name="connsiteY59" fmla="*/ 77814 h 2199993"/>
                <a:gd name="connsiteX60" fmla="*/ 2565705 w 3101682"/>
                <a:gd name="connsiteY60" fmla="*/ 281695 h 2199993"/>
                <a:gd name="connsiteX61" fmla="*/ 2662890 w 3101682"/>
                <a:gd name="connsiteY61" fmla="*/ 323842 h 2199993"/>
                <a:gd name="connsiteX62" fmla="*/ 1299344 w 3101682"/>
                <a:gd name="connsiteY62" fmla="*/ 323920 h 2199993"/>
                <a:gd name="connsiteX63" fmla="*/ 1443360 w 3101682"/>
                <a:gd name="connsiteY63" fmla="*/ 323920 h 2199993"/>
                <a:gd name="connsiteX64" fmla="*/ 1443360 w 3101682"/>
                <a:gd name="connsiteY64" fmla="*/ 246844 h 2199993"/>
                <a:gd name="connsiteX65" fmla="*/ 2397466 w 3101682"/>
                <a:gd name="connsiteY65" fmla="*/ 246844 h 2199993"/>
                <a:gd name="connsiteX66" fmla="*/ 2397466 w 3101682"/>
                <a:gd name="connsiteY66" fmla="*/ 107328 h 2199993"/>
                <a:gd name="connsiteX67" fmla="*/ 1443360 w 3101682"/>
                <a:gd name="connsiteY67" fmla="*/ 107328 h 2199993"/>
                <a:gd name="connsiteX68" fmla="*/ 1443360 w 3101682"/>
                <a:gd name="connsiteY68" fmla="*/ 34752 h 2199993"/>
                <a:gd name="connsiteX69" fmla="*/ 1299344 w 3101682"/>
                <a:gd name="connsiteY69" fmla="*/ 34752 h 2199993"/>
                <a:gd name="connsiteX70" fmla="*/ 1299344 w 3101682"/>
                <a:gd name="connsiteY70" fmla="*/ 107328 h 2199993"/>
                <a:gd name="connsiteX71" fmla="*/ 327236 w 3101682"/>
                <a:gd name="connsiteY71" fmla="*/ 107328 h 2199993"/>
                <a:gd name="connsiteX72" fmla="*/ 327236 w 3101682"/>
                <a:gd name="connsiteY72" fmla="*/ 246844 h 2199993"/>
                <a:gd name="connsiteX73" fmla="*/ 1299344 w 3101682"/>
                <a:gd name="connsiteY73" fmla="*/ 246844 h 2199993"/>
                <a:gd name="connsiteX74" fmla="*/ 113630 w 3101682"/>
                <a:gd name="connsiteY74" fmla="*/ 330845 h 2199993"/>
                <a:gd name="connsiteX75" fmla="*/ 219224 w 3101682"/>
                <a:gd name="connsiteY75" fmla="*/ 166762 h 2199993"/>
                <a:gd name="connsiteX76" fmla="*/ 189421 w 3101682"/>
                <a:gd name="connsiteY76" fmla="*/ 42751 h 2199993"/>
                <a:gd name="connsiteX77" fmla="*/ 106040 w 3101682"/>
                <a:gd name="connsiteY77" fmla="*/ 0 h 2199993"/>
                <a:gd name="connsiteX78" fmla="*/ 28017 w 3101682"/>
                <a:gd name="connsiteY78" fmla="*/ 40853 h 2199993"/>
                <a:gd name="connsiteX79" fmla="*/ 0 w 3101682"/>
                <a:gd name="connsiteY79" fmla="*/ 158949 h 2199993"/>
                <a:gd name="connsiteX80" fmla="*/ 29245 w 3101682"/>
                <a:gd name="connsiteY80" fmla="*/ 287313 h 2199993"/>
                <a:gd name="connsiteX81" fmla="*/ 113630 w 3101682"/>
                <a:gd name="connsiteY81" fmla="*/ 330845 h 2199993"/>
                <a:gd name="connsiteX82" fmla="*/ 1550437 w 3101682"/>
                <a:gd name="connsiteY82" fmla="*/ 1767787 h 2199993"/>
                <a:gd name="connsiteX83" fmla="*/ 1755296 w 3101682"/>
                <a:gd name="connsiteY83" fmla="*/ 1513236 h 2199993"/>
                <a:gd name="connsiteX84" fmla="*/ 1713583 w 3101682"/>
                <a:gd name="connsiteY84" fmla="*/ 1179533 h 2199993"/>
                <a:gd name="connsiteX85" fmla="*/ 1173092 w 3101682"/>
                <a:gd name="connsiteY85" fmla="*/ 1180420 h 2199993"/>
                <a:gd name="connsiteX86" fmla="*/ 1124279 w 3101682"/>
                <a:gd name="connsiteY86" fmla="*/ 1510573 h 2199993"/>
                <a:gd name="connsiteX87" fmla="*/ 1371006 w 3101682"/>
                <a:gd name="connsiteY87" fmla="*/ 1643699 h 2199993"/>
                <a:gd name="connsiteX88" fmla="*/ 1550437 w 3101682"/>
                <a:gd name="connsiteY88" fmla="*/ 1767787 h 2199993"/>
                <a:gd name="connsiteX89" fmla="*/ 1443360 w 3101682"/>
                <a:gd name="connsiteY89" fmla="*/ 2010216 h 2199993"/>
                <a:gd name="connsiteX90" fmla="*/ 877053 w 3101682"/>
                <a:gd name="connsiteY90" fmla="*/ 1443909 h 2199993"/>
                <a:gd name="connsiteX91" fmla="*/ 1443360 w 3101682"/>
                <a:gd name="connsiteY91" fmla="*/ 877602 h 2199993"/>
                <a:gd name="connsiteX92" fmla="*/ 2009667 w 3101682"/>
                <a:gd name="connsiteY92" fmla="*/ 1443909 h 2199993"/>
                <a:gd name="connsiteX93" fmla="*/ 1443360 w 3101682"/>
                <a:gd name="connsiteY93" fmla="*/ 2010216 h 2199993"/>
                <a:gd name="connsiteX94" fmla="*/ 1443360 w 3101682"/>
                <a:gd name="connsiteY94" fmla="*/ 2199993 h 2199993"/>
                <a:gd name="connsiteX95" fmla="*/ 2199444 w 3101682"/>
                <a:gd name="connsiteY95" fmla="*/ 1443909 h 2199993"/>
                <a:gd name="connsiteX96" fmla="*/ 1737662 w 3101682"/>
                <a:gd name="connsiteY96" fmla="*/ 747242 h 2199993"/>
                <a:gd name="connsiteX97" fmla="*/ 1605888 w 3101682"/>
                <a:gd name="connsiteY97" fmla="*/ 706337 h 2199993"/>
                <a:gd name="connsiteX98" fmla="*/ 1371352 w 3101682"/>
                <a:gd name="connsiteY98" fmla="*/ 471801 h 2199993"/>
                <a:gd name="connsiteX99" fmla="*/ 1371352 w 3101682"/>
                <a:gd name="connsiteY99" fmla="*/ 695084 h 2199993"/>
                <a:gd name="connsiteX100" fmla="*/ 1290983 w 3101682"/>
                <a:gd name="connsiteY100" fmla="*/ 703186 h 2199993"/>
                <a:gd name="connsiteX101" fmla="*/ 687276 w 3101682"/>
                <a:gd name="connsiteY101" fmla="*/ 1443909 h 2199993"/>
                <a:gd name="connsiteX102" fmla="*/ 1443360 w 3101682"/>
                <a:gd name="connsiteY102" fmla="*/ 2199993 h 219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101682" h="2199993">
                  <a:moveTo>
                    <a:pt x="2951912" y="257473"/>
                  </a:moveTo>
                  <a:cubicBezTo>
                    <a:pt x="2938853" y="256537"/>
                    <a:pt x="2925985" y="252324"/>
                    <a:pt x="2914643" y="244836"/>
                  </a:cubicBezTo>
                  <a:lnTo>
                    <a:pt x="2903072" y="235384"/>
                  </a:lnTo>
                  <a:lnTo>
                    <a:pt x="2903012" y="235443"/>
                  </a:lnTo>
                  <a:lnTo>
                    <a:pt x="2902420" y="234851"/>
                  </a:lnTo>
                  <a:lnTo>
                    <a:pt x="2847323" y="179755"/>
                  </a:lnTo>
                  <a:lnTo>
                    <a:pt x="2902420" y="124658"/>
                  </a:lnTo>
                  <a:lnTo>
                    <a:pt x="2903012" y="124066"/>
                  </a:lnTo>
                  <a:lnTo>
                    <a:pt x="2903072" y="124125"/>
                  </a:lnTo>
                  <a:lnTo>
                    <a:pt x="2914643" y="114673"/>
                  </a:lnTo>
                  <a:cubicBezTo>
                    <a:pt x="2944888" y="94704"/>
                    <a:pt x="2985988" y="98032"/>
                    <a:pt x="3012613" y="124658"/>
                  </a:cubicBezTo>
                  <a:cubicBezTo>
                    <a:pt x="3043043" y="155087"/>
                    <a:pt x="3043043" y="204422"/>
                    <a:pt x="3012613" y="234851"/>
                  </a:cubicBezTo>
                  <a:cubicBezTo>
                    <a:pt x="2995972" y="251492"/>
                    <a:pt x="2973677" y="259033"/>
                    <a:pt x="2951912" y="257473"/>
                  </a:cubicBezTo>
                  <a:close/>
                  <a:moveTo>
                    <a:pt x="2673250" y="257473"/>
                  </a:moveTo>
                  <a:cubicBezTo>
                    <a:pt x="2651485" y="259033"/>
                    <a:pt x="2629190" y="251492"/>
                    <a:pt x="2612549" y="234851"/>
                  </a:cubicBezTo>
                  <a:cubicBezTo>
                    <a:pt x="2582120" y="204422"/>
                    <a:pt x="2582120" y="155087"/>
                    <a:pt x="2612549" y="124658"/>
                  </a:cubicBezTo>
                  <a:cubicBezTo>
                    <a:pt x="2639174" y="98032"/>
                    <a:pt x="2680275" y="94704"/>
                    <a:pt x="2710519" y="114673"/>
                  </a:cubicBezTo>
                  <a:lnTo>
                    <a:pt x="2722090" y="124125"/>
                  </a:lnTo>
                  <a:lnTo>
                    <a:pt x="2722150" y="124066"/>
                  </a:lnTo>
                  <a:lnTo>
                    <a:pt x="2722742" y="124658"/>
                  </a:lnTo>
                  <a:lnTo>
                    <a:pt x="2777839" y="179755"/>
                  </a:lnTo>
                  <a:lnTo>
                    <a:pt x="2722742" y="234851"/>
                  </a:lnTo>
                  <a:lnTo>
                    <a:pt x="2722150" y="235443"/>
                  </a:lnTo>
                  <a:lnTo>
                    <a:pt x="2722090" y="235384"/>
                  </a:lnTo>
                  <a:lnTo>
                    <a:pt x="2710519" y="244836"/>
                  </a:lnTo>
                  <a:cubicBezTo>
                    <a:pt x="2699177" y="252324"/>
                    <a:pt x="2686309" y="256537"/>
                    <a:pt x="2673250" y="257473"/>
                  </a:cubicBezTo>
                  <a:close/>
                  <a:moveTo>
                    <a:pt x="1335348" y="288484"/>
                  </a:moveTo>
                  <a:lnTo>
                    <a:pt x="1335348" y="71324"/>
                  </a:lnTo>
                  <a:lnTo>
                    <a:pt x="1407356" y="71324"/>
                  </a:lnTo>
                  <a:lnTo>
                    <a:pt x="1407356" y="288484"/>
                  </a:lnTo>
                  <a:close/>
                  <a:moveTo>
                    <a:pt x="111175" y="289545"/>
                  </a:moveTo>
                  <a:cubicBezTo>
                    <a:pt x="72330" y="289545"/>
                    <a:pt x="52908" y="246757"/>
                    <a:pt x="52908" y="161181"/>
                  </a:cubicBezTo>
                  <a:cubicBezTo>
                    <a:pt x="52908" y="81111"/>
                    <a:pt x="71958" y="41077"/>
                    <a:pt x="110058" y="41077"/>
                  </a:cubicBezTo>
                  <a:cubicBezTo>
                    <a:pt x="147563" y="41077"/>
                    <a:pt x="166315" y="81781"/>
                    <a:pt x="166315" y="163190"/>
                  </a:cubicBezTo>
                  <a:cubicBezTo>
                    <a:pt x="166315" y="247427"/>
                    <a:pt x="147935" y="289545"/>
                    <a:pt x="111175" y="289545"/>
                  </a:cubicBezTo>
                  <a:close/>
                  <a:moveTo>
                    <a:pt x="2662890" y="323842"/>
                  </a:moveTo>
                  <a:cubicBezTo>
                    <a:pt x="2667932" y="324007"/>
                    <a:pt x="2672981" y="323910"/>
                    <a:pt x="2678015" y="323549"/>
                  </a:cubicBezTo>
                  <a:cubicBezTo>
                    <a:pt x="2702177" y="321817"/>
                    <a:pt x="2725986" y="314023"/>
                    <a:pt x="2746970" y="300168"/>
                  </a:cubicBezTo>
                  <a:lnTo>
                    <a:pt x="2768380" y="282680"/>
                  </a:lnTo>
                  <a:lnTo>
                    <a:pt x="2768490" y="282790"/>
                  </a:lnTo>
                  <a:lnTo>
                    <a:pt x="2769585" y="281695"/>
                  </a:lnTo>
                  <a:lnTo>
                    <a:pt x="2813000" y="238281"/>
                  </a:lnTo>
                  <a:lnTo>
                    <a:pt x="2855577" y="280858"/>
                  </a:lnTo>
                  <a:lnTo>
                    <a:pt x="2856672" y="281953"/>
                  </a:lnTo>
                  <a:lnTo>
                    <a:pt x="2856783" y="281843"/>
                  </a:lnTo>
                  <a:lnTo>
                    <a:pt x="2878192" y="299331"/>
                  </a:lnTo>
                  <a:cubicBezTo>
                    <a:pt x="2899176" y="313187"/>
                    <a:pt x="2922985" y="320980"/>
                    <a:pt x="2947147" y="322712"/>
                  </a:cubicBezTo>
                  <a:cubicBezTo>
                    <a:pt x="2952181" y="323073"/>
                    <a:pt x="2957230" y="323170"/>
                    <a:pt x="2962272" y="323005"/>
                  </a:cubicBezTo>
                  <a:cubicBezTo>
                    <a:pt x="2997566" y="321847"/>
                    <a:pt x="3032516" y="307799"/>
                    <a:pt x="3059457" y="280858"/>
                  </a:cubicBezTo>
                  <a:cubicBezTo>
                    <a:pt x="3115757" y="224558"/>
                    <a:pt x="3115757" y="133277"/>
                    <a:pt x="3059457" y="76977"/>
                  </a:cubicBezTo>
                  <a:cubicBezTo>
                    <a:pt x="3010194" y="27714"/>
                    <a:pt x="2934150" y="21556"/>
                    <a:pt x="2878192" y="58504"/>
                  </a:cubicBezTo>
                  <a:lnTo>
                    <a:pt x="2856783" y="75992"/>
                  </a:lnTo>
                  <a:lnTo>
                    <a:pt x="2856672" y="75882"/>
                  </a:lnTo>
                  <a:lnTo>
                    <a:pt x="2855577" y="76977"/>
                  </a:lnTo>
                  <a:lnTo>
                    <a:pt x="2812163" y="120391"/>
                  </a:lnTo>
                  <a:lnTo>
                    <a:pt x="2769585" y="77814"/>
                  </a:lnTo>
                  <a:lnTo>
                    <a:pt x="2768490" y="76719"/>
                  </a:lnTo>
                  <a:lnTo>
                    <a:pt x="2768380" y="76829"/>
                  </a:lnTo>
                  <a:lnTo>
                    <a:pt x="2746970" y="59341"/>
                  </a:lnTo>
                  <a:cubicBezTo>
                    <a:pt x="2691012" y="22393"/>
                    <a:pt x="2614968" y="28551"/>
                    <a:pt x="2565705" y="77814"/>
                  </a:cubicBezTo>
                  <a:cubicBezTo>
                    <a:pt x="2509405" y="134114"/>
                    <a:pt x="2509405" y="225394"/>
                    <a:pt x="2565705" y="281695"/>
                  </a:cubicBezTo>
                  <a:cubicBezTo>
                    <a:pt x="2592646" y="308635"/>
                    <a:pt x="2627596" y="322684"/>
                    <a:pt x="2662890" y="323842"/>
                  </a:cubicBezTo>
                  <a:close/>
                  <a:moveTo>
                    <a:pt x="1299344" y="323920"/>
                  </a:moveTo>
                  <a:lnTo>
                    <a:pt x="1443360" y="323920"/>
                  </a:lnTo>
                  <a:lnTo>
                    <a:pt x="1443360" y="246844"/>
                  </a:lnTo>
                  <a:lnTo>
                    <a:pt x="2397466" y="246844"/>
                  </a:lnTo>
                  <a:lnTo>
                    <a:pt x="2397466" y="107328"/>
                  </a:lnTo>
                  <a:lnTo>
                    <a:pt x="1443360" y="107328"/>
                  </a:lnTo>
                  <a:lnTo>
                    <a:pt x="1443360" y="34752"/>
                  </a:lnTo>
                  <a:lnTo>
                    <a:pt x="1299344" y="34752"/>
                  </a:lnTo>
                  <a:lnTo>
                    <a:pt x="1299344" y="107328"/>
                  </a:lnTo>
                  <a:lnTo>
                    <a:pt x="327236" y="107328"/>
                  </a:lnTo>
                  <a:lnTo>
                    <a:pt x="327236" y="246844"/>
                  </a:lnTo>
                  <a:lnTo>
                    <a:pt x="1299344" y="246844"/>
                  </a:lnTo>
                  <a:close/>
                  <a:moveTo>
                    <a:pt x="113630" y="330845"/>
                  </a:moveTo>
                  <a:cubicBezTo>
                    <a:pt x="184026" y="330845"/>
                    <a:pt x="219224" y="276151"/>
                    <a:pt x="219224" y="166762"/>
                  </a:cubicBezTo>
                  <a:cubicBezTo>
                    <a:pt x="219224" y="112589"/>
                    <a:pt x="209289" y="71252"/>
                    <a:pt x="189421" y="42751"/>
                  </a:cubicBezTo>
                  <a:cubicBezTo>
                    <a:pt x="169552" y="14250"/>
                    <a:pt x="141759" y="0"/>
                    <a:pt x="106040" y="0"/>
                  </a:cubicBezTo>
                  <a:cubicBezTo>
                    <a:pt x="72702" y="0"/>
                    <a:pt x="46695" y="13618"/>
                    <a:pt x="28017" y="40853"/>
                  </a:cubicBezTo>
                  <a:cubicBezTo>
                    <a:pt x="9339" y="68089"/>
                    <a:pt x="0" y="107454"/>
                    <a:pt x="0" y="158949"/>
                  </a:cubicBezTo>
                  <a:cubicBezTo>
                    <a:pt x="0" y="215503"/>
                    <a:pt x="9748" y="258291"/>
                    <a:pt x="29245" y="287313"/>
                  </a:cubicBezTo>
                  <a:cubicBezTo>
                    <a:pt x="48741" y="316334"/>
                    <a:pt x="76870" y="330845"/>
                    <a:pt x="113630" y="330845"/>
                  </a:cubicBezTo>
                  <a:close/>
                  <a:moveTo>
                    <a:pt x="1550437" y="1767787"/>
                  </a:moveTo>
                  <a:cubicBezTo>
                    <a:pt x="1670047" y="1772381"/>
                    <a:pt x="1791166" y="1676408"/>
                    <a:pt x="1755296" y="1513236"/>
                  </a:cubicBezTo>
                  <a:cubicBezTo>
                    <a:pt x="1957056" y="1436762"/>
                    <a:pt x="1878068" y="1179977"/>
                    <a:pt x="1713583" y="1179533"/>
                  </a:cubicBezTo>
                  <a:lnTo>
                    <a:pt x="1173092" y="1180420"/>
                  </a:lnTo>
                  <a:cubicBezTo>
                    <a:pt x="997661" y="1180568"/>
                    <a:pt x="941009" y="1442235"/>
                    <a:pt x="1124279" y="1510573"/>
                  </a:cubicBezTo>
                  <a:cubicBezTo>
                    <a:pt x="1084637" y="1664112"/>
                    <a:pt x="1265836" y="1755081"/>
                    <a:pt x="1371006" y="1643699"/>
                  </a:cubicBezTo>
                  <a:cubicBezTo>
                    <a:pt x="1407449" y="1726071"/>
                    <a:pt x="1478671" y="1765031"/>
                    <a:pt x="1550437" y="1767787"/>
                  </a:cubicBezTo>
                  <a:close/>
                  <a:moveTo>
                    <a:pt x="1443360" y="2010216"/>
                  </a:moveTo>
                  <a:cubicBezTo>
                    <a:pt x="1130597" y="2010216"/>
                    <a:pt x="877053" y="1756672"/>
                    <a:pt x="877053" y="1443909"/>
                  </a:cubicBezTo>
                  <a:cubicBezTo>
                    <a:pt x="877053" y="1131146"/>
                    <a:pt x="1130597" y="877602"/>
                    <a:pt x="1443360" y="877602"/>
                  </a:cubicBezTo>
                  <a:cubicBezTo>
                    <a:pt x="1756123" y="877602"/>
                    <a:pt x="2009667" y="1131146"/>
                    <a:pt x="2009667" y="1443909"/>
                  </a:cubicBezTo>
                  <a:cubicBezTo>
                    <a:pt x="2009667" y="1756672"/>
                    <a:pt x="1756123" y="2010216"/>
                    <a:pt x="1443360" y="2010216"/>
                  </a:cubicBezTo>
                  <a:close/>
                  <a:moveTo>
                    <a:pt x="1443360" y="2199993"/>
                  </a:moveTo>
                  <a:cubicBezTo>
                    <a:pt x="1860934" y="2199993"/>
                    <a:pt x="2199444" y="1861483"/>
                    <a:pt x="2199444" y="1443909"/>
                  </a:cubicBezTo>
                  <a:cubicBezTo>
                    <a:pt x="2199444" y="1130729"/>
                    <a:pt x="2009032" y="862022"/>
                    <a:pt x="1737662" y="747242"/>
                  </a:cubicBezTo>
                  <a:lnTo>
                    <a:pt x="1605888" y="706337"/>
                  </a:lnTo>
                  <a:lnTo>
                    <a:pt x="1371352" y="471801"/>
                  </a:lnTo>
                  <a:lnTo>
                    <a:pt x="1371352" y="695084"/>
                  </a:lnTo>
                  <a:lnTo>
                    <a:pt x="1290983" y="703186"/>
                  </a:lnTo>
                  <a:cubicBezTo>
                    <a:pt x="946448" y="773688"/>
                    <a:pt x="687276" y="1078532"/>
                    <a:pt x="687276" y="1443909"/>
                  </a:cubicBezTo>
                  <a:cubicBezTo>
                    <a:pt x="687276" y="1861483"/>
                    <a:pt x="1025786" y="2199993"/>
                    <a:pt x="1443360" y="21999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2447" b="0" i="0" u="none" strike="noStrike" kern="1200" cap="none" spc="0" normalizeH="0" baseline="0" noProof="0">
                <a:ln>
                  <a:noFill/>
                </a:ln>
                <a:solidFill>
                  <a:srgbClr val="FFFFFF"/>
                </a:solidFill>
                <a:effectLst/>
                <a:uLnTx/>
                <a:uFillTx/>
                <a:latin typeface="Segoe UI Light"/>
                <a:ea typeface="+mn-ea"/>
                <a:cs typeface="+mn-cs"/>
              </a:endParaRPr>
            </a:p>
          </p:txBody>
        </p:sp>
        <p:sp>
          <p:nvSpPr>
            <p:cNvPr id="32" name="Rectangle 31"/>
            <p:cNvSpPr/>
            <p:nvPr/>
          </p:nvSpPr>
          <p:spPr>
            <a:xfrm>
              <a:off x="1883678"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428" b="0" i="0" u="none" strike="noStrike" kern="1200" cap="none" spc="0" normalizeH="0" baseline="0" noProof="0" dirty="0">
                  <a:ln>
                    <a:noFill/>
                  </a:ln>
                  <a:solidFill>
                    <a:srgbClr val="FFFFFF"/>
                  </a:solidFill>
                  <a:effectLst/>
                  <a:uLnTx/>
                  <a:uFillTx/>
                  <a:latin typeface="Segoe UI Light"/>
                  <a:ea typeface="+mn-ea"/>
                  <a:cs typeface="Segoe UI Semibold" panose="020B0702040204020203" pitchFamily="34" charset="0"/>
                </a:rPr>
                <a:t>skalierbar</a:t>
              </a:r>
              <a:endParaRPr kumimoji="0" lang="de-DE" sz="1071" b="0" i="0" u="none" strike="noStrike" kern="1200" cap="none" spc="0" normalizeH="0" baseline="0" noProof="0" dirty="0">
                <a:ln>
                  <a:noFill/>
                </a:ln>
                <a:solidFill>
                  <a:srgbClr val="FFFFFF"/>
                </a:solidFill>
                <a:effectLst/>
                <a:uLnTx/>
                <a:uFillTx/>
                <a:latin typeface="Segoe UI Light"/>
                <a:ea typeface="+mn-ea"/>
                <a:cs typeface="+mn-cs"/>
              </a:endParaRPr>
            </a:p>
          </p:txBody>
        </p:sp>
      </p:grpSp>
      <p:grpSp>
        <p:nvGrpSpPr>
          <p:cNvPr id="5" name="Group 4"/>
          <p:cNvGrpSpPr/>
          <p:nvPr/>
        </p:nvGrpSpPr>
        <p:grpSpPr>
          <a:xfrm>
            <a:off x="3684134" y="3407725"/>
            <a:ext cx="1545449" cy="849292"/>
            <a:chOff x="3608404" y="3341984"/>
            <a:chExt cx="1515634" cy="832908"/>
          </a:xfrm>
        </p:grpSpPr>
        <p:sp>
          <p:nvSpPr>
            <p:cNvPr id="31" name="Freeform 30"/>
            <p:cNvSpPr/>
            <p:nvPr/>
          </p:nvSpPr>
          <p:spPr>
            <a:xfrm>
              <a:off x="3971236" y="3341984"/>
              <a:ext cx="766082" cy="499708"/>
            </a:xfrm>
            <a:custGeom>
              <a:avLst/>
              <a:gdLst/>
              <a:ahLst/>
              <a:cxnLst/>
              <a:rect l="l" t="t" r="r" b="b"/>
              <a:pathLst>
                <a:path w="3339371" h="2178242">
                  <a:moveTo>
                    <a:pt x="939971" y="1780685"/>
                  </a:moveTo>
                  <a:lnTo>
                    <a:pt x="940660" y="1780685"/>
                  </a:lnTo>
                  <a:cubicBezTo>
                    <a:pt x="941807" y="1787798"/>
                    <a:pt x="942897" y="1792961"/>
                    <a:pt x="943929" y="1796173"/>
                  </a:cubicBezTo>
                  <a:lnTo>
                    <a:pt x="978174" y="1894604"/>
                  </a:lnTo>
                  <a:lnTo>
                    <a:pt x="902629" y="1894604"/>
                  </a:lnTo>
                  <a:lnTo>
                    <a:pt x="936530" y="1796173"/>
                  </a:lnTo>
                  <a:cubicBezTo>
                    <a:pt x="937791" y="1792387"/>
                    <a:pt x="938939" y="1787225"/>
                    <a:pt x="939971" y="1780685"/>
                  </a:cubicBezTo>
                  <a:close/>
                  <a:moveTo>
                    <a:pt x="918289" y="1744032"/>
                  </a:moveTo>
                  <a:lnTo>
                    <a:pt x="825880" y="1990798"/>
                  </a:lnTo>
                  <a:lnTo>
                    <a:pt x="870622" y="1990798"/>
                  </a:lnTo>
                  <a:lnTo>
                    <a:pt x="891960" y="1927988"/>
                  </a:lnTo>
                  <a:lnTo>
                    <a:pt x="989015" y="1927988"/>
                  </a:lnTo>
                  <a:lnTo>
                    <a:pt x="1011213" y="1990798"/>
                  </a:lnTo>
                  <a:lnTo>
                    <a:pt x="1056127" y="1990798"/>
                  </a:lnTo>
                  <a:lnTo>
                    <a:pt x="964407" y="1744032"/>
                  </a:lnTo>
                  <a:close/>
                  <a:moveTo>
                    <a:pt x="672439" y="1744032"/>
                  </a:moveTo>
                  <a:lnTo>
                    <a:pt x="672439" y="1990798"/>
                  </a:lnTo>
                  <a:lnTo>
                    <a:pt x="809072" y="1990798"/>
                  </a:lnTo>
                  <a:lnTo>
                    <a:pt x="809072" y="1956210"/>
                  </a:lnTo>
                  <a:lnTo>
                    <a:pt x="713394" y="1956210"/>
                  </a:lnTo>
                  <a:lnTo>
                    <a:pt x="713394" y="1744032"/>
                  </a:lnTo>
                  <a:close/>
                  <a:moveTo>
                    <a:pt x="561441" y="1739902"/>
                  </a:moveTo>
                  <a:cubicBezTo>
                    <a:pt x="550083" y="1739902"/>
                    <a:pt x="538955" y="1741250"/>
                    <a:pt x="528057" y="1743946"/>
                  </a:cubicBezTo>
                  <a:cubicBezTo>
                    <a:pt x="517158" y="1746642"/>
                    <a:pt x="507436" y="1750772"/>
                    <a:pt x="498889" y="1756336"/>
                  </a:cubicBezTo>
                  <a:cubicBezTo>
                    <a:pt x="490342" y="1761900"/>
                    <a:pt x="483459" y="1768955"/>
                    <a:pt x="478239" y="1777502"/>
                  </a:cubicBezTo>
                  <a:cubicBezTo>
                    <a:pt x="473019" y="1786049"/>
                    <a:pt x="470409" y="1796115"/>
                    <a:pt x="470409" y="1807702"/>
                  </a:cubicBezTo>
                  <a:cubicBezTo>
                    <a:pt x="470409" y="1817110"/>
                    <a:pt x="471929" y="1825312"/>
                    <a:pt x="474969" y="1832310"/>
                  </a:cubicBezTo>
                  <a:cubicBezTo>
                    <a:pt x="478009" y="1839308"/>
                    <a:pt x="482197" y="1845589"/>
                    <a:pt x="487531" y="1851153"/>
                  </a:cubicBezTo>
                  <a:cubicBezTo>
                    <a:pt x="492866" y="1856717"/>
                    <a:pt x="499147" y="1861794"/>
                    <a:pt x="506374" y="1866382"/>
                  </a:cubicBezTo>
                  <a:cubicBezTo>
                    <a:pt x="513602" y="1870971"/>
                    <a:pt x="521403" y="1875503"/>
                    <a:pt x="529778" y="1879977"/>
                  </a:cubicBezTo>
                  <a:cubicBezTo>
                    <a:pt x="537579" y="1883533"/>
                    <a:pt x="544892" y="1886946"/>
                    <a:pt x="551718" y="1890216"/>
                  </a:cubicBezTo>
                  <a:cubicBezTo>
                    <a:pt x="558544" y="1893485"/>
                    <a:pt x="564481" y="1896898"/>
                    <a:pt x="569529" y="1900455"/>
                  </a:cubicBezTo>
                  <a:cubicBezTo>
                    <a:pt x="574576" y="1904011"/>
                    <a:pt x="578506" y="1907940"/>
                    <a:pt x="581316" y="1912242"/>
                  </a:cubicBezTo>
                  <a:cubicBezTo>
                    <a:pt x="584127" y="1916545"/>
                    <a:pt x="585532" y="1921621"/>
                    <a:pt x="585532" y="1927472"/>
                  </a:cubicBezTo>
                  <a:cubicBezTo>
                    <a:pt x="585532" y="1938370"/>
                    <a:pt x="581316" y="1946688"/>
                    <a:pt x="572884" y="1952424"/>
                  </a:cubicBezTo>
                  <a:cubicBezTo>
                    <a:pt x="564452" y="1958160"/>
                    <a:pt x="551632" y="1961028"/>
                    <a:pt x="534424" y="1961028"/>
                  </a:cubicBezTo>
                  <a:cubicBezTo>
                    <a:pt x="529491" y="1961028"/>
                    <a:pt x="524099" y="1960512"/>
                    <a:pt x="518248" y="1959479"/>
                  </a:cubicBezTo>
                  <a:cubicBezTo>
                    <a:pt x="512397" y="1958447"/>
                    <a:pt x="506546" y="1956984"/>
                    <a:pt x="500696" y="1955091"/>
                  </a:cubicBezTo>
                  <a:cubicBezTo>
                    <a:pt x="494845" y="1953198"/>
                    <a:pt x="489310" y="1950875"/>
                    <a:pt x="484090" y="1948122"/>
                  </a:cubicBezTo>
                  <a:cubicBezTo>
                    <a:pt x="478870" y="1945368"/>
                    <a:pt x="474367" y="1942271"/>
                    <a:pt x="470581" y="1938829"/>
                  </a:cubicBezTo>
                  <a:lnTo>
                    <a:pt x="470581" y="1980989"/>
                  </a:lnTo>
                  <a:cubicBezTo>
                    <a:pt x="474023" y="1983169"/>
                    <a:pt x="478554" y="1985119"/>
                    <a:pt x="484176" y="1986840"/>
                  </a:cubicBezTo>
                  <a:cubicBezTo>
                    <a:pt x="489797" y="1988561"/>
                    <a:pt x="495763" y="1990024"/>
                    <a:pt x="502072" y="1991228"/>
                  </a:cubicBezTo>
                  <a:cubicBezTo>
                    <a:pt x="508382" y="1992433"/>
                    <a:pt x="514548" y="1993351"/>
                    <a:pt x="520571" y="1993982"/>
                  </a:cubicBezTo>
                  <a:cubicBezTo>
                    <a:pt x="526594" y="1994613"/>
                    <a:pt x="531671" y="1994928"/>
                    <a:pt x="535801" y="1994928"/>
                  </a:cubicBezTo>
                  <a:cubicBezTo>
                    <a:pt x="548190" y="1994928"/>
                    <a:pt x="559949" y="1993724"/>
                    <a:pt x="571077" y="1991314"/>
                  </a:cubicBezTo>
                  <a:cubicBezTo>
                    <a:pt x="582205" y="1988905"/>
                    <a:pt x="592043" y="1985005"/>
                    <a:pt x="600590" y="1979613"/>
                  </a:cubicBezTo>
                  <a:cubicBezTo>
                    <a:pt x="609136" y="1974221"/>
                    <a:pt x="615934" y="1967223"/>
                    <a:pt x="620981" y="1958619"/>
                  </a:cubicBezTo>
                  <a:cubicBezTo>
                    <a:pt x="626029" y="1950015"/>
                    <a:pt x="628553" y="1939460"/>
                    <a:pt x="628553" y="1926956"/>
                  </a:cubicBezTo>
                  <a:cubicBezTo>
                    <a:pt x="628553" y="1917663"/>
                    <a:pt x="626861" y="1909374"/>
                    <a:pt x="623477" y="1902090"/>
                  </a:cubicBezTo>
                  <a:cubicBezTo>
                    <a:pt x="620092" y="1894805"/>
                    <a:pt x="615503" y="1888180"/>
                    <a:pt x="609710" y="1882214"/>
                  </a:cubicBezTo>
                  <a:cubicBezTo>
                    <a:pt x="603917" y="1876249"/>
                    <a:pt x="597205" y="1870799"/>
                    <a:pt x="589576" y="1865866"/>
                  </a:cubicBezTo>
                  <a:cubicBezTo>
                    <a:pt x="581947" y="1860933"/>
                    <a:pt x="573831" y="1856230"/>
                    <a:pt x="565227" y="1851755"/>
                  </a:cubicBezTo>
                  <a:cubicBezTo>
                    <a:pt x="556852" y="1848084"/>
                    <a:pt x="549481" y="1844671"/>
                    <a:pt x="543114" y="1841517"/>
                  </a:cubicBezTo>
                  <a:cubicBezTo>
                    <a:pt x="536747" y="1838362"/>
                    <a:pt x="531355" y="1835121"/>
                    <a:pt x="526938" y="1831794"/>
                  </a:cubicBezTo>
                  <a:cubicBezTo>
                    <a:pt x="522522" y="1828467"/>
                    <a:pt x="519166" y="1824796"/>
                    <a:pt x="516871" y="1820781"/>
                  </a:cubicBezTo>
                  <a:cubicBezTo>
                    <a:pt x="514577" y="1816765"/>
                    <a:pt x="513430" y="1812004"/>
                    <a:pt x="513430" y="1806498"/>
                  </a:cubicBezTo>
                  <a:cubicBezTo>
                    <a:pt x="513430" y="1800647"/>
                    <a:pt x="514921" y="1795657"/>
                    <a:pt x="517904" y="1791527"/>
                  </a:cubicBezTo>
                  <a:cubicBezTo>
                    <a:pt x="520887" y="1787397"/>
                    <a:pt x="524759" y="1784012"/>
                    <a:pt x="529520" y="1781374"/>
                  </a:cubicBezTo>
                  <a:cubicBezTo>
                    <a:pt x="534280" y="1778735"/>
                    <a:pt x="539672" y="1776842"/>
                    <a:pt x="545695" y="1775695"/>
                  </a:cubicBezTo>
                  <a:cubicBezTo>
                    <a:pt x="551718" y="1774548"/>
                    <a:pt x="557770" y="1773974"/>
                    <a:pt x="563850" y="1773974"/>
                  </a:cubicBezTo>
                  <a:cubicBezTo>
                    <a:pt x="585877" y="1773974"/>
                    <a:pt x="603888" y="1779022"/>
                    <a:pt x="617884" y="1789117"/>
                  </a:cubicBezTo>
                  <a:lnTo>
                    <a:pt x="617884" y="1748678"/>
                  </a:lnTo>
                  <a:cubicBezTo>
                    <a:pt x="606068" y="1742827"/>
                    <a:pt x="587253" y="1739902"/>
                    <a:pt x="561441" y="1739902"/>
                  </a:cubicBezTo>
                  <a:close/>
                  <a:moveTo>
                    <a:pt x="630070" y="1386154"/>
                  </a:moveTo>
                  <a:cubicBezTo>
                    <a:pt x="771747" y="1386154"/>
                    <a:pt x="893305" y="1472293"/>
                    <a:pt x="945229" y="1595055"/>
                  </a:cubicBezTo>
                  <a:lnTo>
                    <a:pt x="958513" y="1637848"/>
                  </a:lnTo>
                  <a:lnTo>
                    <a:pt x="993215" y="1609216"/>
                  </a:lnTo>
                  <a:cubicBezTo>
                    <a:pt x="1033439" y="1582042"/>
                    <a:pt x="1081929" y="1566174"/>
                    <a:pt x="1134126" y="1566174"/>
                  </a:cubicBezTo>
                  <a:cubicBezTo>
                    <a:pt x="1273317" y="1566174"/>
                    <a:pt x="1386154" y="1679011"/>
                    <a:pt x="1386154" y="1818202"/>
                  </a:cubicBezTo>
                  <a:lnTo>
                    <a:pt x="1371481" y="1890882"/>
                  </a:lnTo>
                  <a:lnTo>
                    <a:pt x="1424210" y="1901528"/>
                  </a:lnTo>
                  <a:cubicBezTo>
                    <a:pt x="1475899" y="1923390"/>
                    <a:pt x="1512168" y="1974573"/>
                    <a:pt x="1512168" y="2034226"/>
                  </a:cubicBezTo>
                  <a:cubicBezTo>
                    <a:pt x="1512168" y="2113764"/>
                    <a:pt x="1447690" y="2178242"/>
                    <a:pt x="1368152" y="2178242"/>
                  </a:cubicBezTo>
                  <a:lnTo>
                    <a:pt x="252028" y="2178242"/>
                  </a:lnTo>
                  <a:lnTo>
                    <a:pt x="252028" y="2176427"/>
                  </a:lnTo>
                  <a:lnTo>
                    <a:pt x="234026" y="2178242"/>
                  </a:lnTo>
                  <a:cubicBezTo>
                    <a:pt x="104777" y="2178242"/>
                    <a:pt x="0" y="2073465"/>
                    <a:pt x="0" y="1944216"/>
                  </a:cubicBezTo>
                  <a:cubicBezTo>
                    <a:pt x="0" y="1814967"/>
                    <a:pt x="104777" y="1710190"/>
                    <a:pt x="234026" y="1710190"/>
                  </a:cubicBezTo>
                  <a:lnTo>
                    <a:pt x="289009" y="1718502"/>
                  </a:lnTo>
                  <a:lnTo>
                    <a:pt x="294981" y="1659259"/>
                  </a:lnTo>
                  <a:cubicBezTo>
                    <a:pt x="326875" y="1503399"/>
                    <a:pt x="464781" y="1386154"/>
                    <a:pt x="630070" y="1386154"/>
                  </a:cubicBezTo>
                  <a:close/>
                  <a:moveTo>
                    <a:pt x="1625072" y="1189137"/>
                  </a:moveTo>
                  <a:lnTo>
                    <a:pt x="1594888" y="1326064"/>
                  </a:lnTo>
                  <a:lnTo>
                    <a:pt x="1642634" y="1326064"/>
                  </a:lnTo>
                  <a:lnTo>
                    <a:pt x="1685166" y="1189137"/>
                  </a:lnTo>
                  <a:close/>
                  <a:moveTo>
                    <a:pt x="2695225" y="1095840"/>
                  </a:moveTo>
                  <a:cubicBezTo>
                    <a:pt x="2709677" y="1095840"/>
                    <a:pt x="2721065" y="1101328"/>
                    <a:pt x="2729388" y="1112305"/>
                  </a:cubicBezTo>
                  <a:cubicBezTo>
                    <a:pt x="2737712" y="1123281"/>
                    <a:pt x="2741874" y="1138647"/>
                    <a:pt x="2741874" y="1158404"/>
                  </a:cubicBezTo>
                  <a:cubicBezTo>
                    <a:pt x="2741874" y="1178710"/>
                    <a:pt x="2737666" y="1194579"/>
                    <a:pt x="2729251" y="1206013"/>
                  </a:cubicBezTo>
                  <a:cubicBezTo>
                    <a:pt x="2720836" y="1217446"/>
                    <a:pt x="2709220" y="1223163"/>
                    <a:pt x="2694402" y="1223163"/>
                  </a:cubicBezTo>
                  <a:cubicBezTo>
                    <a:pt x="2679585" y="1223163"/>
                    <a:pt x="2667922" y="1217675"/>
                    <a:pt x="2659416" y="1206699"/>
                  </a:cubicBezTo>
                  <a:cubicBezTo>
                    <a:pt x="2650910" y="1195723"/>
                    <a:pt x="2646656" y="1180356"/>
                    <a:pt x="2646656" y="1160599"/>
                  </a:cubicBezTo>
                  <a:cubicBezTo>
                    <a:pt x="2646656" y="1140476"/>
                    <a:pt x="2651001" y="1124653"/>
                    <a:pt x="2659690" y="1113128"/>
                  </a:cubicBezTo>
                  <a:cubicBezTo>
                    <a:pt x="2668380" y="1101603"/>
                    <a:pt x="2680225" y="1095840"/>
                    <a:pt x="2695225" y="1095840"/>
                  </a:cubicBezTo>
                  <a:close/>
                  <a:moveTo>
                    <a:pt x="2697146" y="1057424"/>
                  </a:moveTo>
                  <a:cubicBezTo>
                    <a:pt x="2667511" y="1057424"/>
                    <a:pt x="2643958" y="1066800"/>
                    <a:pt x="2626488" y="1085550"/>
                  </a:cubicBezTo>
                  <a:cubicBezTo>
                    <a:pt x="2609018" y="1104301"/>
                    <a:pt x="2600282" y="1129958"/>
                    <a:pt x="2600282" y="1162520"/>
                  </a:cubicBezTo>
                  <a:cubicBezTo>
                    <a:pt x="2600282" y="1192338"/>
                    <a:pt x="2608514" y="1216166"/>
                    <a:pt x="2624979" y="1234002"/>
                  </a:cubicBezTo>
                  <a:cubicBezTo>
                    <a:pt x="2641443" y="1251838"/>
                    <a:pt x="2663578" y="1260756"/>
                    <a:pt x="2691384" y="1260756"/>
                  </a:cubicBezTo>
                  <a:cubicBezTo>
                    <a:pt x="2720104" y="1260756"/>
                    <a:pt x="2743337" y="1251289"/>
                    <a:pt x="2761082" y="1232355"/>
                  </a:cubicBezTo>
                  <a:cubicBezTo>
                    <a:pt x="2778826" y="1213422"/>
                    <a:pt x="2787699" y="1188222"/>
                    <a:pt x="2787699" y="1156758"/>
                  </a:cubicBezTo>
                  <a:cubicBezTo>
                    <a:pt x="2787699" y="1125293"/>
                    <a:pt x="2779787" y="1100871"/>
                    <a:pt x="2763963" y="1083492"/>
                  </a:cubicBezTo>
                  <a:cubicBezTo>
                    <a:pt x="2748139" y="1066114"/>
                    <a:pt x="2725867" y="1057424"/>
                    <a:pt x="2697146" y="1057424"/>
                  </a:cubicBezTo>
                  <a:close/>
                  <a:moveTo>
                    <a:pt x="1870378" y="906778"/>
                  </a:moveTo>
                  <a:cubicBezTo>
                    <a:pt x="1880256" y="906778"/>
                    <a:pt x="1889357" y="908881"/>
                    <a:pt x="1897681" y="913089"/>
                  </a:cubicBezTo>
                  <a:cubicBezTo>
                    <a:pt x="1906004" y="917296"/>
                    <a:pt x="1913185" y="923242"/>
                    <a:pt x="1919221" y="930925"/>
                  </a:cubicBezTo>
                  <a:cubicBezTo>
                    <a:pt x="1925258" y="938608"/>
                    <a:pt x="1929969" y="947846"/>
                    <a:pt x="1933353" y="958639"/>
                  </a:cubicBezTo>
                  <a:cubicBezTo>
                    <a:pt x="1936737" y="969433"/>
                    <a:pt x="1938430" y="981415"/>
                    <a:pt x="1938430" y="994586"/>
                  </a:cubicBezTo>
                  <a:cubicBezTo>
                    <a:pt x="1938430" y="1003550"/>
                    <a:pt x="1936783" y="1011965"/>
                    <a:pt x="1933490" y="1019831"/>
                  </a:cubicBezTo>
                  <a:cubicBezTo>
                    <a:pt x="1930197" y="1027697"/>
                    <a:pt x="1925670" y="1034512"/>
                    <a:pt x="1919907" y="1040274"/>
                  </a:cubicBezTo>
                  <a:cubicBezTo>
                    <a:pt x="1914145" y="1046036"/>
                    <a:pt x="1907376" y="1050610"/>
                    <a:pt x="1899602" y="1053994"/>
                  </a:cubicBezTo>
                  <a:cubicBezTo>
                    <a:pt x="1891827" y="1057378"/>
                    <a:pt x="1883366" y="1059071"/>
                    <a:pt x="1874220" y="1059071"/>
                  </a:cubicBezTo>
                  <a:cubicBezTo>
                    <a:pt x="1863975" y="1059071"/>
                    <a:pt x="1854600" y="1057378"/>
                    <a:pt x="1846093" y="1053994"/>
                  </a:cubicBezTo>
                  <a:cubicBezTo>
                    <a:pt x="1837587" y="1050610"/>
                    <a:pt x="1830315" y="1045671"/>
                    <a:pt x="1824278" y="1039176"/>
                  </a:cubicBezTo>
                  <a:cubicBezTo>
                    <a:pt x="1818242" y="1032682"/>
                    <a:pt x="1813531" y="1024679"/>
                    <a:pt x="1810147" y="1015166"/>
                  </a:cubicBezTo>
                  <a:cubicBezTo>
                    <a:pt x="1806762" y="1005654"/>
                    <a:pt x="1805070" y="994678"/>
                    <a:pt x="1805070" y="982238"/>
                  </a:cubicBezTo>
                  <a:cubicBezTo>
                    <a:pt x="1805070" y="970896"/>
                    <a:pt x="1806808" y="960560"/>
                    <a:pt x="1810284" y="951231"/>
                  </a:cubicBezTo>
                  <a:cubicBezTo>
                    <a:pt x="1813760" y="941901"/>
                    <a:pt x="1818470" y="933943"/>
                    <a:pt x="1824416" y="927358"/>
                  </a:cubicBezTo>
                  <a:cubicBezTo>
                    <a:pt x="1830361" y="920772"/>
                    <a:pt x="1837313" y="915696"/>
                    <a:pt x="1845270" y="912128"/>
                  </a:cubicBezTo>
                  <a:cubicBezTo>
                    <a:pt x="1853228" y="908561"/>
                    <a:pt x="1861597" y="906778"/>
                    <a:pt x="1870378" y="906778"/>
                  </a:cubicBezTo>
                  <a:close/>
                  <a:moveTo>
                    <a:pt x="1422703" y="906778"/>
                  </a:moveTo>
                  <a:cubicBezTo>
                    <a:pt x="1432581" y="906778"/>
                    <a:pt x="1441682" y="908881"/>
                    <a:pt x="1450006" y="913089"/>
                  </a:cubicBezTo>
                  <a:cubicBezTo>
                    <a:pt x="1458329" y="917296"/>
                    <a:pt x="1465510" y="923242"/>
                    <a:pt x="1471546" y="930925"/>
                  </a:cubicBezTo>
                  <a:cubicBezTo>
                    <a:pt x="1477583" y="938608"/>
                    <a:pt x="1482294" y="947846"/>
                    <a:pt x="1485678" y="958639"/>
                  </a:cubicBezTo>
                  <a:cubicBezTo>
                    <a:pt x="1489062" y="969433"/>
                    <a:pt x="1490755" y="981415"/>
                    <a:pt x="1490755" y="994586"/>
                  </a:cubicBezTo>
                  <a:cubicBezTo>
                    <a:pt x="1490755" y="1003550"/>
                    <a:pt x="1489108" y="1011965"/>
                    <a:pt x="1485815" y="1019831"/>
                  </a:cubicBezTo>
                  <a:cubicBezTo>
                    <a:pt x="1482523" y="1027697"/>
                    <a:pt x="1477995" y="1034512"/>
                    <a:pt x="1472232" y="1040274"/>
                  </a:cubicBezTo>
                  <a:cubicBezTo>
                    <a:pt x="1466470" y="1046036"/>
                    <a:pt x="1459701" y="1050610"/>
                    <a:pt x="1451927" y="1053994"/>
                  </a:cubicBezTo>
                  <a:cubicBezTo>
                    <a:pt x="1444152" y="1057378"/>
                    <a:pt x="1435691" y="1059071"/>
                    <a:pt x="1426545" y="1059071"/>
                  </a:cubicBezTo>
                  <a:cubicBezTo>
                    <a:pt x="1416300" y="1059071"/>
                    <a:pt x="1406925" y="1057378"/>
                    <a:pt x="1398418" y="1053994"/>
                  </a:cubicBezTo>
                  <a:cubicBezTo>
                    <a:pt x="1389912" y="1050610"/>
                    <a:pt x="1382640" y="1045671"/>
                    <a:pt x="1376603" y="1039176"/>
                  </a:cubicBezTo>
                  <a:cubicBezTo>
                    <a:pt x="1370567" y="1032682"/>
                    <a:pt x="1365856" y="1024679"/>
                    <a:pt x="1362472" y="1015166"/>
                  </a:cubicBezTo>
                  <a:cubicBezTo>
                    <a:pt x="1359087" y="1005654"/>
                    <a:pt x="1357395" y="994678"/>
                    <a:pt x="1357395" y="982238"/>
                  </a:cubicBezTo>
                  <a:cubicBezTo>
                    <a:pt x="1357395" y="970896"/>
                    <a:pt x="1359133" y="960560"/>
                    <a:pt x="1362609" y="951231"/>
                  </a:cubicBezTo>
                  <a:cubicBezTo>
                    <a:pt x="1366085" y="941901"/>
                    <a:pt x="1370795" y="933943"/>
                    <a:pt x="1376741" y="927358"/>
                  </a:cubicBezTo>
                  <a:cubicBezTo>
                    <a:pt x="1382686" y="920772"/>
                    <a:pt x="1389638" y="915696"/>
                    <a:pt x="1397595" y="912128"/>
                  </a:cubicBezTo>
                  <a:cubicBezTo>
                    <a:pt x="1405553" y="908561"/>
                    <a:pt x="1413922" y="906778"/>
                    <a:pt x="1422703" y="906778"/>
                  </a:cubicBezTo>
                  <a:close/>
                  <a:moveTo>
                    <a:pt x="1108378" y="906778"/>
                  </a:moveTo>
                  <a:cubicBezTo>
                    <a:pt x="1118256" y="906778"/>
                    <a:pt x="1127357" y="908881"/>
                    <a:pt x="1135681" y="913089"/>
                  </a:cubicBezTo>
                  <a:cubicBezTo>
                    <a:pt x="1144004" y="917296"/>
                    <a:pt x="1151185" y="923242"/>
                    <a:pt x="1157222" y="930925"/>
                  </a:cubicBezTo>
                  <a:cubicBezTo>
                    <a:pt x="1163258" y="938608"/>
                    <a:pt x="1167969" y="947846"/>
                    <a:pt x="1171353" y="958639"/>
                  </a:cubicBezTo>
                  <a:cubicBezTo>
                    <a:pt x="1174738" y="969433"/>
                    <a:pt x="1176430" y="981415"/>
                    <a:pt x="1176430" y="994586"/>
                  </a:cubicBezTo>
                  <a:cubicBezTo>
                    <a:pt x="1176430" y="1003550"/>
                    <a:pt x="1174783" y="1011965"/>
                    <a:pt x="1171490" y="1019831"/>
                  </a:cubicBezTo>
                  <a:cubicBezTo>
                    <a:pt x="1168198" y="1027697"/>
                    <a:pt x="1163670" y="1034512"/>
                    <a:pt x="1157908" y="1040274"/>
                  </a:cubicBezTo>
                  <a:cubicBezTo>
                    <a:pt x="1152145" y="1046036"/>
                    <a:pt x="1145376" y="1050610"/>
                    <a:pt x="1137602" y="1053994"/>
                  </a:cubicBezTo>
                  <a:cubicBezTo>
                    <a:pt x="1129827" y="1057378"/>
                    <a:pt x="1121366" y="1059071"/>
                    <a:pt x="1112220" y="1059071"/>
                  </a:cubicBezTo>
                  <a:cubicBezTo>
                    <a:pt x="1101975" y="1059071"/>
                    <a:pt x="1092600" y="1057378"/>
                    <a:pt x="1084093" y="1053994"/>
                  </a:cubicBezTo>
                  <a:cubicBezTo>
                    <a:pt x="1075587" y="1050610"/>
                    <a:pt x="1068315" y="1045671"/>
                    <a:pt x="1062278" y="1039176"/>
                  </a:cubicBezTo>
                  <a:cubicBezTo>
                    <a:pt x="1056242" y="1032682"/>
                    <a:pt x="1051531" y="1024679"/>
                    <a:pt x="1048147" y="1015166"/>
                  </a:cubicBezTo>
                  <a:cubicBezTo>
                    <a:pt x="1044762" y="1005654"/>
                    <a:pt x="1043070" y="994678"/>
                    <a:pt x="1043070" y="982238"/>
                  </a:cubicBezTo>
                  <a:cubicBezTo>
                    <a:pt x="1043070" y="970896"/>
                    <a:pt x="1044808" y="960560"/>
                    <a:pt x="1048284" y="951231"/>
                  </a:cubicBezTo>
                  <a:cubicBezTo>
                    <a:pt x="1051760" y="941901"/>
                    <a:pt x="1056470" y="933943"/>
                    <a:pt x="1062416" y="927358"/>
                  </a:cubicBezTo>
                  <a:cubicBezTo>
                    <a:pt x="1068361" y="920772"/>
                    <a:pt x="1075313" y="915696"/>
                    <a:pt x="1083270" y="912128"/>
                  </a:cubicBezTo>
                  <a:cubicBezTo>
                    <a:pt x="1091228" y="908561"/>
                    <a:pt x="1099597" y="906778"/>
                    <a:pt x="1108378" y="906778"/>
                  </a:cubicBezTo>
                  <a:close/>
                  <a:moveTo>
                    <a:pt x="2464179" y="893881"/>
                  </a:moveTo>
                  <a:cubicBezTo>
                    <a:pt x="2478631" y="893881"/>
                    <a:pt x="2490019" y="899369"/>
                    <a:pt x="2498342" y="910345"/>
                  </a:cubicBezTo>
                  <a:cubicBezTo>
                    <a:pt x="2506666" y="921321"/>
                    <a:pt x="2510827" y="936687"/>
                    <a:pt x="2510827" y="956444"/>
                  </a:cubicBezTo>
                  <a:cubicBezTo>
                    <a:pt x="2510827" y="976750"/>
                    <a:pt x="2506620" y="992620"/>
                    <a:pt x="2498205" y="1004053"/>
                  </a:cubicBezTo>
                  <a:cubicBezTo>
                    <a:pt x="2489790" y="1015486"/>
                    <a:pt x="2478174" y="1021203"/>
                    <a:pt x="2463356" y="1021203"/>
                  </a:cubicBezTo>
                  <a:cubicBezTo>
                    <a:pt x="2448538" y="1021203"/>
                    <a:pt x="2436876" y="1015715"/>
                    <a:pt x="2428370" y="1004739"/>
                  </a:cubicBezTo>
                  <a:cubicBezTo>
                    <a:pt x="2419863" y="993763"/>
                    <a:pt x="2415610" y="978396"/>
                    <a:pt x="2415610" y="958639"/>
                  </a:cubicBezTo>
                  <a:cubicBezTo>
                    <a:pt x="2415610" y="938517"/>
                    <a:pt x="2419955" y="922693"/>
                    <a:pt x="2428644" y="911168"/>
                  </a:cubicBezTo>
                  <a:cubicBezTo>
                    <a:pt x="2437333" y="899643"/>
                    <a:pt x="2449179" y="893881"/>
                    <a:pt x="2464179" y="893881"/>
                  </a:cubicBezTo>
                  <a:close/>
                  <a:moveTo>
                    <a:pt x="2687268" y="861227"/>
                  </a:moveTo>
                  <a:lnTo>
                    <a:pt x="2435092" y="1257463"/>
                  </a:lnTo>
                  <a:lnTo>
                    <a:pt x="2474332" y="1257463"/>
                  </a:lnTo>
                  <a:lnTo>
                    <a:pt x="2726782" y="861227"/>
                  </a:lnTo>
                  <a:close/>
                  <a:moveTo>
                    <a:pt x="2095248" y="861227"/>
                  </a:moveTo>
                  <a:lnTo>
                    <a:pt x="2081254" y="1068126"/>
                  </a:lnTo>
                  <a:cubicBezTo>
                    <a:pt x="2113633" y="1065931"/>
                    <a:pt x="2135128" y="1064833"/>
                    <a:pt x="2145738" y="1064833"/>
                  </a:cubicBezTo>
                  <a:cubicBezTo>
                    <a:pt x="2176654" y="1064833"/>
                    <a:pt x="2200390" y="1071053"/>
                    <a:pt x="2216945" y="1083492"/>
                  </a:cubicBezTo>
                  <a:cubicBezTo>
                    <a:pt x="2233501" y="1095932"/>
                    <a:pt x="2241779" y="1113311"/>
                    <a:pt x="2241779" y="1135629"/>
                  </a:cubicBezTo>
                  <a:cubicBezTo>
                    <a:pt x="2241779" y="1158313"/>
                    <a:pt x="2233638" y="1176469"/>
                    <a:pt x="2217357" y="1190097"/>
                  </a:cubicBezTo>
                  <a:cubicBezTo>
                    <a:pt x="2201076" y="1203726"/>
                    <a:pt x="2179581" y="1210540"/>
                    <a:pt x="2152872" y="1210540"/>
                  </a:cubicBezTo>
                  <a:cubicBezTo>
                    <a:pt x="2126347" y="1210540"/>
                    <a:pt x="2100187" y="1201851"/>
                    <a:pt x="2074393" y="1184472"/>
                  </a:cubicBezTo>
                  <a:lnTo>
                    <a:pt x="2074393" y="1245664"/>
                  </a:lnTo>
                  <a:cubicBezTo>
                    <a:pt x="2093236" y="1256457"/>
                    <a:pt x="2121865" y="1261854"/>
                    <a:pt x="2160281" y="1261854"/>
                  </a:cubicBezTo>
                  <a:cubicBezTo>
                    <a:pt x="2205832" y="1261854"/>
                    <a:pt x="2241641" y="1250100"/>
                    <a:pt x="2267710" y="1226593"/>
                  </a:cubicBezTo>
                  <a:cubicBezTo>
                    <a:pt x="2293778" y="1203086"/>
                    <a:pt x="2306812" y="1171850"/>
                    <a:pt x="2306812" y="1132885"/>
                  </a:cubicBezTo>
                  <a:cubicBezTo>
                    <a:pt x="2306812" y="1095749"/>
                    <a:pt x="2295424" y="1066479"/>
                    <a:pt x="2272649" y="1045076"/>
                  </a:cubicBezTo>
                  <a:cubicBezTo>
                    <a:pt x="2249874" y="1023673"/>
                    <a:pt x="2217631" y="1012971"/>
                    <a:pt x="2175922" y="1012971"/>
                  </a:cubicBezTo>
                  <a:cubicBezTo>
                    <a:pt x="2165678" y="1012971"/>
                    <a:pt x="2154244" y="1013337"/>
                    <a:pt x="2141622" y="1014069"/>
                  </a:cubicBezTo>
                  <a:lnTo>
                    <a:pt x="2148208" y="915558"/>
                  </a:lnTo>
                  <a:lnTo>
                    <a:pt x="2288976" y="915558"/>
                  </a:lnTo>
                  <a:lnTo>
                    <a:pt x="2288976" y="861227"/>
                  </a:lnTo>
                  <a:close/>
                  <a:moveTo>
                    <a:pt x="2466100" y="855464"/>
                  </a:moveTo>
                  <a:cubicBezTo>
                    <a:pt x="2436464" y="855464"/>
                    <a:pt x="2412912" y="864840"/>
                    <a:pt x="2395441" y="883591"/>
                  </a:cubicBezTo>
                  <a:cubicBezTo>
                    <a:pt x="2377971" y="902341"/>
                    <a:pt x="2369236" y="927998"/>
                    <a:pt x="2369236" y="960560"/>
                  </a:cubicBezTo>
                  <a:cubicBezTo>
                    <a:pt x="2369236" y="990379"/>
                    <a:pt x="2377468" y="1014206"/>
                    <a:pt x="2393932" y="1032042"/>
                  </a:cubicBezTo>
                  <a:cubicBezTo>
                    <a:pt x="2410396" y="1049878"/>
                    <a:pt x="2432531" y="1058796"/>
                    <a:pt x="2460337" y="1058796"/>
                  </a:cubicBezTo>
                  <a:cubicBezTo>
                    <a:pt x="2489058" y="1058796"/>
                    <a:pt x="2512291" y="1049329"/>
                    <a:pt x="2530035" y="1030396"/>
                  </a:cubicBezTo>
                  <a:cubicBezTo>
                    <a:pt x="2547780" y="1011462"/>
                    <a:pt x="2556652" y="986263"/>
                    <a:pt x="2556652" y="954798"/>
                  </a:cubicBezTo>
                  <a:cubicBezTo>
                    <a:pt x="2556652" y="923333"/>
                    <a:pt x="2548741" y="898911"/>
                    <a:pt x="2532917" y="881533"/>
                  </a:cubicBezTo>
                  <a:cubicBezTo>
                    <a:pt x="2517093" y="864154"/>
                    <a:pt x="2494821" y="855464"/>
                    <a:pt x="2466100" y="855464"/>
                  </a:cubicBezTo>
                  <a:close/>
                  <a:moveTo>
                    <a:pt x="1873671" y="854641"/>
                  </a:moveTo>
                  <a:cubicBezTo>
                    <a:pt x="1854828" y="854641"/>
                    <a:pt x="1837358" y="857797"/>
                    <a:pt x="1821260" y="864108"/>
                  </a:cubicBezTo>
                  <a:cubicBezTo>
                    <a:pt x="1805162" y="870419"/>
                    <a:pt x="1791167" y="879383"/>
                    <a:pt x="1779276" y="890999"/>
                  </a:cubicBezTo>
                  <a:cubicBezTo>
                    <a:pt x="1767386" y="902616"/>
                    <a:pt x="1758056" y="916702"/>
                    <a:pt x="1751288" y="933257"/>
                  </a:cubicBezTo>
                  <a:cubicBezTo>
                    <a:pt x="1744519" y="949813"/>
                    <a:pt x="1741135" y="968335"/>
                    <a:pt x="1741135" y="988824"/>
                  </a:cubicBezTo>
                  <a:cubicBezTo>
                    <a:pt x="1741135" y="1007483"/>
                    <a:pt x="1744107" y="1024404"/>
                    <a:pt x="1750053" y="1039588"/>
                  </a:cubicBezTo>
                  <a:cubicBezTo>
                    <a:pt x="1755998" y="1054772"/>
                    <a:pt x="1764184" y="1067668"/>
                    <a:pt x="1774612" y="1078279"/>
                  </a:cubicBezTo>
                  <a:cubicBezTo>
                    <a:pt x="1785039" y="1088889"/>
                    <a:pt x="1797341" y="1097075"/>
                    <a:pt x="1811519" y="1102838"/>
                  </a:cubicBezTo>
                  <a:cubicBezTo>
                    <a:pt x="1825696" y="1108600"/>
                    <a:pt x="1841017" y="1111481"/>
                    <a:pt x="1857481" y="1111481"/>
                  </a:cubicBezTo>
                  <a:cubicBezTo>
                    <a:pt x="1867177" y="1111481"/>
                    <a:pt x="1876278" y="1110292"/>
                    <a:pt x="1884784" y="1107914"/>
                  </a:cubicBezTo>
                  <a:cubicBezTo>
                    <a:pt x="1893290" y="1105536"/>
                    <a:pt x="1901019" y="1102380"/>
                    <a:pt x="1907971" y="1098447"/>
                  </a:cubicBezTo>
                  <a:cubicBezTo>
                    <a:pt x="1914922" y="1094514"/>
                    <a:pt x="1921097" y="1089941"/>
                    <a:pt x="1926493" y="1084727"/>
                  </a:cubicBezTo>
                  <a:cubicBezTo>
                    <a:pt x="1931890" y="1079514"/>
                    <a:pt x="1936234" y="1073980"/>
                    <a:pt x="1939527" y="1068126"/>
                  </a:cubicBezTo>
                  <a:lnTo>
                    <a:pt x="1940625" y="1068126"/>
                  </a:lnTo>
                  <a:cubicBezTo>
                    <a:pt x="1940625" y="1091359"/>
                    <a:pt x="1938201" y="1111801"/>
                    <a:pt x="1933353" y="1129455"/>
                  </a:cubicBezTo>
                  <a:cubicBezTo>
                    <a:pt x="1928505" y="1147108"/>
                    <a:pt x="1921600" y="1161880"/>
                    <a:pt x="1912636" y="1173771"/>
                  </a:cubicBezTo>
                  <a:cubicBezTo>
                    <a:pt x="1903672" y="1185661"/>
                    <a:pt x="1892833" y="1194625"/>
                    <a:pt x="1880119" y="1200662"/>
                  </a:cubicBezTo>
                  <a:cubicBezTo>
                    <a:pt x="1867405" y="1206699"/>
                    <a:pt x="1853274" y="1209717"/>
                    <a:pt x="1837724" y="1209717"/>
                  </a:cubicBezTo>
                  <a:cubicBezTo>
                    <a:pt x="1830956" y="1209717"/>
                    <a:pt x="1823958" y="1209123"/>
                    <a:pt x="1816732" y="1207934"/>
                  </a:cubicBezTo>
                  <a:cubicBezTo>
                    <a:pt x="1809506" y="1206745"/>
                    <a:pt x="1802555" y="1205190"/>
                    <a:pt x="1795878" y="1203269"/>
                  </a:cubicBezTo>
                  <a:cubicBezTo>
                    <a:pt x="1789201" y="1201348"/>
                    <a:pt x="1783027" y="1199153"/>
                    <a:pt x="1777356" y="1196683"/>
                  </a:cubicBezTo>
                  <a:cubicBezTo>
                    <a:pt x="1771685" y="1194213"/>
                    <a:pt x="1766928" y="1191790"/>
                    <a:pt x="1763087" y="1189411"/>
                  </a:cubicBezTo>
                  <a:lnTo>
                    <a:pt x="1763087" y="1246761"/>
                  </a:lnTo>
                  <a:cubicBezTo>
                    <a:pt x="1766746" y="1248408"/>
                    <a:pt x="1771365" y="1250100"/>
                    <a:pt x="1776944" y="1251838"/>
                  </a:cubicBezTo>
                  <a:cubicBezTo>
                    <a:pt x="1782524" y="1253576"/>
                    <a:pt x="1788743" y="1255176"/>
                    <a:pt x="1795603" y="1256640"/>
                  </a:cubicBezTo>
                  <a:cubicBezTo>
                    <a:pt x="1802463" y="1258103"/>
                    <a:pt x="1809689" y="1259292"/>
                    <a:pt x="1817281" y="1260207"/>
                  </a:cubicBezTo>
                  <a:cubicBezTo>
                    <a:pt x="1824873" y="1261122"/>
                    <a:pt x="1832419" y="1261579"/>
                    <a:pt x="1839919" y="1261579"/>
                  </a:cubicBezTo>
                  <a:cubicBezTo>
                    <a:pt x="1862969" y="1261579"/>
                    <a:pt x="1884510" y="1257234"/>
                    <a:pt x="1904541" y="1248545"/>
                  </a:cubicBezTo>
                  <a:cubicBezTo>
                    <a:pt x="1924572" y="1239856"/>
                    <a:pt x="1942042" y="1226364"/>
                    <a:pt x="1956952" y="1208071"/>
                  </a:cubicBezTo>
                  <a:cubicBezTo>
                    <a:pt x="1971861" y="1189777"/>
                    <a:pt x="1983569" y="1166453"/>
                    <a:pt x="1992075" y="1138098"/>
                  </a:cubicBezTo>
                  <a:cubicBezTo>
                    <a:pt x="2000582" y="1109743"/>
                    <a:pt x="2004835" y="1075901"/>
                    <a:pt x="2004835" y="1036570"/>
                  </a:cubicBezTo>
                  <a:cubicBezTo>
                    <a:pt x="2004835" y="1003824"/>
                    <a:pt x="2001313" y="975927"/>
                    <a:pt x="1994270" y="952877"/>
                  </a:cubicBezTo>
                  <a:cubicBezTo>
                    <a:pt x="1987227" y="929827"/>
                    <a:pt x="1977715" y="911031"/>
                    <a:pt x="1965733" y="896487"/>
                  </a:cubicBezTo>
                  <a:cubicBezTo>
                    <a:pt x="1953750" y="881944"/>
                    <a:pt x="1939847" y="871334"/>
                    <a:pt x="1924023" y="864657"/>
                  </a:cubicBezTo>
                  <a:cubicBezTo>
                    <a:pt x="1908200" y="857980"/>
                    <a:pt x="1891415" y="854641"/>
                    <a:pt x="1873671" y="854641"/>
                  </a:cubicBezTo>
                  <a:close/>
                  <a:moveTo>
                    <a:pt x="1425996" y="854641"/>
                  </a:moveTo>
                  <a:cubicBezTo>
                    <a:pt x="1407154" y="854641"/>
                    <a:pt x="1389683" y="857797"/>
                    <a:pt x="1373585" y="864108"/>
                  </a:cubicBezTo>
                  <a:cubicBezTo>
                    <a:pt x="1357487" y="870419"/>
                    <a:pt x="1343492" y="879383"/>
                    <a:pt x="1331602" y="890999"/>
                  </a:cubicBezTo>
                  <a:cubicBezTo>
                    <a:pt x="1319711" y="902616"/>
                    <a:pt x="1310381" y="916702"/>
                    <a:pt x="1303613" y="933257"/>
                  </a:cubicBezTo>
                  <a:cubicBezTo>
                    <a:pt x="1296844" y="949813"/>
                    <a:pt x="1293460" y="968335"/>
                    <a:pt x="1293460" y="988824"/>
                  </a:cubicBezTo>
                  <a:cubicBezTo>
                    <a:pt x="1293460" y="1007483"/>
                    <a:pt x="1296432" y="1024404"/>
                    <a:pt x="1302378" y="1039588"/>
                  </a:cubicBezTo>
                  <a:cubicBezTo>
                    <a:pt x="1308323" y="1054772"/>
                    <a:pt x="1316509" y="1067668"/>
                    <a:pt x="1326937" y="1078279"/>
                  </a:cubicBezTo>
                  <a:cubicBezTo>
                    <a:pt x="1337364" y="1088889"/>
                    <a:pt x="1349666" y="1097075"/>
                    <a:pt x="1363844" y="1102838"/>
                  </a:cubicBezTo>
                  <a:cubicBezTo>
                    <a:pt x="1378021" y="1108600"/>
                    <a:pt x="1393342" y="1111481"/>
                    <a:pt x="1409806" y="1111481"/>
                  </a:cubicBezTo>
                  <a:cubicBezTo>
                    <a:pt x="1419502" y="1111481"/>
                    <a:pt x="1428603" y="1110292"/>
                    <a:pt x="1437109" y="1107914"/>
                  </a:cubicBezTo>
                  <a:cubicBezTo>
                    <a:pt x="1445616" y="1105536"/>
                    <a:pt x="1453345" y="1102380"/>
                    <a:pt x="1460296" y="1098447"/>
                  </a:cubicBezTo>
                  <a:cubicBezTo>
                    <a:pt x="1467248" y="1094514"/>
                    <a:pt x="1473422" y="1089941"/>
                    <a:pt x="1478818" y="1084727"/>
                  </a:cubicBezTo>
                  <a:cubicBezTo>
                    <a:pt x="1484215" y="1079514"/>
                    <a:pt x="1488559" y="1073980"/>
                    <a:pt x="1491852" y="1068126"/>
                  </a:cubicBezTo>
                  <a:lnTo>
                    <a:pt x="1492950" y="1068126"/>
                  </a:lnTo>
                  <a:cubicBezTo>
                    <a:pt x="1492950" y="1091359"/>
                    <a:pt x="1490526" y="1111801"/>
                    <a:pt x="1485678" y="1129455"/>
                  </a:cubicBezTo>
                  <a:cubicBezTo>
                    <a:pt x="1480830" y="1147108"/>
                    <a:pt x="1473925" y="1161880"/>
                    <a:pt x="1464961" y="1173771"/>
                  </a:cubicBezTo>
                  <a:cubicBezTo>
                    <a:pt x="1455997" y="1185661"/>
                    <a:pt x="1445158" y="1194625"/>
                    <a:pt x="1432444" y="1200662"/>
                  </a:cubicBezTo>
                  <a:cubicBezTo>
                    <a:pt x="1419730" y="1206699"/>
                    <a:pt x="1405599" y="1209717"/>
                    <a:pt x="1390049" y="1209717"/>
                  </a:cubicBezTo>
                  <a:cubicBezTo>
                    <a:pt x="1383281" y="1209717"/>
                    <a:pt x="1376283" y="1209123"/>
                    <a:pt x="1369057" y="1207934"/>
                  </a:cubicBezTo>
                  <a:cubicBezTo>
                    <a:pt x="1361831" y="1206745"/>
                    <a:pt x="1354880" y="1205190"/>
                    <a:pt x="1348203" y="1203269"/>
                  </a:cubicBezTo>
                  <a:cubicBezTo>
                    <a:pt x="1341526" y="1201348"/>
                    <a:pt x="1335352" y="1199153"/>
                    <a:pt x="1329681" y="1196683"/>
                  </a:cubicBezTo>
                  <a:cubicBezTo>
                    <a:pt x="1324010" y="1194213"/>
                    <a:pt x="1319254" y="1191790"/>
                    <a:pt x="1315412" y="1189411"/>
                  </a:cubicBezTo>
                  <a:lnTo>
                    <a:pt x="1315412" y="1246761"/>
                  </a:lnTo>
                  <a:cubicBezTo>
                    <a:pt x="1319070" y="1248408"/>
                    <a:pt x="1323690" y="1250100"/>
                    <a:pt x="1329269" y="1251838"/>
                  </a:cubicBezTo>
                  <a:cubicBezTo>
                    <a:pt x="1334849" y="1253576"/>
                    <a:pt x="1341068" y="1255176"/>
                    <a:pt x="1347928" y="1256640"/>
                  </a:cubicBezTo>
                  <a:cubicBezTo>
                    <a:pt x="1354788" y="1258103"/>
                    <a:pt x="1362014" y="1259292"/>
                    <a:pt x="1369606" y="1260207"/>
                  </a:cubicBezTo>
                  <a:cubicBezTo>
                    <a:pt x="1377198" y="1261122"/>
                    <a:pt x="1384744" y="1261579"/>
                    <a:pt x="1392244" y="1261579"/>
                  </a:cubicBezTo>
                  <a:cubicBezTo>
                    <a:pt x="1415294" y="1261579"/>
                    <a:pt x="1436835" y="1257234"/>
                    <a:pt x="1456866" y="1248545"/>
                  </a:cubicBezTo>
                  <a:cubicBezTo>
                    <a:pt x="1476897" y="1239856"/>
                    <a:pt x="1494368" y="1226364"/>
                    <a:pt x="1509277" y="1208071"/>
                  </a:cubicBezTo>
                  <a:cubicBezTo>
                    <a:pt x="1524186" y="1189777"/>
                    <a:pt x="1535894" y="1166453"/>
                    <a:pt x="1544400" y="1138098"/>
                  </a:cubicBezTo>
                  <a:cubicBezTo>
                    <a:pt x="1552907" y="1109743"/>
                    <a:pt x="1557160" y="1075901"/>
                    <a:pt x="1557160" y="1036570"/>
                  </a:cubicBezTo>
                  <a:cubicBezTo>
                    <a:pt x="1557160" y="1003824"/>
                    <a:pt x="1553638" y="975927"/>
                    <a:pt x="1546595" y="952877"/>
                  </a:cubicBezTo>
                  <a:cubicBezTo>
                    <a:pt x="1539552" y="929827"/>
                    <a:pt x="1530040" y="911031"/>
                    <a:pt x="1518058" y="896487"/>
                  </a:cubicBezTo>
                  <a:cubicBezTo>
                    <a:pt x="1506075" y="881944"/>
                    <a:pt x="1492172" y="871334"/>
                    <a:pt x="1476348" y="864657"/>
                  </a:cubicBezTo>
                  <a:cubicBezTo>
                    <a:pt x="1460525" y="857980"/>
                    <a:pt x="1443740" y="854641"/>
                    <a:pt x="1425996" y="854641"/>
                  </a:cubicBezTo>
                  <a:close/>
                  <a:moveTo>
                    <a:pt x="1111671" y="854641"/>
                  </a:moveTo>
                  <a:cubicBezTo>
                    <a:pt x="1092829" y="854641"/>
                    <a:pt x="1075358" y="857797"/>
                    <a:pt x="1059260" y="864108"/>
                  </a:cubicBezTo>
                  <a:cubicBezTo>
                    <a:pt x="1043162" y="870419"/>
                    <a:pt x="1029167" y="879383"/>
                    <a:pt x="1017277" y="890999"/>
                  </a:cubicBezTo>
                  <a:cubicBezTo>
                    <a:pt x="1005386" y="902616"/>
                    <a:pt x="996056" y="916702"/>
                    <a:pt x="989288" y="933257"/>
                  </a:cubicBezTo>
                  <a:cubicBezTo>
                    <a:pt x="982519" y="949813"/>
                    <a:pt x="979135" y="968335"/>
                    <a:pt x="979135" y="988824"/>
                  </a:cubicBezTo>
                  <a:cubicBezTo>
                    <a:pt x="979135" y="1007483"/>
                    <a:pt x="982107" y="1024404"/>
                    <a:pt x="988053" y="1039588"/>
                  </a:cubicBezTo>
                  <a:cubicBezTo>
                    <a:pt x="993998" y="1054772"/>
                    <a:pt x="1002184" y="1067668"/>
                    <a:pt x="1012612" y="1078279"/>
                  </a:cubicBezTo>
                  <a:cubicBezTo>
                    <a:pt x="1023039" y="1088889"/>
                    <a:pt x="1035341" y="1097075"/>
                    <a:pt x="1049519" y="1102838"/>
                  </a:cubicBezTo>
                  <a:cubicBezTo>
                    <a:pt x="1063696" y="1108600"/>
                    <a:pt x="1079017" y="1111481"/>
                    <a:pt x="1095481" y="1111481"/>
                  </a:cubicBezTo>
                  <a:cubicBezTo>
                    <a:pt x="1105177" y="1111481"/>
                    <a:pt x="1114278" y="1110292"/>
                    <a:pt x="1122784" y="1107914"/>
                  </a:cubicBezTo>
                  <a:cubicBezTo>
                    <a:pt x="1131290" y="1105536"/>
                    <a:pt x="1139020" y="1102380"/>
                    <a:pt x="1145971" y="1098447"/>
                  </a:cubicBezTo>
                  <a:cubicBezTo>
                    <a:pt x="1152923" y="1094514"/>
                    <a:pt x="1159097" y="1089941"/>
                    <a:pt x="1164493" y="1084727"/>
                  </a:cubicBezTo>
                  <a:cubicBezTo>
                    <a:pt x="1169890" y="1079514"/>
                    <a:pt x="1174234" y="1073980"/>
                    <a:pt x="1177527" y="1068126"/>
                  </a:cubicBezTo>
                  <a:lnTo>
                    <a:pt x="1178625" y="1068126"/>
                  </a:lnTo>
                  <a:cubicBezTo>
                    <a:pt x="1178625" y="1091359"/>
                    <a:pt x="1176201" y="1111801"/>
                    <a:pt x="1171353" y="1129455"/>
                  </a:cubicBezTo>
                  <a:cubicBezTo>
                    <a:pt x="1166505" y="1147108"/>
                    <a:pt x="1159600" y="1161880"/>
                    <a:pt x="1150636" y="1173771"/>
                  </a:cubicBezTo>
                  <a:cubicBezTo>
                    <a:pt x="1141672" y="1185661"/>
                    <a:pt x="1130833" y="1194625"/>
                    <a:pt x="1118119" y="1200662"/>
                  </a:cubicBezTo>
                  <a:cubicBezTo>
                    <a:pt x="1105405" y="1206699"/>
                    <a:pt x="1091274" y="1209717"/>
                    <a:pt x="1075724" y="1209717"/>
                  </a:cubicBezTo>
                  <a:cubicBezTo>
                    <a:pt x="1068956" y="1209717"/>
                    <a:pt x="1061958" y="1209123"/>
                    <a:pt x="1054732" y="1207934"/>
                  </a:cubicBezTo>
                  <a:cubicBezTo>
                    <a:pt x="1047506" y="1206745"/>
                    <a:pt x="1040555" y="1205190"/>
                    <a:pt x="1033878" y="1203269"/>
                  </a:cubicBezTo>
                  <a:cubicBezTo>
                    <a:pt x="1027201" y="1201348"/>
                    <a:pt x="1021027" y="1199153"/>
                    <a:pt x="1015356" y="1196683"/>
                  </a:cubicBezTo>
                  <a:cubicBezTo>
                    <a:pt x="1009685" y="1194213"/>
                    <a:pt x="1004928" y="1191790"/>
                    <a:pt x="1001087" y="1189411"/>
                  </a:cubicBezTo>
                  <a:lnTo>
                    <a:pt x="1001087" y="1246761"/>
                  </a:lnTo>
                  <a:cubicBezTo>
                    <a:pt x="1004746" y="1248408"/>
                    <a:pt x="1009365" y="1250100"/>
                    <a:pt x="1014944" y="1251838"/>
                  </a:cubicBezTo>
                  <a:cubicBezTo>
                    <a:pt x="1020524" y="1253576"/>
                    <a:pt x="1026743" y="1255176"/>
                    <a:pt x="1033603" y="1256640"/>
                  </a:cubicBezTo>
                  <a:cubicBezTo>
                    <a:pt x="1040464" y="1258103"/>
                    <a:pt x="1047689" y="1259292"/>
                    <a:pt x="1055281" y="1260207"/>
                  </a:cubicBezTo>
                  <a:cubicBezTo>
                    <a:pt x="1062873" y="1261122"/>
                    <a:pt x="1070419" y="1261579"/>
                    <a:pt x="1077919" y="1261579"/>
                  </a:cubicBezTo>
                  <a:cubicBezTo>
                    <a:pt x="1100969" y="1261579"/>
                    <a:pt x="1122510" y="1257234"/>
                    <a:pt x="1142541" y="1248545"/>
                  </a:cubicBezTo>
                  <a:cubicBezTo>
                    <a:pt x="1162572" y="1239856"/>
                    <a:pt x="1180043" y="1226364"/>
                    <a:pt x="1194952" y="1208071"/>
                  </a:cubicBezTo>
                  <a:cubicBezTo>
                    <a:pt x="1209861" y="1189777"/>
                    <a:pt x="1221569" y="1166453"/>
                    <a:pt x="1230075" y="1138098"/>
                  </a:cubicBezTo>
                  <a:cubicBezTo>
                    <a:pt x="1238582" y="1109743"/>
                    <a:pt x="1242835" y="1075901"/>
                    <a:pt x="1242835" y="1036570"/>
                  </a:cubicBezTo>
                  <a:cubicBezTo>
                    <a:pt x="1242835" y="1003824"/>
                    <a:pt x="1239313" y="975927"/>
                    <a:pt x="1232270" y="952877"/>
                  </a:cubicBezTo>
                  <a:cubicBezTo>
                    <a:pt x="1225227" y="929827"/>
                    <a:pt x="1215715" y="911031"/>
                    <a:pt x="1203733" y="896487"/>
                  </a:cubicBezTo>
                  <a:cubicBezTo>
                    <a:pt x="1191750" y="881944"/>
                    <a:pt x="1177847" y="871334"/>
                    <a:pt x="1162023" y="864657"/>
                  </a:cubicBezTo>
                  <a:cubicBezTo>
                    <a:pt x="1146200" y="857980"/>
                    <a:pt x="1129415" y="854641"/>
                    <a:pt x="1111671" y="854641"/>
                  </a:cubicBezTo>
                  <a:close/>
                  <a:moveTo>
                    <a:pt x="2124236" y="0"/>
                  </a:moveTo>
                  <a:cubicBezTo>
                    <a:pt x="2601463" y="0"/>
                    <a:pt x="2988332" y="386869"/>
                    <a:pt x="2988332" y="864096"/>
                  </a:cubicBezTo>
                  <a:cubicBezTo>
                    <a:pt x="2988332" y="923749"/>
                    <a:pt x="2982287" y="981991"/>
                    <a:pt x="2970777" y="1038241"/>
                  </a:cubicBezTo>
                  <a:lnTo>
                    <a:pt x="2949877" y="1105569"/>
                  </a:lnTo>
                  <a:lnTo>
                    <a:pt x="2965988" y="1101856"/>
                  </a:lnTo>
                  <a:cubicBezTo>
                    <a:pt x="2982078" y="1099397"/>
                    <a:pt x="2998558" y="1098122"/>
                    <a:pt x="3015335" y="1098122"/>
                  </a:cubicBezTo>
                  <a:cubicBezTo>
                    <a:pt x="3194295" y="1098122"/>
                    <a:pt x="3339371" y="1243198"/>
                    <a:pt x="3339371" y="1422158"/>
                  </a:cubicBezTo>
                  <a:cubicBezTo>
                    <a:pt x="3339371" y="1578748"/>
                    <a:pt x="3228297" y="1709396"/>
                    <a:pt x="3080640" y="1739611"/>
                  </a:cubicBezTo>
                  <a:lnTo>
                    <a:pt x="3024336" y="1745287"/>
                  </a:lnTo>
                  <a:lnTo>
                    <a:pt x="3024336" y="1746194"/>
                  </a:lnTo>
                  <a:lnTo>
                    <a:pt x="3015335" y="1746194"/>
                  </a:lnTo>
                  <a:lnTo>
                    <a:pt x="1430736" y="1746194"/>
                  </a:lnTo>
                  <a:lnTo>
                    <a:pt x="1416110" y="1699080"/>
                  </a:lnTo>
                  <a:cubicBezTo>
                    <a:pt x="1369652" y="1589240"/>
                    <a:pt x="1260890" y="1512168"/>
                    <a:pt x="1134126" y="1512168"/>
                  </a:cubicBezTo>
                  <a:cubicBezTo>
                    <a:pt x="1091872" y="1512168"/>
                    <a:pt x="1051617" y="1520732"/>
                    <a:pt x="1015004" y="1536218"/>
                  </a:cubicBezTo>
                  <a:lnTo>
                    <a:pt x="983689" y="1553215"/>
                  </a:lnTo>
                  <a:lnTo>
                    <a:pt x="958475" y="1506762"/>
                  </a:lnTo>
                  <a:cubicBezTo>
                    <a:pt x="887304" y="1401413"/>
                    <a:pt x="766776" y="1332150"/>
                    <a:pt x="630070" y="1332150"/>
                  </a:cubicBezTo>
                  <a:cubicBezTo>
                    <a:pt x="602729" y="1332150"/>
                    <a:pt x="576035" y="1334921"/>
                    <a:pt x="550254" y="1340196"/>
                  </a:cubicBezTo>
                  <a:lnTo>
                    <a:pt x="538475" y="1343852"/>
                  </a:lnTo>
                  <a:lnTo>
                    <a:pt x="516125" y="1271853"/>
                  </a:lnTo>
                  <a:cubicBezTo>
                    <a:pt x="508212" y="1233181"/>
                    <a:pt x="504056" y="1193140"/>
                    <a:pt x="504056" y="1152128"/>
                  </a:cubicBezTo>
                  <a:cubicBezTo>
                    <a:pt x="504056" y="824034"/>
                    <a:pt x="770028" y="558062"/>
                    <a:pt x="1098122" y="558062"/>
                  </a:cubicBezTo>
                  <a:cubicBezTo>
                    <a:pt x="1139134" y="558062"/>
                    <a:pt x="1179175" y="562218"/>
                    <a:pt x="1217847" y="570131"/>
                  </a:cubicBezTo>
                  <a:lnTo>
                    <a:pt x="1306360" y="597607"/>
                  </a:lnTo>
                  <a:lnTo>
                    <a:pt x="1328045" y="527751"/>
                  </a:lnTo>
                  <a:cubicBezTo>
                    <a:pt x="1459222" y="217614"/>
                    <a:pt x="1766316" y="0"/>
                    <a:pt x="21242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2447"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33" name="Rectangle 32"/>
            <p:cNvSpPr/>
            <p:nvPr/>
          </p:nvSpPr>
          <p:spPr>
            <a:xfrm>
              <a:off x="3608404"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428" b="0" i="0" u="none" strike="noStrike" kern="1200" cap="none" spc="0" normalizeH="0" baseline="0" noProof="0" dirty="0">
                  <a:ln>
                    <a:noFill/>
                  </a:ln>
                  <a:solidFill>
                    <a:srgbClr val="FFFFFF"/>
                  </a:solidFill>
                  <a:effectLst/>
                  <a:uLnTx/>
                  <a:uFillTx/>
                  <a:latin typeface="Segoe UI Light"/>
                  <a:ea typeface="+mn-ea"/>
                  <a:cs typeface="Segoe UI Semibold" panose="020B0702040204020203" pitchFamily="34" charset="0"/>
                </a:rPr>
                <a:t>hochverfügbar</a:t>
              </a:r>
              <a:endParaRPr kumimoji="0" lang="de-DE" sz="1428" b="0" i="0" u="none" strike="noStrike" kern="1200" cap="none" spc="0" normalizeH="0" baseline="0" noProof="0" dirty="0">
                <a:ln>
                  <a:noFill/>
                </a:ln>
                <a:solidFill>
                  <a:srgbClr val="FFFFFF"/>
                </a:solidFill>
                <a:effectLst/>
                <a:uLnTx/>
                <a:uFillTx/>
                <a:latin typeface="Segoe UI Light"/>
                <a:ea typeface="+mn-ea"/>
                <a:cs typeface="+mn-cs"/>
              </a:endParaRPr>
            </a:p>
          </p:txBody>
        </p:sp>
      </p:grpSp>
      <p:grpSp>
        <p:nvGrpSpPr>
          <p:cNvPr id="6" name="Group 5"/>
          <p:cNvGrpSpPr/>
          <p:nvPr/>
        </p:nvGrpSpPr>
        <p:grpSpPr>
          <a:xfrm>
            <a:off x="5446322" y="3343807"/>
            <a:ext cx="1545449" cy="913211"/>
            <a:chOff x="5336596" y="3279299"/>
            <a:chExt cx="1515634" cy="895593"/>
          </a:xfrm>
        </p:grpSpPr>
        <p:sp>
          <p:nvSpPr>
            <p:cNvPr id="21" name="Freeform 20"/>
            <p:cNvSpPr>
              <a:spLocks/>
            </p:cNvSpPr>
            <p:nvPr/>
          </p:nvSpPr>
          <p:spPr bwMode="auto">
            <a:xfrm>
              <a:off x="5951538" y="3279299"/>
              <a:ext cx="405154" cy="575745"/>
            </a:xfrm>
            <a:custGeom>
              <a:avLst/>
              <a:gdLst>
                <a:gd name="connsiteX0" fmla="*/ 222834 w 2241280"/>
                <a:gd name="connsiteY0" fmla="*/ 2438202 h 3184972"/>
                <a:gd name="connsiteX1" fmla="*/ 222834 w 2241280"/>
                <a:gd name="connsiteY1" fmla="*/ 2652281 h 3184972"/>
                <a:gd name="connsiteX2" fmla="*/ 1230946 w 2241280"/>
                <a:gd name="connsiteY2" fmla="*/ 2652281 h 3184972"/>
                <a:gd name="connsiteX3" fmla="*/ 1230946 w 2241280"/>
                <a:gd name="connsiteY3" fmla="*/ 2438202 h 3184972"/>
                <a:gd name="connsiteX4" fmla="*/ 234026 w 2241280"/>
                <a:gd name="connsiteY4" fmla="*/ 2084438 h 3184972"/>
                <a:gd name="connsiteX5" fmla="*/ 234026 w 2241280"/>
                <a:gd name="connsiteY5" fmla="*/ 2298517 h 3184972"/>
                <a:gd name="connsiteX6" fmla="*/ 1242138 w 2241280"/>
                <a:gd name="connsiteY6" fmla="*/ 2298517 h 3184972"/>
                <a:gd name="connsiteX7" fmla="*/ 1242138 w 2241280"/>
                <a:gd name="connsiteY7" fmla="*/ 2084438 h 3184972"/>
                <a:gd name="connsiteX8" fmla="*/ 234026 w 2241280"/>
                <a:gd name="connsiteY8" fmla="*/ 1724881 h 3184972"/>
                <a:gd name="connsiteX9" fmla="*/ 234026 w 2241280"/>
                <a:gd name="connsiteY9" fmla="*/ 1938960 h 3184972"/>
                <a:gd name="connsiteX10" fmla="*/ 1242138 w 2241280"/>
                <a:gd name="connsiteY10" fmla="*/ 1938960 h 3184972"/>
                <a:gd name="connsiteX11" fmla="*/ 1242138 w 2241280"/>
                <a:gd name="connsiteY11" fmla="*/ 1724881 h 3184972"/>
                <a:gd name="connsiteX12" fmla="*/ 234026 w 2241280"/>
                <a:gd name="connsiteY12" fmla="*/ 1364841 h 3184972"/>
                <a:gd name="connsiteX13" fmla="*/ 234026 w 2241280"/>
                <a:gd name="connsiteY13" fmla="*/ 1578920 h 3184972"/>
                <a:gd name="connsiteX14" fmla="*/ 1242138 w 2241280"/>
                <a:gd name="connsiteY14" fmla="*/ 1578920 h 3184972"/>
                <a:gd name="connsiteX15" fmla="*/ 1242138 w 2241280"/>
                <a:gd name="connsiteY15" fmla="*/ 1364841 h 3184972"/>
                <a:gd name="connsiteX16" fmla="*/ 432048 w 2241280"/>
                <a:gd name="connsiteY16" fmla="*/ 890077 h 3184972"/>
                <a:gd name="connsiteX17" fmla="*/ 1044116 w 2241280"/>
                <a:gd name="connsiteY17" fmla="*/ 890077 h 3184972"/>
                <a:gd name="connsiteX18" fmla="*/ 1044116 w 2241280"/>
                <a:gd name="connsiteY18" fmla="*/ 1148817 h 3184972"/>
                <a:gd name="connsiteX19" fmla="*/ 1468174 w 2241280"/>
                <a:gd name="connsiteY19" fmla="*/ 1148817 h 3184972"/>
                <a:gd name="connsiteX20" fmla="*/ 1468174 w 2241280"/>
                <a:gd name="connsiteY20" fmla="*/ 1220825 h 3184972"/>
                <a:gd name="connsiteX21" fmla="*/ 1418302 w 2241280"/>
                <a:gd name="connsiteY21" fmla="*/ 1220825 h 3184972"/>
                <a:gd name="connsiteX22" fmla="*/ 1418302 w 2241280"/>
                <a:gd name="connsiteY22" fmla="*/ 3184972 h 3184972"/>
                <a:gd name="connsiteX23" fmla="*/ 882098 w 2241280"/>
                <a:gd name="connsiteY23" fmla="*/ 3184972 h 3184972"/>
                <a:gd name="connsiteX24" fmla="*/ 882098 w 2241280"/>
                <a:gd name="connsiteY24" fmla="*/ 2791966 h 3184972"/>
                <a:gd name="connsiteX25" fmla="*/ 594066 w 2241280"/>
                <a:gd name="connsiteY25" fmla="*/ 2791966 h 3184972"/>
                <a:gd name="connsiteX26" fmla="*/ 594066 w 2241280"/>
                <a:gd name="connsiteY26" fmla="*/ 3184972 h 3184972"/>
                <a:gd name="connsiteX27" fmla="*/ 57862 w 2241280"/>
                <a:gd name="connsiteY27" fmla="*/ 3184972 h 3184972"/>
                <a:gd name="connsiteX28" fmla="*/ 57862 w 2241280"/>
                <a:gd name="connsiteY28" fmla="*/ 1220825 h 3184972"/>
                <a:gd name="connsiteX29" fmla="*/ 7990 w 2241280"/>
                <a:gd name="connsiteY29" fmla="*/ 1220825 h 3184972"/>
                <a:gd name="connsiteX30" fmla="*/ 7990 w 2241280"/>
                <a:gd name="connsiteY30" fmla="*/ 1148817 h 3184972"/>
                <a:gd name="connsiteX31" fmla="*/ 432048 w 2241280"/>
                <a:gd name="connsiteY31" fmla="*/ 1148817 h 3184972"/>
                <a:gd name="connsiteX32" fmla="*/ 1278015 w 2241280"/>
                <a:gd name="connsiteY32" fmla="*/ 429585 h 3184972"/>
                <a:gd name="connsiteX33" fmla="*/ 1667149 w 2241280"/>
                <a:gd name="connsiteY33" fmla="*/ 633521 h 3184972"/>
                <a:gd name="connsiteX34" fmla="*/ 1801113 w 2241280"/>
                <a:gd name="connsiteY34" fmla="*/ 601656 h 3184972"/>
                <a:gd name="connsiteX35" fmla="*/ 2069041 w 2241280"/>
                <a:gd name="connsiteY35" fmla="*/ 869322 h 3184972"/>
                <a:gd name="connsiteX36" fmla="*/ 2241280 w 2241280"/>
                <a:gd name="connsiteY36" fmla="*/ 1181600 h 3184972"/>
                <a:gd name="connsiteX37" fmla="*/ 1909560 w 2241280"/>
                <a:gd name="connsiteY37" fmla="*/ 1544861 h 3184972"/>
                <a:gd name="connsiteX38" fmla="*/ 1536361 w 2241280"/>
                <a:gd name="connsiteY38" fmla="*/ 1544861 h 3184972"/>
                <a:gd name="connsiteX39" fmla="*/ 1468174 w 2241280"/>
                <a:gd name="connsiteY39" fmla="*/ 1544861 h 3184972"/>
                <a:gd name="connsiteX40" fmla="*/ 1468174 w 2241280"/>
                <a:gd name="connsiteY40" fmla="*/ 1270822 h 3184972"/>
                <a:gd name="connsiteX41" fmla="*/ 1475772 w 2241280"/>
                <a:gd name="connsiteY41" fmla="*/ 1270822 h 3184972"/>
                <a:gd name="connsiteX42" fmla="*/ 1533185 w 2241280"/>
                <a:gd name="connsiteY42" fmla="*/ 1270822 h 3184972"/>
                <a:gd name="connsiteX43" fmla="*/ 1533185 w 2241280"/>
                <a:gd name="connsiteY43" fmla="*/ 1213465 h 3184972"/>
                <a:gd name="connsiteX44" fmla="*/ 1533185 w 2241280"/>
                <a:gd name="connsiteY44" fmla="*/ 1156108 h 3184972"/>
                <a:gd name="connsiteX45" fmla="*/ 1533185 w 2241280"/>
                <a:gd name="connsiteY45" fmla="*/ 1098751 h 3184972"/>
                <a:gd name="connsiteX46" fmla="*/ 1475772 w 2241280"/>
                <a:gd name="connsiteY46" fmla="*/ 1098751 h 3184972"/>
                <a:gd name="connsiteX47" fmla="*/ 1099397 w 2241280"/>
                <a:gd name="connsiteY47" fmla="*/ 1098751 h 3184972"/>
                <a:gd name="connsiteX48" fmla="*/ 1099397 w 2241280"/>
                <a:gd name="connsiteY48" fmla="*/ 907560 h 3184972"/>
                <a:gd name="connsiteX49" fmla="*/ 1099397 w 2241280"/>
                <a:gd name="connsiteY49" fmla="*/ 850203 h 3184972"/>
                <a:gd name="connsiteX50" fmla="*/ 1048363 w 2241280"/>
                <a:gd name="connsiteY50" fmla="*/ 850203 h 3184972"/>
                <a:gd name="connsiteX51" fmla="*/ 812331 w 2241280"/>
                <a:gd name="connsiteY51" fmla="*/ 850203 h 3184972"/>
                <a:gd name="connsiteX52" fmla="*/ 1278015 w 2241280"/>
                <a:gd name="connsiteY52" fmla="*/ 429585 h 3184972"/>
                <a:gd name="connsiteX53" fmla="*/ 325600 w 2241280"/>
                <a:gd name="connsiteY53" fmla="*/ 0 h 3184972"/>
                <a:gd name="connsiteX54" fmla="*/ 497976 w 2241280"/>
                <a:gd name="connsiteY54" fmla="*/ 95380 h 3184972"/>
                <a:gd name="connsiteX55" fmla="*/ 555435 w 2241280"/>
                <a:gd name="connsiteY55" fmla="*/ 76304 h 3184972"/>
                <a:gd name="connsiteX56" fmla="*/ 676736 w 2241280"/>
                <a:gd name="connsiteY56" fmla="*/ 197119 h 3184972"/>
                <a:gd name="connsiteX57" fmla="*/ 753348 w 2241280"/>
                <a:gd name="connsiteY57" fmla="*/ 337010 h 3184972"/>
                <a:gd name="connsiteX58" fmla="*/ 606509 w 2241280"/>
                <a:gd name="connsiteY58" fmla="*/ 495977 h 3184972"/>
                <a:gd name="connsiteX59" fmla="*/ 140455 w 2241280"/>
                <a:gd name="connsiteY59" fmla="*/ 495977 h 3184972"/>
                <a:gd name="connsiteX60" fmla="*/ 0 w 2241280"/>
                <a:gd name="connsiteY60" fmla="*/ 356086 h 3184972"/>
                <a:gd name="connsiteX61" fmla="*/ 121302 w 2241280"/>
                <a:gd name="connsiteY61" fmla="*/ 216195 h 3184972"/>
                <a:gd name="connsiteX62" fmla="*/ 121302 w 2241280"/>
                <a:gd name="connsiteY62" fmla="*/ 209837 h 3184972"/>
                <a:gd name="connsiteX63" fmla="*/ 325600 w 2241280"/>
                <a:gd name="connsiteY63" fmla="*/ 0 h 318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241280" h="3184972">
                  <a:moveTo>
                    <a:pt x="222834" y="2438202"/>
                  </a:moveTo>
                  <a:lnTo>
                    <a:pt x="222834" y="2652281"/>
                  </a:lnTo>
                  <a:lnTo>
                    <a:pt x="1230946" y="2652281"/>
                  </a:lnTo>
                  <a:lnTo>
                    <a:pt x="1230946" y="2438202"/>
                  </a:lnTo>
                  <a:close/>
                  <a:moveTo>
                    <a:pt x="234026" y="2084438"/>
                  </a:moveTo>
                  <a:lnTo>
                    <a:pt x="234026" y="2298517"/>
                  </a:lnTo>
                  <a:lnTo>
                    <a:pt x="1242138" y="2298517"/>
                  </a:lnTo>
                  <a:lnTo>
                    <a:pt x="1242138" y="2084438"/>
                  </a:lnTo>
                  <a:close/>
                  <a:moveTo>
                    <a:pt x="234026" y="1724881"/>
                  </a:moveTo>
                  <a:lnTo>
                    <a:pt x="234026" y="1938960"/>
                  </a:lnTo>
                  <a:lnTo>
                    <a:pt x="1242138" y="1938960"/>
                  </a:lnTo>
                  <a:lnTo>
                    <a:pt x="1242138" y="1724881"/>
                  </a:lnTo>
                  <a:close/>
                  <a:moveTo>
                    <a:pt x="234026" y="1364841"/>
                  </a:moveTo>
                  <a:lnTo>
                    <a:pt x="234026" y="1578920"/>
                  </a:lnTo>
                  <a:lnTo>
                    <a:pt x="1242138" y="1578920"/>
                  </a:lnTo>
                  <a:lnTo>
                    <a:pt x="1242138" y="1364841"/>
                  </a:lnTo>
                  <a:close/>
                  <a:moveTo>
                    <a:pt x="432048" y="890077"/>
                  </a:moveTo>
                  <a:lnTo>
                    <a:pt x="1044116" y="890077"/>
                  </a:lnTo>
                  <a:lnTo>
                    <a:pt x="1044116" y="1148817"/>
                  </a:lnTo>
                  <a:lnTo>
                    <a:pt x="1468174" y="1148817"/>
                  </a:lnTo>
                  <a:lnTo>
                    <a:pt x="1468174" y="1220825"/>
                  </a:lnTo>
                  <a:lnTo>
                    <a:pt x="1418302" y="1220825"/>
                  </a:lnTo>
                  <a:lnTo>
                    <a:pt x="1418302" y="3184972"/>
                  </a:lnTo>
                  <a:lnTo>
                    <a:pt x="882098" y="3184972"/>
                  </a:lnTo>
                  <a:lnTo>
                    <a:pt x="882098" y="2791966"/>
                  </a:lnTo>
                  <a:lnTo>
                    <a:pt x="594066" y="2791966"/>
                  </a:lnTo>
                  <a:lnTo>
                    <a:pt x="594066" y="3184972"/>
                  </a:lnTo>
                  <a:lnTo>
                    <a:pt x="57862" y="3184972"/>
                  </a:lnTo>
                  <a:lnTo>
                    <a:pt x="57862" y="1220825"/>
                  </a:lnTo>
                  <a:lnTo>
                    <a:pt x="7990" y="1220825"/>
                  </a:lnTo>
                  <a:lnTo>
                    <a:pt x="7990" y="1148817"/>
                  </a:lnTo>
                  <a:lnTo>
                    <a:pt x="432048" y="1148817"/>
                  </a:lnTo>
                  <a:close/>
                  <a:moveTo>
                    <a:pt x="1278015" y="429585"/>
                  </a:moveTo>
                  <a:cubicBezTo>
                    <a:pt x="1443876" y="429585"/>
                    <a:pt x="1584219" y="512434"/>
                    <a:pt x="1667149" y="633521"/>
                  </a:cubicBezTo>
                  <a:cubicBezTo>
                    <a:pt x="1705424" y="614402"/>
                    <a:pt x="1750079" y="601656"/>
                    <a:pt x="1801113" y="601656"/>
                  </a:cubicBezTo>
                  <a:cubicBezTo>
                    <a:pt x="1947835" y="601656"/>
                    <a:pt x="2069041" y="722743"/>
                    <a:pt x="2069041" y="869322"/>
                  </a:cubicBezTo>
                  <a:cubicBezTo>
                    <a:pt x="2171109" y="933052"/>
                    <a:pt x="2241280" y="1047767"/>
                    <a:pt x="2241280" y="1181600"/>
                  </a:cubicBezTo>
                  <a:cubicBezTo>
                    <a:pt x="2241280" y="1372790"/>
                    <a:pt x="2094558" y="1525742"/>
                    <a:pt x="1909560" y="1544861"/>
                  </a:cubicBezTo>
                  <a:cubicBezTo>
                    <a:pt x="1909560" y="1544861"/>
                    <a:pt x="1909560" y="1544861"/>
                    <a:pt x="1536361" y="1544861"/>
                  </a:cubicBezTo>
                  <a:lnTo>
                    <a:pt x="1468174" y="1544861"/>
                  </a:lnTo>
                  <a:lnTo>
                    <a:pt x="1468174" y="1270822"/>
                  </a:lnTo>
                  <a:lnTo>
                    <a:pt x="1475772" y="1270822"/>
                  </a:lnTo>
                  <a:cubicBezTo>
                    <a:pt x="1475772" y="1270822"/>
                    <a:pt x="1475772" y="1270822"/>
                    <a:pt x="1533185" y="1270822"/>
                  </a:cubicBezTo>
                  <a:cubicBezTo>
                    <a:pt x="1533185" y="1270822"/>
                    <a:pt x="1533185" y="1270822"/>
                    <a:pt x="1533185" y="1213465"/>
                  </a:cubicBezTo>
                  <a:cubicBezTo>
                    <a:pt x="1533185" y="1213465"/>
                    <a:pt x="1533185" y="1213465"/>
                    <a:pt x="1533185" y="1156108"/>
                  </a:cubicBezTo>
                  <a:cubicBezTo>
                    <a:pt x="1533185" y="1156108"/>
                    <a:pt x="1533185" y="1156108"/>
                    <a:pt x="1533185" y="1098751"/>
                  </a:cubicBezTo>
                  <a:cubicBezTo>
                    <a:pt x="1533185" y="1098751"/>
                    <a:pt x="1533185" y="1098751"/>
                    <a:pt x="1475772" y="1098751"/>
                  </a:cubicBezTo>
                  <a:cubicBezTo>
                    <a:pt x="1475772" y="1098751"/>
                    <a:pt x="1475772" y="1098751"/>
                    <a:pt x="1099397" y="1098751"/>
                  </a:cubicBezTo>
                  <a:cubicBezTo>
                    <a:pt x="1099397" y="1098751"/>
                    <a:pt x="1099397" y="1098751"/>
                    <a:pt x="1099397" y="907560"/>
                  </a:cubicBezTo>
                  <a:cubicBezTo>
                    <a:pt x="1099397" y="907560"/>
                    <a:pt x="1099397" y="907560"/>
                    <a:pt x="1099397" y="850203"/>
                  </a:cubicBezTo>
                  <a:cubicBezTo>
                    <a:pt x="1099397" y="850203"/>
                    <a:pt x="1099397" y="850203"/>
                    <a:pt x="1048363" y="850203"/>
                  </a:cubicBezTo>
                  <a:cubicBezTo>
                    <a:pt x="1048363" y="850203"/>
                    <a:pt x="1048363" y="850203"/>
                    <a:pt x="812331" y="850203"/>
                  </a:cubicBezTo>
                  <a:cubicBezTo>
                    <a:pt x="831469" y="614402"/>
                    <a:pt x="1035604" y="429585"/>
                    <a:pt x="1278015" y="429585"/>
                  </a:cubicBezTo>
                  <a:close/>
                  <a:moveTo>
                    <a:pt x="325600" y="0"/>
                  </a:moveTo>
                  <a:cubicBezTo>
                    <a:pt x="402211" y="0"/>
                    <a:pt x="466054" y="38152"/>
                    <a:pt x="497976" y="95380"/>
                  </a:cubicBezTo>
                  <a:cubicBezTo>
                    <a:pt x="517129" y="82663"/>
                    <a:pt x="536282" y="76304"/>
                    <a:pt x="555435" y="76304"/>
                  </a:cubicBezTo>
                  <a:cubicBezTo>
                    <a:pt x="625662" y="76304"/>
                    <a:pt x="676736" y="133532"/>
                    <a:pt x="676736" y="197119"/>
                  </a:cubicBezTo>
                  <a:cubicBezTo>
                    <a:pt x="721427" y="228913"/>
                    <a:pt x="753348" y="273423"/>
                    <a:pt x="753348" y="337010"/>
                  </a:cubicBezTo>
                  <a:cubicBezTo>
                    <a:pt x="753348" y="419673"/>
                    <a:pt x="689505" y="489618"/>
                    <a:pt x="606509" y="495977"/>
                  </a:cubicBezTo>
                  <a:cubicBezTo>
                    <a:pt x="140455" y="495977"/>
                    <a:pt x="140455" y="495977"/>
                    <a:pt x="140455" y="495977"/>
                  </a:cubicBezTo>
                  <a:cubicBezTo>
                    <a:pt x="63843" y="495977"/>
                    <a:pt x="0" y="432390"/>
                    <a:pt x="0" y="356086"/>
                  </a:cubicBezTo>
                  <a:cubicBezTo>
                    <a:pt x="0" y="286141"/>
                    <a:pt x="51075" y="228913"/>
                    <a:pt x="121302" y="216195"/>
                  </a:cubicBezTo>
                  <a:cubicBezTo>
                    <a:pt x="121302" y="216195"/>
                    <a:pt x="121302" y="209837"/>
                    <a:pt x="121302" y="209837"/>
                  </a:cubicBezTo>
                  <a:cubicBezTo>
                    <a:pt x="121302" y="95380"/>
                    <a:pt x="210682" y="0"/>
                    <a:pt x="325600"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095" tIns="47547" rIns="95095" bIns="47547" numCol="1" anchor="t" anchorCtr="0" compatLnSpc="1">
              <a:prstTxWarp prst="textNoShape">
                <a:avLst/>
              </a:prstTxWarp>
              <a:noAutofit/>
            </a:bodyPr>
            <a:lstStyle/>
            <a:p>
              <a:pPr marL="0" marR="0" lvl="0" indent="0" algn="l" defTabSz="950969" rtl="0" eaLnBrk="1" fontAlgn="auto" latinLnBrk="0" hangingPunct="1">
                <a:lnSpc>
                  <a:spcPct val="100000"/>
                </a:lnSpc>
                <a:spcBef>
                  <a:spcPts val="0"/>
                </a:spcBef>
                <a:spcAft>
                  <a:spcPts val="0"/>
                </a:spcAft>
                <a:buClrTx/>
                <a:buSzTx/>
                <a:buFontTx/>
                <a:buNone/>
                <a:tabLst/>
                <a:defRPr/>
              </a:pPr>
              <a:endParaRPr kumimoji="0" lang="de-DE" sz="1872" b="0" i="0" u="none" strike="noStrike" kern="0" cap="none" spc="0" normalizeH="0" baseline="0" noProof="0" dirty="0">
                <a:ln>
                  <a:noFill/>
                </a:ln>
                <a:solidFill>
                  <a:srgbClr val="000000"/>
                </a:solidFill>
                <a:effectLst/>
                <a:uLnTx/>
                <a:uFillTx/>
                <a:latin typeface="Segoe UI Light"/>
                <a:ea typeface="+mn-ea"/>
                <a:cs typeface="+mn-cs"/>
              </a:endParaRPr>
            </a:p>
          </p:txBody>
        </p:sp>
        <p:sp>
          <p:nvSpPr>
            <p:cNvPr id="34" name="Rectangle 33"/>
            <p:cNvSpPr/>
            <p:nvPr/>
          </p:nvSpPr>
          <p:spPr>
            <a:xfrm>
              <a:off x="5336596"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428" b="0" i="0" u="none" strike="noStrike" kern="1200" cap="none" spc="0" normalizeH="0" baseline="0" noProof="0" dirty="0">
                  <a:ln>
                    <a:noFill/>
                  </a:ln>
                  <a:solidFill>
                    <a:srgbClr val="FFFFFF"/>
                  </a:solidFill>
                  <a:effectLst/>
                  <a:uLnTx/>
                  <a:uFillTx/>
                  <a:latin typeface="Segoe UI Light"/>
                  <a:ea typeface="+mn-ea"/>
                  <a:cs typeface="Segoe UI Semibold" panose="020B0702040204020203" pitchFamily="34" charset="0"/>
                </a:rPr>
                <a:t>hybrid</a:t>
              </a:r>
            </a:p>
          </p:txBody>
        </p:sp>
      </p:grpSp>
      <p:grpSp>
        <p:nvGrpSpPr>
          <p:cNvPr id="8" name="Group 7"/>
          <p:cNvGrpSpPr/>
          <p:nvPr/>
        </p:nvGrpSpPr>
        <p:grpSpPr>
          <a:xfrm>
            <a:off x="8970698" y="3407725"/>
            <a:ext cx="1545449" cy="849292"/>
            <a:chOff x="8792980" y="3341984"/>
            <a:chExt cx="1515634" cy="832908"/>
          </a:xfrm>
        </p:grpSpPr>
        <p:sp>
          <p:nvSpPr>
            <p:cNvPr id="20" name="Freeform 19"/>
            <p:cNvSpPr/>
            <p:nvPr/>
          </p:nvSpPr>
          <p:spPr>
            <a:xfrm>
              <a:off x="9260875" y="3341984"/>
              <a:ext cx="585673" cy="480385"/>
            </a:xfrm>
            <a:custGeom>
              <a:avLst/>
              <a:gdLst>
                <a:gd name="connsiteX0" fmla="*/ 2088231 w 3204356"/>
                <a:gd name="connsiteY0" fmla="*/ 1115341 h 2628292"/>
                <a:gd name="connsiteX1" fmla="*/ 2032986 w 3204356"/>
                <a:gd name="connsiteY1" fmla="*/ 1294122 h 2628292"/>
                <a:gd name="connsiteX2" fmla="*/ 1854205 w 3204356"/>
                <a:gd name="connsiteY2" fmla="*/ 1294121 h 2628292"/>
                <a:gd name="connsiteX3" fmla="*/ 1998843 w 3204356"/>
                <a:gd name="connsiteY3" fmla="*/ 1404612 h 2628292"/>
                <a:gd name="connsiteX4" fmla="*/ 1943595 w 3204356"/>
                <a:gd name="connsiteY4" fmla="*/ 1583392 h 2628292"/>
                <a:gd name="connsiteX5" fmla="*/ 2088231 w 3204356"/>
                <a:gd name="connsiteY5" fmla="*/ 1472898 h 2628292"/>
                <a:gd name="connsiteX6" fmla="*/ 2232867 w 3204356"/>
                <a:gd name="connsiteY6" fmla="*/ 1583392 h 2628292"/>
                <a:gd name="connsiteX7" fmla="*/ 2177619 w 3204356"/>
                <a:gd name="connsiteY7" fmla="*/ 1404612 h 2628292"/>
                <a:gd name="connsiteX8" fmla="*/ 2322257 w 3204356"/>
                <a:gd name="connsiteY8" fmla="*/ 1294121 h 2628292"/>
                <a:gd name="connsiteX9" fmla="*/ 2143476 w 3204356"/>
                <a:gd name="connsiteY9" fmla="*/ 1294122 h 2628292"/>
                <a:gd name="connsiteX10" fmla="*/ 2088231 w 3204356"/>
                <a:gd name="connsiteY10" fmla="*/ 1044116 h 2628292"/>
                <a:gd name="connsiteX11" fmla="*/ 2415080 w 3204356"/>
                <a:gd name="connsiteY11" fmla="*/ 1370965 h 2628292"/>
                <a:gd name="connsiteX12" fmla="*/ 2088231 w 3204356"/>
                <a:gd name="connsiteY12" fmla="*/ 1697814 h 2628292"/>
                <a:gd name="connsiteX13" fmla="*/ 1761382 w 3204356"/>
                <a:gd name="connsiteY13" fmla="*/ 1370965 h 2628292"/>
                <a:gd name="connsiteX14" fmla="*/ 2088231 w 3204356"/>
                <a:gd name="connsiteY14" fmla="*/ 1044116 h 2628292"/>
                <a:gd name="connsiteX15" fmla="*/ 2088231 w 3204356"/>
                <a:gd name="connsiteY15" fmla="*/ 972108 h 2628292"/>
                <a:gd name="connsiteX16" fmla="*/ 1692709 w 3204356"/>
                <a:gd name="connsiteY16" fmla="*/ 1367630 h 2628292"/>
                <a:gd name="connsiteX17" fmla="*/ 2088231 w 3204356"/>
                <a:gd name="connsiteY17" fmla="*/ 1763152 h 2628292"/>
                <a:gd name="connsiteX18" fmla="*/ 2483753 w 3204356"/>
                <a:gd name="connsiteY18" fmla="*/ 1367630 h 2628292"/>
                <a:gd name="connsiteX19" fmla="*/ 2088231 w 3204356"/>
                <a:gd name="connsiteY19" fmla="*/ 972108 h 2628292"/>
                <a:gd name="connsiteX20" fmla="*/ 2088232 w 3204356"/>
                <a:gd name="connsiteY20" fmla="*/ 863575 h 2628292"/>
                <a:gd name="connsiteX21" fmla="*/ 2592287 w 3204356"/>
                <a:gd name="connsiteY21" fmla="*/ 1367630 h 2628292"/>
                <a:gd name="connsiteX22" fmla="*/ 2506202 w 3204356"/>
                <a:gd name="connsiteY22" fmla="*/ 1649452 h 2628292"/>
                <a:gd name="connsiteX23" fmla="*/ 2481573 w 3204356"/>
                <a:gd name="connsiteY23" fmla="*/ 1679303 h 2628292"/>
                <a:gd name="connsiteX24" fmla="*/ 2666837 w 3204356"/>
                <a:gd name="connsiteY24" fmla="*/ 2486646 h 2628292"/>
                <a:gd name="connsiteX25" fmla="*/ 2287382 w 3204356"/>
                <a:gd name="connsiteY25" fmla="*/ 2248836 h 2628292"/>
                <a:gd name="connsiteX26" fmla="*/ 2049572 w 3204356"/>
                <a:gd name="connsiteY26" fmla="*/ 2628292 h 2628292"/>
                <a:gd name="connsiteX27" fmla="*/ 1863280 w 3204356"/>
                <a:gd name="connsiteY27" fmla="*/ 1816468 h 2628292"/>
                <a:gd name="connsiteX28" fmla="*/ 1806410 w 3204356"/>
                <a:gd name="connsiteY28" fmla="*/ 1785600 h 2628292"/>
                <a:gd name="connsiteX29" fmla="*/ 1584177 w 3204356"/>
                <a:gd name="connsiteY29" fmla="*/ 1367630 h 2628292"/>
                <a:gd name="connsiteX30" fmla="*/ 2088232 w 3204356"/>
                <a:gd name="connsiteY30" fmla="*/ 863575 h 2628292"/>
                <a:gd name="connsiteX31" fmla="*/ 1818202 w 3204356"/>
                <a:gd name="connsiteY31" fmla="*/ 0 h 2628292"/>
                <a:gd name="connsiteX32" fmla="*/ 2808312 w 3204356"/>
                <a:gd name="connsiteY32" fmla="*/ 990110 h 2628292"/>
                <a:gd name="connsiteX33" fmla="*/ 2788197 w 3204356"/>
                <a:gd name="connsiteY33" fmla="*/ 1189652 h 2628292"/>
                <a:gd name="connsiteX34" fmla="*/ 2775505 w 3204356"/>
                <a:gd name="connsiteY34" fmla="*/ 1230536 h 2628292"/>
                <a:gd name="connsiteX35" fmla="*/ 2826314 w 3204356"/>
                <a:gd name="connsiteY35" fmla="*/ 1224136 h 2628292"/>
                <a:gd name="connsiteX36" fmla="*/ 3204356 w 3204356"/>
                <a:gd name="connsiteY36" fmla="*/ 1602178 h 2628292"/>
                <a:gd name="connsiteX37" fmla="*/ 2826314 w 3204356"/>
                <a:gd name="connsiteY37" fmla="*/ 1980220 h 2628292"/>
                <a:gd name="connsiteX38" fmla="*/ 2610052 w 3204356"/>
                <a:gd name="connsiteY38" fmla="*/ 1980220 h 2628292"/>
                <a:gd name="connsiteX39" fmla="*/ 2547168 w 3204356"/>
                <a:gd name="connsiteY39" fmla="*/ 1712252 h 2628292"/>
                <a:gd name="connsiteX40" fmla="*/ 2566004 w 3204356"/>
                <a:gd name="connsiteY40" fmla="*/ 1689423 h 2628292"/>
                <a:gd name="connsiteX41" fmla="*/ 2664297 w 3204356"/>
                <a:gd name="connsiteY41" fmla="*/ 1367631 h 2628292"/>
                <a:gd name="connsiteX42" fmla="*/ 2088754 w 3204356"/>
                <a:gd name="connsiteY42" fmla="*/ 792088 h 2628292"/>
                <a:gd name="connsiteX43" fmla="*/ 1513211 w 3204356"/>
                <a:gd name="connsiteY43" fmla="*/ 1367631 h 2628292"/>
                <a:gd name="connsiteX44" fmla="*/ 1766962 w 3204356"/>
                <a:gd name="connsiteY44" fmla="*/ 1844881 h 2628292"/>
                <a:gd name="connsiteX45" fmla="*/ 1813985 w 3204356"/>
                <a:gd name="connsiteY45" fmla="*/ 1870403 h 2628292"/>
                <a:gd name="connsiteX46" fmla="*/ 1839756 w 3204356"/>
                <a:gd name="connsiteY46" fmla="*/ 1980220 h 2628292"/>
                <a:gd name="connsiteX47" fmla="*/ 1818202 w 3204356"/>
                <a:gd name="connsiteY47" fmla="*/ 1980220 h 2628292"/>
                <a:gd name="connsiteX48" fmla="*/ 666074 w 3204356"/>
                <a:gd name="connsiteY48" fmla="*/ 1980220 h 2628292"/>
                <a:gd name="connsiteX49" fmla="*/ 0 w 3204356"/>
                <a:gd name="connsiteY49" fmla="*/ 1314146 h 2628292"/>
                <a:gd name="connsiteX50" fmla="*/ 666074 w 3204356"/>
                <a:gd name="connsiteY50" fmla="*/ 648072 h 2628292"/>
                <a:gd name="connsiteX51" fmla="*/ 800311 w 3204356"/>
                <a:gd name="connsiteY51" fmla="*/ 661604 h 2628292"/>
                <a:gd name="connsiteX52" fmla="*/ 880512 w 3204356"/>
                <a:gd name="connsiteY52" fmla="*/ 686500 h 2628292"/>
                <a:gd name="connsiteX53" fmla="*/ 905900 w 3204356"/>
                <a:gd name="connsiteY53" fmla="*/ 604714 h 2628292"/>
                <a:gd name="connsiteX54" fmla="*/ 1818202 w 3204356"/>
                <a:gd name="connsiteY54" fmla="*/ 0 h 262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04356" h="2628292">
                  <a:moveTo>
                    <a:pt x="2088231" y="1115341"/>
                  </a:moveTo>
                  <a:lnTo>
                    <a:pt x="2032986" y="1294122"/>
                  </a:lnTo>
                  <a:lnTo>
                    <a:pt x="1854205" y="1294121"/>
                  </a:lnTo>
                  <a:lnTo>
                    <a:pt x="1998843" y="1404612"/>
                  </a:lnTo>
                  <a:lnTo>
                    <a:pt x="1943595" y="1583392"/>
                  </a:lnTo>
                  <a:lnTo>
                    <a:pt x="2088231" y="1472898"/>
                  </a:lnTo>
                  <a:lnTo>
                    <a:pt x="2232867" y="1583392"/>
                  </a:lnTo>
                  <a:lnTo>
                    <a:pt x="2177619" y="1404612"/>
                  </a:lnTo>
                  <a:lnTo>
                    <a:pt x="2322257" y="1294121"/>
                  </a:lnTo>
                  <a:lnTo>
                    <a:pt x="2143476" y="1294122"/>
                  </a:lnTo>
                  <a:close/>
                  <a:moveTo>
                    <a:pt x="2088231" y="1044116"/>
                  </a:moveTo>
                  <a:cubicBezTo>
                    <a:pt x="2268745" y="1044116"/>
                    <a:pt x="2415080" y="1190451"/>
                    <a:pt x="2415080" y="1370965"/>
                  </a:cubicBezTo>
                  <a:cubicBezTo>
                    <a:pt x="2415080" y="1551479"/>
                    <a:pt x="2268745" y="1697814"/>
                    <a:pt x="2088231" y="1697814"/>
                  </a:cubicBezTo>
                  <a:cubicBezTo>
                    <a:pt x="1907717" y="1697814"/>
                    <a:pt x="1761382" y="1551479"/>
                    <a:pt x="1761382" y="1370965"/>
                  </a:cubicBezTo>
                  <a:cubicBezTo>
                    <a:pt x="1761382" y="1190451"/>
                    <a:pt x="1907717" y="1044116"/>
                    <a:pt x="2088231" y="1044116"/>
                  </a:cubicBezTo>
                  <a:close/>
                  <a:moveTo>
                    <a:pt x="2088231" y="972108"/>
                  </a:moveTo>
                  <a:cubicBezTo>
                    <a:pt x="1869790" y="972108"/>
                    <a:pt x="1692709" y="1149189"/>
                    <a:pt x="1692709" y="1367630"/>
                  </a:cubicBezTo>
                  <a:cubicBezTo>
                    <a:pt x="1692709" y="1586071"/>
                    <a:pt x="1869790" y="1763152"/>
                    <a:pt x="2088231" y="1763152"/>
                  </a:cubicBezTo>
                  <a:cubicBezTo>
                    <a:pt x="2306672" y="1763152"/>
                    <a:pt x="2483753" y="1586071"/>
                    <a:pt x="2483753" y="1367630"/>
                  </a:cubicBezTo>
                  <a:cubicBezTo>
                    <a:pt x="2483753" y="1149189"/>
                    <a:pt x="2306672" y="972108"/>
                    <a:pt x="2088231" y="972108"/>
                  </a:cubicBezTo>
                  <a:close/>
                  <a:moveTo>
                    <a:pt x="2088232" y="863575"/>
                  </a:moveTo>
                  <a:cubicBezTo>
                    <a:pt x="2366614" y="863575"/>
                    <a:pt x="2592287" y="1089248"/>
                    <a:pt x="2592287" y="1367630"/>
                  </a:cubicBezTo>
                  <a:cubicBezTo>
                    <a:pt x="2592287" y="1472023"/>
                    <a:pt x="2560552" y="1569004"/>
                    <a:pt x="2506202" y="1649452"/>
                  </a:cubicBezTo>
                  <a:lnTo>
                    <a:pt x="2481573" y="1679303"/>
                  </a:lnTo>
                  <a:lnTo>
                    <a:pt x="2666837" y="2486646"/>
                  </a:lnTo>
                  <a:lnTo>
                    <a:pt x="2287382" y="2248836"/>
                  </a:lnTo>
                  <a:lnTo>
                    <a:pt x="2049572" y="2628292"/>
                  </a:lnTo>
                  <a:lnTo>
                    <a:pt x="1863280" y="1816468"/>
                  </a:lnTo>
                  <a:lnTo>
                    <a:pt x="1806410" y="1785600"/>
                  </a:lnTo>
                  <a:cubicBezTo>
                    <a:pt x="1672331" y="1695018"/>
                    <a:pt x="1584177" y="1541619"/>
                    <a:pt x="1584177" y="1367630"/>
                  </a:cubicBezTo>
                  <a:cubicBezTo>
                    <a:pt x="1584177" y="1089248"/>
                    <a:pt x="1809850" y="863575"/>
                    <a:pt x="2088232" y="863575"/>
                  </a:cubicBezTo>
                  <a:close/>
                  <a:moveTo>
                    <a:pt x="1818202" y="0"/>
                  </a:moveTo>
                  <a:cubicBezTo>
                    <a:pt x="2365025" y="0"/>
                    <a:pt x="2808312" y="443287"/>
                    <a:pt x="2808312" y="990110"/>
                  </a:cubicBezTo>
                  <a:cubicBezTo>
                    <a:pt x="2808312" y="1058463"/>
                    <a:pt x="2801386" y="1125198"/>
                    <a:pt x="2788197" y="1189652"/>
                  </a:cubicBezTo>
                  <a:lnTo>
                    <a:pt x="2775505" y="1230536"/>
                  </a:lnTo>
                  <a:lnTo>
                    <a:pt x="2826314" y="1224136"/>
                  </a:lnTo>
                  <a:cubicBezTo>
                    <a:pt x="3035101" y="1224136"/>
                    <a:pt x="3204356" y="1393391"/>
                    <a:pt x="3204356" y="1602178"/>
                  </a:cubicBezTo>
                  <a:cubicBezTo>
                    <a:pt x="3204356" y="1810965"/>
                    <a:pt x="3035101" y="1980220"/>
                    <a:pt x="2826314" y="1980220"/>
                  </a:cubicBezTo>
                  <a:lnTo>
                    <a:pt x="2610052" y="1980220"/>
                  </a:lnTo>
                  <a:lnTo>
                    <a:pt x="2547168" y="1712252"/>
                  </a:lnTo>
                  <a:lnTo>
                    <a:pt x="2566004" y="1689423"/>
                  </a:lnTo>
                  <a:cubicBezTo>
                    <a:pt x="2628061" y="1597566"/>
                    <a:pt x="2664297" y="1486830"/>
                    <a:pt x="2664297" y="1367631"/>
                  </a:cubicBezTo>
                  <a:cubicBezTo>
                    <a:pt x="2664297" y="1049767"/>
                    <a:pt x="2406618" y="792088"/>
                    <a:pt x="2088754" y="792088"/>
                  </a:cubicBezTo>
                  <a:cubicBezTo>
                    <a:pt x="1770890" y="792088"/>
                    <a:pt x="1513211" y="1049767"/>
                    <a:pt x="1513211" y="1367631"/>
                  </a:cubicBezTo>
                  <a:cubicBezTo>
                    <a:pt x="1513211" y="1566296"/>
                    <a:pt x="1613867" y="1741451"/>
                    <a:pt x="1766962" y="1844881"/>
                  </a:cubicBezTo>
                  <a:lnTo>
                    <a:pt x="1813985" y="1870403"/>
                  </a:lnTo>
                  <a:lnTo>
                    <a:pt x="1839756" y="1980220"/>
                  </a:lnTo>
                  <a:lnTo>
                    <a:pt x="1818202" y="1980220"/>
                  </a:lnTo>
                  <a:lnTo>
                    <a:pt x="666074" y="1980220"/>
                  </a:lnTo>
                  <a:cubicBezTo>
                    <a:pt x="298211" y="1980220"/>
                    <a:pt x="0" y="1682009"/>
                    <a:pt x="0" y="1314146"/>
                  </a:cubicBezTo>
                  <a:cubicBezTo>
                    <a:pt x="0" y="946283"/>
                    <a:pt x="298211" y="648072"/>
                    <a:pt x="666074" y="648072"/>
                  </a:cubicBezTo>
                  <a:cubicBezTo>
                    <a:pt x="712057" y="648072"/>
                    <a:pt x="756952" y="652732"/>
                    <a:pt x="800311" y="661604"/>
                  </a:cubicBezTo>
                  <a:lnTo>
                    <a:pt x="880512" y="686500"/>
                  </a:lnTo>
                  <a:lnTo>
                    <a:pt x="905900" y="604714"/>
                  </a:lnTo>
                  <a:cubicBezTo>
                    <a:pt x="1056207" y="249349"/>
                    <a:pt x="1408085" y="0"/>
                    <a:pt x="18182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2447" b="0" i="0" u="none" strike="noStrike" kern="1200" cap="none" spc="0" normalizeH="0" baseline="0" noProof="0">
                <a:ln>
                  <a:noFill/>
                </a:ln>
                <a:solidFill>
                  <a:srgbClr val="FFFFFF"/>
                </a:solidFill>
                <a:effectLst/>
                <a:uLnTx/>
                <a:uFillTx/>
                <a:latin typeface="Segoe UI Light"/>
                <a:ea typeface="+mn-ea"/>
                <a:cs typeface="+mn-cs"/>
              </a:endParaRPr>
            </a:p>
          </p:txBody>
        </p:sp>
        <p:sp>
          <p:nvSpPr>
            <p:cNvPr id="36" name="Rectangle 35"/>
            <p:cNvSpPr/>
            <p:nvPr/>
          </p:nvSpPr>
          <p:spPr>
            <a:xfrm>
              <a:off x="8792980"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428" b="0" i="0" u="none" strike="noStrike" kern="1200" cap="none" spc="0" normalizeH="0" baseline="0" noProof="0" dirty="0">
                  <a:ln>
                    <a:noFill/>
                  </a:ln>
                  <a:solidFill>
                    <a:srgbClr val="FFFFFF"/>
                  </a:solidFill>
                  <a:effectLst/>
                  <a:uLnTx/>
                  <a:uFillTx/>
                  <a:latin typeface="Segoe UI Light"/>
                  <a:ea typeface="+mn-ea"/>
                  <a:cs typeface="Segoe UI Semibold" panose="020B0702040204020203" pitchFamily="34" charset="0"/>
                </a:rPr>
                <a:t>sicher</a:t>
              </a:r>
              <a:endParaRPr kumimoji="0" lang="de-DE" sz="1071" b="0" i="0" u="none" strike="noStrike" kern="1200" cap="none" spc="0" normalizeH="0" baseline="0" noProof="0" dirty="0">
                <a:ln>
                  <a:noFill/>
                </a:ln>
                <a:solidFill>
                  <a:srgbClr val="FFFFFF"/>
                </a:solidFill>
                <a:effectLst/>
                <a:uLnTx/>
                <a:uFillTx/>
                <a:latin typeface="Segoe UI Light"/>
                <a:ea typeface="+mn-ea"/>
                <a:cs typeface="+mn-cs"/>
              </a:endParaRPr>
            </a:p>
          </p:txBody>
        </p:sp>
      </p:grpSp>
      <p:grpSp>
        <p:nvGrpSpPr>
          <p:cNvPr id="7" name="Group 6"/>
          <p:cNvGrpSpPr/>
          <p:nvPr/>
        </p:nvGrpSpPr>
        <p:grpSpPr>
          <a:xfrm>
            <a:off x="7208510" y="3451532"/>
            <a:ext cx="1545449" cy="805485"/>
            <a:chOff x="7064788" y="3384946"/>
            <a:chExt cx="1515634" cy="789946"/>
          </a:xfrm>
        </p:grpSpPr>
        <p:sp>
          <p:nvSpPr>
            <p:cNvPr id="35" name="Rectangle 34"/>
            <p:cNvSpPr/>
            <p:nvPr/>
          </p:nvSpPr>
          <p:spPr>
            <a:xfrm>
              <a:off x="7064788"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428" b="0" i="0" u="none" strike="noStrike" kern="1200" cap="none" spc="0" normalizeH="0" baseline="0" noProof="0" dirty="0">
                  <a:ln>
                    <a:noFill/>
                  </a:ln>
                  <a:solidFill>
                    <a:srgbClr val="FFFFFF"/>
                  </a:solidFill>
                  <a:effectLst/>
                  <a:uLnTx/>
                  <a:uFillTx/>
                  <a:latin typeface="Segoe UI Light"/>
                  <a:ea typeface="+mn-ea"/>
                  <a:cs typeface="Segoe UI Semibold" panose="020B0702040204020203" pitchFamily="34" charset="0"/>
                </a:rPr>
                <a:t>offen</a:t>
              </a:r>
              <a:endParaRPr kumimoji="0" lang="de-DE" sz="1071"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37" name="Freeform 36"/>
            <p:cNvSpPr>
              <a:spLocks/>
            </p:cNvSpPr>
            <p:nvPr/>
          </p:nvSpPr>
          <p:spPr bwMode="black">
            <a:xfrm>
              <a:off x="7450948" y="3384946"/>
              <a:ext cx="743313" cy="452411"/>
            </a:xfrm>
            <a:custGeom>
              <a:avLst/>
              <a:gdLst>
                <a:gd name="connsiteX0" fmla="*/ 197581 w 1054633"/>
                <a:gd name="connsiteY0" fmla="*/ 397382 h 641895"/>
                <a:gd name="connsiteX1" fmla="*/ 250662 w 1054633"/>
                <a:gd name="connsiteY1" fmla="*/ 433984 h 641895"/>
                <a:gd name="connsiteX2" fmla="*/ 299660 w 1054633"/>
                <a:gd name="connsiteY2" fmla="*/ 405516 h 641895"/>
                <a:gd name="connsiteX3" fmla="*/ 336408 w 1054633"/>
                <a:gd name="connsiteY3" fmla="*/ 450252 h 641895"/>
                <a:gd name="connsiteX4" fmla="*/ 336408 w 1054633"/>
                <a:gd name="connsiteY4" fmla="*/ 446185 h 641895"/>
                <a:gd name="connsiteX5" fmla="*/ 389488 w 1054633"/>
                <a:gd name="connsiteY5" fmla="*/ 413650 h 641895"/>
                <a:gd name="connsiteX6" fmla="*/ 422153 w 1054633"/>
                <a:gd name="connsiteY6" fmla="*/ 466520 h 641895"/>
                <a:gd name="connsiteX7" fmla="*/ 418070 w 1054633"/>
                <a:gd name="connsiteY7" fmla="*/ 494988 h 641895"/>
                <a:gd name="connsiteX8" fmla="*/ 467068 w 1054633"/>
                <a:gd name="connsiteY8" fmla="*/ 474654 h 641895"/>
                <a:gd name="connsiteX9" fmla="*/ 499733 w 1054633"/>
                <a:gd name="connsiteY9" fmla="*/ 527524 h 641895"/>
                <a:gd name="connsiteX10" fmla="*/ 483400 w 1054633"/>
                <a:gd name="connsiteY10" fmla="*/ 596662 h 641895"/>
                <a:gd name="connsiteX11" fmla="*/ 434403 w 1054633"/>
                <a:gd name="connsiteY11" fmla="*/ 633264 h 641895"/>
                <a:gd name="connsiteX12" fmla="*/ 430320 w 1054633"/>
                <a:gd name="connsiteY12" fmla="*/ 633264 h 641895"/>
                <a:gd name="connsiteX13" fmla="*/ 393572 w 1054633"/>
                <a:gd name="connsiteY13" fmla="*/ 584461 h 641895"/>
                <a:gd name="connsiteX14" fmla="*/ 352740 w 1054633"/>
                <a:gd name="connsiteY14" fmla="*/ 604796 h 641895"/>
                <a:gd name="connsiteX15" fmla="*/ 348657 w 1054633"/>
                <a:gd name="connsiteY15" fmla="*/ 604796 h 641895"/>
                <a:gd name="connsiteX16" fmla="*/ 311909 w 1054633"/>
                <a:gd name="connsiteY16" fmla="*/ 551925 h 641895"/>
                <a:gd name="connsiteX17" fmla="*/ 315992 w 1054633"/>
                <a:gd name="connsiteY17" fmla="*/ 547858 h 641895"/>
                <a:gd name="connsiteX18" fmla="*/ 271078 w 1054633"/>
                <a:gd name="connsiteY18" fmla="*/ 568193 h 641895"/>
                <a:gd name="connsiteX19" fmla="*/ 266995 w 1054633"/>
                <a:gd name="connsiteY19" fmla="*/ 568193 h 641895"/>
                <a:gd name="connsiteX20" fmla="*/ 234330 w 1054633"/>
                <a:gd name="connsiteY20" fmla="*/ 535658 h 641895"/>
                <a:gd name="connsiteX21" fmla="*/ 226163 w 1054633"/>
                <a:gd name="connsiteY21" fmla="*/ 539725 h 641895"/>
                <a:gd name="connsiteX22" fmla="*/ 213914 w 1054633"/>
                <a:gd name="connsiteY22" fmla="*/ 539725 h 641895"/>
                <a:gd name="connsiteX23" fmla="*/ 173083 w 1054633"/>
                <a:gd name="connsiteY23" fmla="*/ 507189 h 641895"/>
                <a:gd name="connsiteX24" fmla="*/ 160833 w 1054633"/>
                <a:gd name="connsiteY24" fmla="*/ 450252 h 641895"/>
                <a:gd name="connsiteX25" fmla="*/ 197581 w 1054633"/>
                <a:gd name="connsiteY25" fmla="*/ 397382 h 641895"/>
                <a:gd name="connsiteX26" fmla="*/ 209774 w 1054633"/>
                <a:gd name="connsiteY26" fmla="*/ 82590 h 641895"/>
                <a:gd name="connsiteX27" fmla="*/ 250645 w 1054633"/>
                <a:gd name="connsiteY27" fmla="*/ 82590 h 641895"/>
                <a:gd name="connsiteX28" fmla="*/ 222035 w 1054633"/>
                <a:gd name="connsiteY28" fmla="*/ 139745 h 641895"/>
                <a:gd name="connsiteX29" fmla="*/ 230209 w 1054633"/>
                <a:gd name="connsiteY29" fmla="*/ 192818 h 641895"/>
                <a:gd name="connsiteX30" fmla="*/ 299691 w 1054633"/>
                <a:gd name="connsiteY30" fmla="*/ 237726 h 641895"/>
                <a:gd name="connsiteX31" fmla="*/ 352823 w 1054633"/>
                <a:gd name="connsiteY31" fmla="*/ 229561 h 641895"/>
                <a:gd name="connsiteX32" fmla="*/ 365085 w 1054633"/>
                <a:gd name="connsiteY32" fmla="*/ 221396 h 641895"/>
                <a:gd name="connsiteX33" fmla="*/ 475437 w 1054633"/>
                <a:gd name="connsiteY33" fmla="*/ 160158 h 641895"/>
                <a:gd name="connsiteX34" fmla="*/ 549005 w 1054633"/>
                <a:gd name="connsiteY34" fmla="*/ 192818 h 641895"/>
                <a:gd name="connsiteX35" fmla="*/ 871889 w 1054633"/>
                <a:gd name="connsiteY35" fmla="*/ 425522 h 641895"/>
                <a:gd name="connsiteX36" fmla="*/ 880063 w 1054633"/>
                <a:gd name="connsiteY36" fmla="*/ 486759 h 641895"/>
                <a:gd name="connsiteX37" fmla="*/ 843279 w 1054633"/>
                <a:gd name="connsiteY37" fmla="*/ 507172 h 641895"/>
                <a:gd name="connsiteX38" fmla="*/ 692055 w 1054633"/>
                <a:gd name="connsiteY38" fmla="*/ 396944 h 641895"/>
                <a:gd name="connsiteX39" fmla="*/ 679793 w 1054633"/>
                <a:gd name="connsiteY39" fmla="*/ 401027 h 641895"/>
                <a:gd name="connsiteX40" fmla="*/ 683881 w 1054633"/>
                <a:gd name="connsiteY40" fmla="*/ 413274 h 641895"/>
                <a:gd name="connsiteX41" fmla="*/ 806494 w 1054633"/>
                <a:gd name="connsiteY41" fmla="*/ 499007 h 641895"/>
                <a:gd name="connsiteX42" fmla="*/ 798320 w 1054633"/>
                <a:gd name="connsiteY42" fmla="*/ 535750 h 641895"/>
                <a:gd name="connsiteX43" fmla="*/ 761536 w 1054633"/>
                <a:gd name="connsiteY43" fmla="*/ 556162 h 641895"/>
                <a:gd name="connsiteX44" fmla="*/ 614399 w 1054633"/>
                <a:gd name="connsiteY44" fmla="*/ 445934 h 641895"/>
                <a:gd name="connsiteX45" fmla="*/ 602138 w 1054633"/>
                <a:gd name="connsiteY45" fmla="*/ 450017 h 641895"/>
                <a:gd name="connsiteX46" fmla="*/ 602138 w 1054633"/>
                <a:gd name="connsiteY46" fmla="*/ 462264 h 641895"/>
                <a:gd name="connsiteX47" fmla="*/ 724752 w 1054633"/>
                <a:gd name="connsiteY47" fmla="*/ 547997 h 641895"/>
                <a:gd name="connsiteX48" fmla="*/ 716578 w 1054633"/>
                <a:gd name="connsiteY48" fmla="*/ 584740 h 641895"/>
                <a:gd name="connsiteX49" fmla="*/ 679793 w 1054633"/>
                <a:gd name="connsiteY49" fmla="*/ 601070 h 641895"/>
                <a:gd name="connsiteX50" fmla="*/ 573528 w 1054633"/>
                <a:gd name="connsiteY50" fmla="*/ 527585 h 641895"/>
                <a:gd name="connsiteX51" fmla="*/ 561267 w 1054633"/>
                <a:gd name="connsiteY51" fmla="*/ 527585 h 641895"/>
                <a:gd name="connsiteX52" fmla="*/ 565354 w 1054633"/>
                <a:gd name="connsiteY52" fmla="*/ 539832 h 641895"/>
                <a:gd name="connsiteX53" fmla="*/ 630748 w 1054633"/>
                <a:gd name="connsiteY53" fmla="*/ 588822 h 641895"/>
                <a:gd name="connsiteX54" fmla="*/ 626661 w 1054633"/>
                <a:gd name="connsiteY54" fmla="*/ 621483 h 641895"/>
                <a:gd name="connsiteX55" fmla="*/ 589877 w 1054633"/>
                <a:gd name="connsiteY55" fmla="*/ 641895 h 641895"/>
                <a:gd name="connsiteX56" fmla="*/ 516308 w 1054633"/>
                <a:gd name="connsiteY56" fmla="*/ 588822 h 641895"/>
                <a:gd name="connsiteX57" fmla="*/ 528570 w 1054633"/>
                <a:gd name="connsiteY57" fmla="*/ 531667 h 641895"/>
                <a:gd name="connsiteX58" fmla="*/ 528570 w 1054633"/>
                <a:gd name="connsiteY58" fmla="*/ 523502 h 641895"/>
                <a:gd name="connsiteX59" fmla="*/ 471350 w 1054633"/>
                <a:gd name="connsiteY59" fmla="*/ 445934 h 641895"/>
                <a:gd name="connsiteX60" fmla="*/ 463176 w 1054633"/>
                <a:gd name="connsiteY60" fmla="*/ 441852 h 641895"/>
                <a:gd name="connsiteX61" fmla="*/ 450914 w 1054633"/>
                <a:gd name="connsiteY61" fmla="*/ 441852 h 641895"/>
                <a:gd name="connsiteX62" fmla="*/ 397782 w 1054633"/>
                <a:gd name="connsiteY62" fmla="*/ 384696 h 641895"/>
                <a:gd name="connsiteX63" fmla="*/ 389607 w 1054633"/>
                <a:gd name="connsiteY63" fmla="*/ 384696 h 641895"/>
                <a:gd name="connsiteX64" fmla="*/ 340562 w 1054633"/>
                <a:gd name="connsiteY64" fmla="*/ 392861 h 641895"/>
                <a:gd name="connsiteX65" fmla="*/ 303778 w 1054633"/>
                <a:gd name="connsiteY65" fmla="*/ 376531 h 641895"/>
                <a:gd name="connsiteX66" fmla="*/ 299691 w 1054633"/>
                <a:gd name="connsiteY66" fmla="*/ 376531 h 641895"/>
                <a:gd name="connsiteX67" fmla="*/ 254732 w 1054633"/>
                <a:gd name="connsiteY67" fmla="*/ 384696 h 641895"/>
                <a:gd name="connsiteX68" fmla="*/ 213861 w 1054633"/>
                <a:gd name="connsiteY68" fmla="*/ 368366 h 641895"/>
                <a:gd name="connsiteX69" fmla="*/ 189338 w 1054633"/>
                <a:gd name="connsiteY69" fmla="*/ 368366 h 641895"/>
                <a:gd name="connsiteX70" fmla="*/ 140293 w 1054633"/>
                <a:gd name="connsiteY70" fmla="*/ 409192 h 641895"/>
                <a:gd name="connsiteX71" fmla="*/ 128031 w 1054633"/>
                <a:gd name="connsiteY71" fmla="*/ 405109 h 641895"/>
                <a:gd name="connsiteX72" fmla="*/ 209774 w 1054633"/>
                <a:gd name="connsiteY72" fmla="*/ 82590 h 641895"/>
                <a:gd name="connsiteX73" fmla="*/ 985186 w 1054633"/>
                <a:gd name="connsiteY73" fmla="*/ 65957 h 641895"/>
                <a:gd name="connsiteX74" fmla="*/ 1021952 w 1054633"/>
                <a:gd name="connsiteY74" fmla="*/ 90450 h 641895"/>
                <a:gd name="connsiteX75" fmla="*/ 1054633 w 1054633"/>
                <a:gd name="connsiteY75" fmla="*/ 376195 h 641895"/>
                <a:gd name="connsiteX76" fmla="*/ 1021952 w 1054633"/>
                <a:gd name="connsiteY76" fmla="*/ 408852 h 641895"/>
                <a:gd name="connsiteX77" fmla="*/ 977016 w 1054633"/>
                <a:gd name="connsiteY77" fmla="*/ 408852 h 641895"/>
                <a:gd name="connsiteX78" fmla="*/ 887143 w 1054633"/>
                <a:gd name="connsiteY78" fmla="*/ 90450 h 641895"/>
                <a:gd name="connsiteX79" fmla="*/ 985186 w 1054633"/>
                <a:gd name="connsiteY79" fmla="*/ 65957 h 641895"/>
                <a:gd name="connsiteX80" fmla="*/ 113721 w 1054633"/>
                <a:gd name="connsiteY80" fmla="*/ 32759 h 641895"/>
                <a:gd name="connsiteX81" fmla="*/ 137170 w 1054633"/>
                <a:gd name="connsiteY81" fmla="*/ 33778 h 641895"/>
                <a:gd name="connsiteX82" fmla="*/ 186105 w 1054633"/>
                <a:gd name="connsiteY82" fmla="*/ 62316 h 641895"/>
                <a:gd name="connsiteX83" fmla="*/ 100468 w 1054633"/>
                <a:gd name="connsiteY83" fmla="*/ 408852 h 641895"/>
                <a:gd name="connsiteX84" fmla="*/ 22987 w 1054633"/>
                <a:gd name="connsiteY84" fmla="*/ 392545 h 641895"/>
                <a:gd name="connsiteX85" fmla="*/ 2597 w 1054633"/>
                <a:gd name="connsiteY85" fmla="*/ 355852 h 641895"/>
                <a:gd name="connsiteX86" fmla="*/ 96390 w 1054633"/>
                <a:gd name="connsiteY86" fmla="*/ 50085 h 641895"/>
                <a:gd name="connsiteX87" fmla="*/ 113721 w 1054633"/>
                <a:gd name="connsiteY87" fmla="*/ 32759 h 641895"/>
                <a:gd name="connsiteX88" fmla="*/ 469795 w 1054633"/>
                <a:gd name="connsiteY88" fmla="*/ 368 h 641895"/>
                <a:gd name="connsiteX89" fmla="*/ 496347 w 1054633"/>
                <a:gd name="connsiteY89" fmla="*/ 4459 h 641895"/>
                <a:gd name="connsiteX90" fmla="*/ 729184 w 1054633"/>
                <a:gd name="connsiteY90" fmla="*/ 110831 h 641895"/>
                <a:gd name="connsiteX91" fmla="*/ 761863 w 1054633"/>
                <a:gd name="connsiteY91" fmla="*/ 123105 h 641895"/>
                <a:gd name="connsiteX92" fmla="*/ 872155 w 1054633"/>
                <a:gd name="connsiteY92" fmla="*/ 114922 h 641895"/>
                <a:gd name="connsiteX93" fmla="*/ 949767 w 1054633"/>
                <a:gd name="connsiteY93" fmla="*/ 393125 h 641895"/>
                <a:gd name="connsiteX94" fmla="*/ 892579 w 1054633"/>
                <a:gd name="connsiteY94" fmla="*/ 405399 h 641895"/>
                <a:gd name="connsiteX95" fmla="*/ 888494 w 1054633"/>
                <a:gd name="connsiteY95" fmla="*/ 401308 h 641895"/>
                <a:gd name="connsiteX96" fmla="*/ 688336 w 1054633"/>
                <a:gd name="connsiteY96" fmla="*/ 258115 h 641895"/>
                <a:gd name="connsiteX97" fmla="*/ 565790 w 1054633"/>
                <a:gd name="connsiteY97" fmla="*/ 168108 h 641895"/>
                <a:gd name="connsiteX98" fmla="*/ 475923 w 1054633"/>
                <a:gd name="connsiteY98" fmla="*/ 127196 h 641895"/>
                <a:gd name="connsiteX99" fmla="*/ 337037 w 1054633"/>
                <a:gd name="connsiteY99" fmla="*/ 200838 h 641895"/>
                <a:gd name="connsiteX100" fmla="*/ 304358 w 1054633"/>
                <a:gd name="connsiteY100" fmla="*/ 209021 h 641895"/>
                <a:gd name="connsiteX101" fmla="*/ 259425 w 1054633"/>
                <a:gd name="connsiteY101" fmla="*/ 180382 h 641895"/>
                <a:gd name="connsiteX102" fmla="*/ 279849 w 1054633"/>
                <a:gd name="connsiteY102" fmla="*/ 98558 h 641895"/>
                <a:gd name="connsiteX103" fmla="*/ 349292 w 1054633"/>
                <a:gd name="connsiteY103" fmla="*/ 61737 h 641895"/>
                <a:gd name="connsiteX104" fmla="*/ 443244 w 1054633"/>
                <a:gd name="connsiteY104" fmla="*/ 8551 h 641895"/>
                <a:gd name="connsiteX105" fmla="*/ 469795 w 1054633"/>
                <a:gd name="connsiteY105" fmla="*/ 368 h 64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054633" h="641895">
                  <a:moveTo>
                    <a:pt x="197581" y="397382"/>
                  </a:moveTo>
                  <a:cubicBezTo>
                    <a:pt x="217997" y="393315"/>
                    <a:pt x="242496" y="409583"/>
                    <a:pt x="250662" y="433984"/>
                  </a:cubicBezTo>
                  <a:cubicBezTo>
                    <a:pt x="254745" y="413650"/>
                    <a:pt x="279244" y="401449"/>
                    <a:pt x="299660" y="405516"/>
                  </a:cubicBezTo>
                  <a:cubicBezTo>
                    <a:pt x="320075" y="409583"/>
                    <a:pt x="336408" y="429917"/>
                    <a:pt x="336408" y="450252"/>
                  </a:cubicBezTo>
                  <a:cubicBezTo>
                    <a:pt x="336408" y="450252"/>
                    <a:pt x="336408" y="450252"/>
                    <a:pt x="336408" y="446185"/>
                  </a:cubicBezTo>
                  <a:cubicBezTo>
                    <a:pt x="340491" y="421784"/>
                    <a:pt x="364990" y="409583"/>
                    <a:pt x="389488" y="413650"/>
                  </a:cubicBezTo>
                  <a:cubicBezTo>
                    <a:pt x="413987" y="417717"/>
                    <a:pt x="430320" y="442118"/>
                    <a:pt x="422153" y="466520"/>
                  </a:cubicBezTo>
                  <a:cubicBezTo>
                    <a:pt x="422153" y="466520"/>
                    <a:pt x="422153" y="466520"/>
                    <a:pt x="418070" y="494988"/>
                  </a:cubicBezTo>
                  <a:cubicBezTo>
                    <a:pt x="426237" y="478721"/>
                    <a:pt x="446652" y="470587"/>
                    <a:pt x="467068" y="474654"/>
                  </a:cubicBezTo>
                  <a:cubicBezTo>
                    <a:pt x="487484" y="478721"/>
                    <a:pt x="503816" y="503122"/>
                    <a:pt x="499733" y="527524"/>
                  </a:cubicBezTo>
                  <a:cubicBezTo>
                    <a:pt x="499733" y="527524"/>
                    <a:pt x="499733" y="527524"/>
                    <a:pt x="483400" y="596662"/>
                  </a:cubicBezTo>
                  <a:cubicBezTo>
                    <a:pt x="475234" y="621063"/>
                    <a:pt x="454819" y="633264"/>
                    <a:pt x="434403" y="633264"/>
                  </a:cubicBezTo>
                  <a:cubicBezTo>
                    <a:pt x="430320" y="633264"/>
                    <a:pt x="430320" y="633264"/>
                    <a:pt x="430320" y="633264"/>
                  </a:cubicBezTo>
                  <a:cubicBezTo>
                    <a:pt x="405821" y="625130"/>
                    <a:pt x="393572" y="604796"/>
                    <a:pt x="393572" y="584461"/>
                  </a:cubicBezTo>
                  <a:cubicBezTo>
                    <a:pt x="385405" y="596662"/>
                    <a:pt x="369073" y="604796"/>
                    <a:pt x="352740" y="604796"/>
                  </a:cubicBezTo>
                  <a:cubicBezTo>
                    <a:pt x="348657" y="604796"/>
                    <a:pt x="348657" y="604796"/>
                    <a:pt x="348657" y="604796"/>
                  </a:cubicBezTo>
                  <a:cubicBezTo>
                    <a:pt x="324158" y="596662"/>
                    <a:pt x="307826" y="572260"/>
                    <a:pt x="311909" y="551925"/>
                  </a:cubicBezTo>
                  <a:cubicBezTo>
                    <a:pt x="311909" y="551925"/>
                    <a:pt x="311909" y="551925"/>
                    <a:pt x="315992" y="547858"/>
                  </a:cubicBezTo>
                  <a:cubicBezTo>
                    <a:pt x="303743" y="560059"/>
                    <a:pt x="287410" y="568193"/>
                    <a:pt x="271078" y="568193"/>
                  </a:cubicBezTo>
                  <a:cubicBezTo>
                    <a:pt x="271078" y="568193"/>
                    <a:pt x="271078" y="568193"/>
                    <a:pt x="266995" y="568193"/>
                  </a:cubicBezTo>
                  <a:cubicBezTo>
                    <a:pt x="250662" y="564126"/>
                    <a:pt x="238413" y="551925"/>
                    <a:pt x="234330" y="535658"/>
                  </a:cubicBezTo>
                  <a:cubicBezTo>
                    <a:pt x="230246" y="539725"/>
                    <a:pt x="230246" y="539725"/>
                    <a:pt x="226163" y="539725"/>
                  </a:cubicBezTo>
                  <a:cubicBezTo>
                    <a:pt x="222080" y="539725"/>
                    <a:pt x="217997" y="539725"/>
                    <a:pt x="213914" y="539725"/>
                  </a:cubicBezTo>
                  <a:cubicBezTo>
                    <a:pt x="193498" y="539725"/>
                    <a:pt x="177166" y="523457"/>
                    <a:pt x="173083" y="507189"/>
                  </a:cubicBezTo>
                  <a:cubicBezTo>
                    <a:pt x="173083" y="507189"/>
                    <a:pt x="173083" y="507189"/>
                    <a:pt x="160833" y="450252"/>
                  </a:cubicBezTo>
                  <a:cubicBezTo>
                    <a:pt x="156750" y="425851"/>
                    <a:pt x="173083" y="405516"/>
                    <a:pt x="197581" y="397382"/>
                  </a:cubicBezTo>
                  <a:close/>
                  <a:moveTo>
                    <a:pt x="209774" y="82590"/>
                  </a:moveTo>
                  <a:cubicBezTo>
                    <a:pt x="209774" y="82590"/>
                    <a:pt x="226122" y="82590"/>
                    <a:pt x="250645" y="82590"/>
                  </a:cubicBezTo>
                  <a:cubicBezTo>
                    <a:pt x="234297" y="98920"/>
                    <a:pt x="222035" y="119333"/>
                    <a:pt x="222035" y="139745"/>
                  </a:cubicBezTo>
                  <a:cubicBezTo>
                    <a:pt x="217948" y="160158"/>
                    <a:pt x="222035" y="176488"/>
                    <a:pt x="230209" y="192818"/>
                  </a:cubicBezTo>
                  <a:cubicBezTo>
                    <a:pt x="246558" y="221396"/>
                    <a:pt x="271081" y="237726"/>
                    <a:pt x="299691" y="237726"/>
                  </a:cubicBezTo>
                  <a:cubicBezTo>
                    <a:pt x="316039" y="241808"/>
                    <a:pt x="336475" y="237726"/>
                    <a:pt x="352823" y="229561"/>
                  </a:cubicBezTo>
                  <a:cubicBezTo>
                    <a:pt x="352823" y="229561"/>
                    <a:pt x="352823" y="229561"/>
                    <a:pt x="365085" y="221396"/>
                  </a:cubicBezTo>
                  <a:cubicBezTo>
                    <a:pt x="365085" y="221396"/>
                    <a:pt x="365085" y="221396"/>
                    <a:pt x="475437" y="160158"/>
                  </a:cubicBezTo>
                  <a:cubicBezTo>
                    <a:pt x="475437" y="160158"/>
                    <a:pt x="475437" y="160158"/>
                    <a:pt x="549005" y="192818"/>
                  </a:cubicBezTo>
                  <a:cubicBezTo>
                    <a:pt x="549005" y="192818"/>
                    <a:pt x="549005" y="192818"/>
                    <a:pt x="871889" y="425522"/>
                  </a:cubicBezTo>
                  <a:cubicBezTo>
                    <a:pt x="888237" y="437769"/>
                    <a:pt x="892324" y="466347"/>
                    <a:pt x="880063" y="486759"/>
                  </a:cubicBezTo>
                  <a:cubicBezTo>
                    <a:pt x="871889" y="499007"/>
                    <a:pt x="859627" y="507172"/>
                    <a:pt x="843279" y="507172"/>
                  </a:cubicBezTo>
                  <a:cubicBezTo>
                    <a:pt x="843279" y="507172"/>
                    <a:pt x="843279" y="507172"/>
                    <a:pt x="692055" y="396944"/>
                  </a:cubicBezTo>
                  <a:cubicBezTo>
                    <a:pt x="687968" y="392861"/>
                    <a:pt x="683881" y="396944"/>
                    <a:pt x="679793" y="401027"/>
                  </a:cubicBezTo>
                  <a:cubicBezTo>
                    <a:pt x="679793" y="405109"/>
                    <a:pt x="679793" y="409192"/>
                    <a:pt x="683881" y="413274"/>
                  </a:cubicBezTo>
                  <a:cubicBezTo>
                    <a:pt x="683881" y="413274"/>
                    <a:pt x="683881" y="413274"/>
                    <a:pt x="806494" y="499007"/>
                  </a:cubicBezTo>
                  <a:cubicBezTo>
                    <a:pt x="806494" y="511254"/>
                    <a:pt x="806494" y="523502"/>
                    <a:pt x="798320" y="535750"/>
                  </a:cubicBezTo>
                  <a:cubicBezTo>
                    <a:pt x="790146" y="547997"/>
                    <a:pt x="773797" y="556162"/>
                    <a:pt x="761536" y="556162"/>
                  </a:cubicBezTo>
                  <a:cubicBezTo>
                    <a:pt x="761536" y="556162"/>
                    <a:pt x="761536" y="556162"/>
                    <a:pt x="614399" y="445934"/>
                  </a:cubicBezTo>
                  <a:cubicBezTo>
                    <a:pt x="610312" y="445934"/>
                    <a:pt x="602138" y="445934"/>
                    <a:pt x="602138" y="450017"/>
                  </a:cubicBezTo>
                  <a:cubicBezTo>
                    <a:pt x="598051" y="454099"/>
                    <a:pt x="598051" y="458182"/>
                    <a:pt x="602138" y="462264"/>
                  </a:cubicBezTo>
                  <a:cubicBezTo>
                    <a:pt x="602138" y="462264"/>
                    <a:pt x="602138" y="462264"/>
                    <a:pt x="724752" y="547997"/>
                  </a:cubicBezTo>
                  <a:cubicBezTo>
                    <a:pt x="724752" y="560245"/>
                    <a:pt x="724752" y="572492"/>
                    <a:pt x="716578" y="584740"/>
                  </a:cubicBezTo>
                  <a:cubicBezTo>
                    <a:pt x="708403" y="596987"/>
                    <a:pt x="696142" y="601070"/>
                    <a:pt x="679793" y="601070"/>
                  </a:cubicBezTo>
                  <a:cubicBezTo>
                    <a:pt x="679793" y="601070"/>
                    <a:pt x="679793" y="601070"/>
                    <a:pt x="573528" y="527585"/>
                  </a:cubicBezTo>
                  <a:cubicBezTo>
                    <a:pt x="569441" y="523502"/>
                    <a:pt x="565354" y="523502"/>
                    <a:pt x="561267" y="527585"/>
                  </a:cubicBezTo>
                  <a:cubicBezTo>
                    <a:pt x="561267" y="531667"/>
                    <a:pt x="561267" y="535750"/>
                    <a:pt x="565354" y="539832"/>
                  </a:cubicBezTo>
                  <a:cubicBezTo>
                    <a:pt x="565354" y="539832"/>
                    <a:pt x="565354" y="539832"/>
                    <a:pt x="630748" y="588822"/>
                  </a:cubicBezTo>
                  <a:cubicBezTo>
                    <a:pt x="634835" y="601070"/>
                    <a:pt x="630748" y="613317"/>
                    <a:pt x="626661" y="621483"/>
                  </a:cubicBezTo>
                  <a:cubicBezTo>
                    <a:pt x="614399" y="633730"/>
                    <a:pt x="602138" y="641895"/>
                    <a:pt x="589877" y="641895"/>
                  </a:cubicBezTo>
                  <a:cubicBezTo>
                    <a:pt x="589877" y="641895"/>
                    <a:pt x="589877" y="641895"/>
                    <a:pt x="516308" y="588822"/>
                  </a:cubicBezTo>
                  <a:cubicBezTo>
                    <a:pt x="516308" y="588822"/>
                    <a:pt x="516308" y="588822"/>
                    <a:pt x="528570" y="531667"/>
                  </a:cubicBezTo>
                  <a:cubicBezTo>
                    <a:pt x="528570" y="531667"/>
                    <a:pt x="528570" y="527585"/>
                    <a:pt x="528570" y="523502"/>
                  </a:cubicBezTo>
                  <a:cubicBezTo>
                    <a:pt x="532657" y="486759"/>
                    <a:pt x="508134" y="454099"/>
                    <a:pt x="471350" y="445934"/>
                  </a:cubicBezTo>
                  <a:cubicBezTo>
                    <a:pt x="467263" y="441852"/>
                    <a:pt x="467263" y="441852"/>
                    <a:pt x="463176" y="441852"/>
                  </a:cubicBezTo>
                  <a:cubicBezTo>
                    <a:pt x="459089" y="441852"/>
                    <a:pt x="455001" y="441852"/>
                    <a:pt x="450914" y="441852"/>
                  </a:cubicBezTo>
                  <a:cubicBezTo>
                    <a:pt x="446827" y="413274"/>
                    <a:pt x="426392" y="392861"/>
                    <a:pt x="397782" y="384696"/>
                  </a:cubicBezTo>
                  <a:cubicBezTo>
                    <a:pt x="393695" y="384696"/>
                    <a:pt x="389607" y="384696"/>
                    <a:pt x="389607" y="384696"/>
                  </a:cubicBezTo>
                  <a:cubicBezTo>
                    <a:pt x="369172" y="380614"/>
                    <a:pt x="352823" y="384696"/>
                    <a:pt x="340562" y="392861"/>
                  </a:cubicBezTo>
                  <a:cubicBezTo>
                    <a:pt x="332388" y="384696"/>
                    <a:pt x="320126" y="376531"/>
                    <a:pt x="303778" y="376531"/>
                  </a:cubicBezTo>
                  <a:cubicBezTo>
                    <a:pt x="303778" y="376531"/>
                    <a:pt x="299691" y="376531"/>
                    <a:pt x="299691" y="376531"/>
                  </a:cubicBezTo>
                  <a:cubicBezTo>
                    <a:pt x="283342" y="372449"/>
                    <a:pt x="266994" y="376531"/>
                    <a:pt x="254732" y="384696"/>
                  </a:cubicBezTo>
                  <a:cubicBezTo>
                    <a:pt x="242471" y="376531"/>
                    <a:pt x="226122" y="368366"/>
                    <a:pt x="213861" y="368366"/>
                  </a:cubicBezTo>
                  <a:cubicBezTo>
                    <a:pt x="205687" y="368366"/>
                    <a:pt x="197512" y="368366"/>
                    <a:pt x="189338" y="368366"/>
                  </a:cubicBezTo>
                  <a:cubicBezTo>
                    <a:pt x="164815" y="376531"/>
                    <a:pt x="148467" y="388779"/>
                    <a:pt x="140293" y="409192"/>
                  </a:cubicBezTo>
                  <a:cubicBezTo>
                    <a:pt x="140293" y="409192"/>
                    <a:pt x="140293" y="409192"/>
                    <a:pt x="128031" y="405109"/>
                  </a:cubicBezTo>
                  <a:cubicBezTo>
                    <a:pt x="123944" y="245891"/>
                    <a:pt x="209774" y="82590"/>
                    <a:pt x="209774" y="82590"/>
                  </a:cubicBezTo>
                  <a:close/>
                  <a:moveTo>
                    <a:pt x="985186" y="65957"/>
                  </a:moveTo>
                  <a:cubicBezTo>
                    <a:pt x="1001527" y="61875"/>
                    <a:pt x="1017867" y="70039"/>
                    <a:pt x="1021952" y="90450"/>
                  </a:cubicBezTo>
                  <a:cubicBezTo>
                    <a:pt x="1021952" y="90450"/>
                    <a:pt x="1021952" y="90450"/>
                    <a:pt x="1054633" y="376195"/>
                  </a:cubicBezTo>
                  <a:cubicBezTo>
                    <a:pt x="1054633" y="392524"/>
                    <a:pt x="1042378" y="408852"/>
                    <a:pt x="1021952" y="408852"/>
                  </a:cubicBezTo>
                  <a:cubicBezTo>
                    <a:pt x="1021952" y="408852"/>
                    <a:pt x="1021952" y="408852"/>
                    <a:pt x="977016" y="408852"/>
                  </a:cubicBezTo>
                  <a:cubicBezTo>
                    <a:pt x="989271" y="192502"/>
                    <a:pt x="887143" y="90450"/>
                    <a:pt x="887143" y="90450"/>
                  </a:cubicBezTo>
                  <a:cubicBezTo>
                    <a:pt x="887143" y="90450"/>
                    <a:pt x="887143" y="90450"/>
                    <a:pt x="985186" y="65957"/>
                  </a:cubicBezTo>
                  <a:close/>
                  <a:moveTo>
                    <a:pt x="113721" y="32759"/>
                  </a:moveTo>
                  <a:cubicBezTo>
                    <a:pt x="120858" y="29701"/>
                    <a:pt x="129014" y="29701"/>
                    <a:pt x="137170" y="33778"/>
                  </a:cubicBezTo>
                  <a:cubicBezTo>
                    <a:pt x="137170" y="33778"/>
                    <a:pt x="137170" y="33778"/>
                    <a:pt x="186105" y="62316"/>
                  </a:cubicBezTo>
                  <a:cubicBezTo>
                    <a:pt x="186105" y="62316"/>
                    <a:pt x="92312" y="237623"/>
                    <a:pt x="100468" y="408852"/>
                  </a:cubicBezTo>
                  <a:cubicBezTo>
                    <a:pt x="100468" y="408852"/>
                    <a:pt x="100468" y="408852"/>
                    <a:pt x="22987" y="392545"/>
                  </a:cubicBezTo>
                  <a:cubicBezTo>
                    <a:pt x="6675" y="392545"/>
                    <a:pt x="-5559" y="376237"/>
                    <a:pt x="2597" y="355852"/>
                  </a:cubicBezTo>
                  <a:cubicBezTo>
                    <a:pt x="2597" y="355852"/>
                    <a:pt x="2597" y="355852"/>
                    <a:pt x="96390" y="50085"/>
                  </a:cubicBezTo>
                  <a:cubicBezTo>
                    <a:pt x="100468" y="41932"/>
                    <a:pt x="106585" y="35816"/>
                    <a:pt x="113721" y="32759"/>
                  </a:cubicBezTo>
                  <a:close/>
                  <a:moveTo>
                    <a:pt x="469795" y="368"/>
                  </a:moveTo>
                  <a:cubicBezTo>
                    <a:pt x="478986" y="-655"/>
                    <a:pt x="488177" y="368"/>
                    <a:pt x="496347" y="4459"/>
                  </a:cubicBezTo>
                  <a:cubicBezTo>
                    <a:pt x="496347" y="4459"/>
                    <a:pt x="496347" y="4459"/>
                    <a:pt x="729184" y="110831"/>
                  </a:cubicBezTo>
                  <a:cubicBezTo>
                    <a:pt x="741439" y="119014"/>
                    <a:pt x="753694" y="123105"/>
                    <a:pt x="761863" y="123105"/>
                  </a:cubicBezTo>
                  <a:cubicBezTo>
                    <a:pt x="786373" y="131287"/>
                    <a:pt x="872155" y="114922"/>
                    <a:pt x="872155" y="114922"/>
                  </a:cubicBezTo>
                  <a:cubicBezTo>
                    <a:pt x="872155" y="114922"/>
                    <a:pt x="957937" y="204929"/>
                    <a:pt x="949767" y="393125"/>
                  </a:cubicBezTo>
                  <a:cubicBezTo>
                    <a:pt x="949767" y="393125"/>
                    <a:pt x="949767" y="393125"/>
                    <a:pt x="892579" y="405399"/>
                  </a:cubicBezTo>
                  <a:cubicBezTo>
                    <a:pt x="892579" y="405399"/>
                    <a:pt x="888494" y="401308"/>
                    <a:pt x="888494" y="401308"/>
                  </a:cubicBezTo>
                  <a:cubicBezTo>
                    <a:pt x="888494" y="401308"/>
                    <a:pt x="888494" y="401308"/>
                    <a:pt x="688336" y="258115"/>
                  </a:cubicBezTo>
                  <a:cubicBezTo>
                    <a:pt x="688336" y="258115"/>
                    <a:pt x="688336" y="258115"/>
                    <a:pt x="565790" y="168108"/>
                  </a:cubicBezTo>
                  <a:cubicBezTo>
                    <a:pt x="565790" y="168108"/>
                    <a:pt x="565790" y="168108"/>
                    <a:pt x="475923" y="127196"/>
                  </a:cubicBezTo>
                  <a:cubicBezTo>
                    <a:pt x="475923" y="127196"/>
                    <a:pt x="475923" y="127196"/>
                    <a:pt x="337037" y="200838"/>
                  </a:cubicBezTo>
                  <a:cubicBezTo>
                    <a:pt x="328867" y="209021"/>
                    <a:pt x="316613" y="209021"/>
                    <a:pt x="304358" y="209021"/>
                  </a:cubicBezTo>
                  <a:cubicBezTo>
                    <a:pt x="283934" y="209021"/>
                    <a:pt x="267594" y="196747"/>
                    <a:pt x="259425" y="180382"/>
                  </a:cubicBezTo>
                  <a:cubicBezTo>
                    <a:pt x="243085" y="151743"/>
                    <a:pt x="251255" y="114922"/>
                    <a:pt x="279849" y="98558"/>
                  </a:cubicBezTo>
                  <a:cubicBezTo>
                    <a:pt x="279849" y="98558"/>
                    <a:pt x="279849" y="98558"/>
                    <a:pt x="349292" y="61737"/>
                  </a:cubicBezTo>
                  <a:cubicBezTo>
                    <a:pt x="349292" y="61737"/>
                    <a:pt x="349292" y="61737"/>
                    <a:pt x="443244" y="8551"/>
                  </a:cubicBezTo>
                  <a:cubicBezTo>
                    <a:pt x="451413" y="4459"/>
                    <a:pt x="460604" y="1391"/>
                    <a:pt x="469795" y="368"/>
                  </a:cubicBezTo>
                  <a:close/>
                </a:path>
              </a:pathLst>
            </a:custGeom>
            <a:solidFill>
              <a:srgbClr val="FFFFFF"/>
            </a:solidFill>
            <a:ln>
              <a:noFill/>
            </a:ln>
          </p:spPr>
          <p:txBody>
            <a:bodyPr vert="horz" wrap="square" lIns="93239" tIns="46619" rIns="93239" bIns="46619" numCol="1" anchor="t" anchorCtr="0" compatLnSpc="1">
              <a:prstTxWarp prst="textNoShape">
                <a:avLst/>
              </a:prstTxWarp>
              <a:noAutofit/>
            </a:bodyPr>
            <a:lstStyle/>
            <a:p>
              <a:pPr marL="0" marR="0" lvl="0" indent="0" algn="l" defTabSz="1243001"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srgbClr val="3E4450"/>
                </a:solidFill>
                <a:effectLst/>
                <a:uLnTx/>
                <a:uFillTx/>
                <a:latin typeface="Segoe UI Light"/>
                <a:ea typeface="+mn-ea"/>
                <a:cs typeface="+mn-cs"/>
              </a:endParaRPr>
            </a:p>
          </p:txBody>
        </p:sp>
      </p:grpSp>
      <p:sp>
        <p:nvSpPr>
          <p:cNvPr id="38" name="Oval 26"/>
          <p:cNvSpPr/>
          <p:nvPr/>
        </p:nvSpPr>
        <p:spPr>
          <a:xfrm>
            <a:off x="6108101" y="2522620"/>
            <a:ext cx="220273" cy="2202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2447" b="0" i="0" u="none" strike="noStrike" kern="1200" cap="none" spc="0" normalizeH="0" baseline="0" noProof="0">
              <a:ln>
                <a:noFill/>
              </a:ln>
              <a:solidFill>
                <a:srgbClr val="FFFFFF"/>
              </a:solidFill>
              <a:effectLst/>
              <a:uLnTx/>
              <a:uFillTx/>
              <a:latin typeface="Segoe UI Light"/>
              <a:ea typeface="+mn-ea"/>
              <a:cs typeface="+mn-cs"/>
            </a:endParaRPr>
          </a:p>
        </p:txBody>
      </p:sp>
      <p:cxnSp>
        <p:nvCxnSpPr>
          <p:cNvPr id="39" name="Straight Connector 28"/>
          <p:cNvCxnSpPr>
            <a:stCxn id="38" idx="4"/>
          </p:cNvCxnSpPr>
          <p:nvPr/>
        </p:nvCxnSpPr>
        <p:spPr>
          <a:xfrm>
            <a:off x="6218237" y="2742893"/>
            <a:ext cx="0" cy="24039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29"/>
          <p:cNvSpPr txBox="1"/>
          <p:nvPr/>
        </p:nvSpPr>
        <p:spPr>
          <a:xfrm>
            <a:off x="6333151" y="2513145"/>
            <a:ext cx="2716273" cy="382089"/>
          </a:xfrm>
          <a:prstGeom prst="rect">
            <a:avLst/>
          </a:prstGeom>
          <a:noFill/>
        </p:spPr>
        <p:txBody>
          <a:bodyPr wrap="none" rtlCol="0">
            <a:spAutoFit/>
          </a:bodyPr>
          <a:lstStyle/>
          <a:p>
            <a:pPr marL="0" marR="0" lvl="0" indent="0" algn="l"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err="1">
                <a:ln>
                  <a:noFill/>
                </a:ln>
                <a:solidFill>
                  <a:srgbClr val="FFFFFF"/>
                </a:solidFill>
                <a:effectLst/>
                <a:uLnTx/>
                <a:uFillTx/>
                <a:latin typeface="Segoe UI Light"/>
                <a:ea typeface="+mn-ea"/>
                <a:cs typeface="+mn-cs"/>
              </a:rPr>
              <a:t>RESTful</a:t>
            </a:r>
            <a:r>
              <a:rPr kumimoji="0" lang="de-DE" sz="1835" b="0" i="0" u="none" strike="noStrike" kern="1200" cap="none" spc="0" normalizeH="0" baseline="0" noProof="0" dirty="0">
                <a:ln>
                  <a:noFill/>
                </a:ln>
                <a:solidFill>
                  <a:srgbClr val="FFFFFF"/>
                </a:solidFill>
                <a:effectLst/>
                <a:uLnTx/>
                <a:uFillTx/>
                <a:latin typeface="Segoe UI Light"/>
                <a:ea typeface="+mn-ea"/>
                <a:cs typeface="+mn-cs"/>
              </a:rPr>
              <a:t> Management API</a:t>
            </a:r>
          </a:p>
        </p:txBody>
      </p:sp>
      <p:sp>
        <p:nvSpPr>
          <p:cNvPr id="41" name="Rectangle 30"/>
          <p:cNvSpPr/>
          <p:nvPr/>
        </p:nvSpPr>
        <p:spPr>
          <a:xfrm>
            <a:off x="1519069"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Portale</a:t>
            </a:r>
          </a:p>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224" b="0" i="0" u="none" strike="noStrike" kern="1200" cap="none" spc="0" normalizeH="0" baseline="0" noProof="0" dirty="0">
                <a:ln>
                  <a:noFill/>
                </a:ln>
                <a:solidFill>
                  <a:srgbClr val="FFFFFF"/>
                </a:solidFill>
                <a:effectLst/>
                <a:uLnTx/>
                <a:uFillTx/>
                <a:latin typeface="Segoe UI Light"/>
                <a:ea typeface="+mn-ea"/>
                <a:cs typeface="+mn-cs"/>
              </a:rPr>
              <a:t>Management, Preview</a:t>
            </a:r>
          </a:p>
        </p:txBody>
      </p:sp>
      <p:sp>
        <p:nvSpPr>
          <p:cNvPr id="42" name="Rectangle 31"/>
          <p:cNvSpPr/>
          <p:nvPr/>
        </p:nvSpPr>
        <p:spPr>
          <a:xfrm>
            <a:off x="3428106"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PowerShell</a:t>
            </a:r>
          </a:p>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224" b="0" i="0" u="none" strike="noStrike" kern="1200" cap="none" spc="0" normalizeH="0" baseline="0" noProof="0" dirty="0" err="1">
                <a:ln>
                  <a:noFill/>
                </a:ln>
                <a:solidFill>
                  <a:srgbClr val="FFFFFF"/>
                </a:solidFill>
                <a:effectLst/>
                <a:uLnTx/>
                <a:uFillTx/>
                <a:latin typeface="Segoe UI Light"/>
                <a:ea typeface="+mn-ea"/>
                <a:cs typeface="+mn-cs"/>
              </a:rPr>
              <a:t>Cmdlets</a:t>
            </a:r>
            <a:endParaRPr kumimoji="0" lang="de-DE" sz="1835"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43" name="Rectangle 32"/>
          <p:cNvSpPr/>
          <p:nvPr/>
        </p:nvSpPr>
        <p:spPr>
          <a:xfrm>
            <a:off x="5338051"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err="1">
                <a:ln>
                  <a:noFill/>
                </a:ln>
                <a:solidFill>
                  <a:srgbClr val="FFFFFF"/>
                </a:solidFill>
                <a:effectLst/>
                <a:uLnTx/>
                <a:uFillTx/>
                <a:latin typeface="Segoe UI Semibold" panose="020B0702040204020203" pitchFamily="34" charset="0"/>
                <a:ea typeface="+mn-ea"/>
                <a:cs typeface="Segoe UI Semibold" panose="020B0702040204020203" pitchFamily="34" charset="0"/>
              </a:rPr>
              <a:t>Xplat</a:t>
            </a: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-CLI</a:t>
            </a:r>
          </a:p>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224"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 </a:t>
            </a:r>
          </a:p>
        </p:txBody>
      </p:sp>
      <p:sp>
        <p:nvSpPr>
          <p:cNvPr id="44" name="Rectangle 33"/>
          <p:cNvSpPr/>
          <p:nvPr/>
        </p:nvSpPr>
        <p:spPr>
          <a:xfrm>
            <a:off x="7241737"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SDKs</a:t>
            </a:r>
          </a:p>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224" b="0" i="0" u="none" strike="noStrike" kern="1200" cap="none" spc="0" normalizeH="0" baseline="0" noProof="0" dirty="0">
                <a:ln>
                  <a:noFill/>
                </a:ln>
                <a:solidFill>
                  <a:srgbClr val="FFFFFF"/>
                </a:solidFill>
                <a:effectLst/>
                <a:uLnTx/>
                <a:uFillTx/>
                <a:latin typeface="Segoe UI Light"/>
                <a:ea typeface="+mn-ea"/>
                <a:cs typeface="+mn-cs"/>
              </a:rPr>
              <a:t>.Net, Java, PHP, Python</a:t>
            </a:r>
          </a:p>
        </p:txBody>
      </p:sp>
      <p:cxnSp>
        <p:nvCxnSpPr>
          <p:cNvPr id="45" name="Elbow Connector 35"/>
          <p:cNvCxnSpPr>
            <a:stCxn id="41" idx="0"/>
            <a:endCxn id="49" idx="0"/>
          </p:cNvCxnSpPr>
          <p:nvPr/>
        </p:nvCxnSpPr>
        <p:spPr>
          <a:xfrm rot="5400000" flipH="1" flipV="1">
            <a:off x="6216372" y="-2374930"/>
            <a:ext cx="12950" cy="7632613"/>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36"/>
          <p:cNvCxnSpPr>
            <a:stCxn id="42" idx="0"/>
            <a:endCxn id="49" idx="0"/>
          </p:cNvCxnSpPr>
          <p:nvPr/>
        </p:nvCxnSpPr>
        <p:spPr>
          <a:xfrm rot="5400000" flipH="1" flipV="1">
            <a:off x="7170890" y="-1420412"/>
            <a:ext cx="12950" cy="5723577"/>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Elbow Connector 39"/>
          <p:cNvCxnSpPr>
            <a:stCxn id="43" idx="0"/>
            <a:endCxn id="49" idx="0"/>
          </p:cNvCxnSpPr>
          <p:nvPr/>
        </p:nvCxnSpPr>
        <p:spPr>
          <a:xfrm rot="5400000" flipH="1" flipV="1">
            <a:off x="8125863" y="-465440"/>
            <a:ext cx="12950" cy="3813632"/>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2"/>
          <p:cNvCxnSpPr>
            <a:stCxn id="49" idx="2"/>
            <a:endCxn id="38" idx="0"/>
          </p:cNvCxnSpPr>
          <p:nvPr/>
        </p:nvCxnSpPr>
        <p:spPr>
          <a:xfrm rot="5400000">
            <a:off x="7905185" y="395124"/>
            <a:ext cx="440548" cy="3814442"/>
          </a:xfrm>
          <a:prstGeom prst="bentConnector3">
            <a:avLst>
              <a:gd name="adj1" fmla="val 5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54"/>
          <p:cNvSpPr/>
          <p:nvPr/>
        </p:nvSpPr>
        <p:spPr>
          <a:xfrm>
            <a:off x="9151683"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err="1">
                <a:ln>
                  <a:noFill/>
                </a:ln>
                <a:solidFill>
                  <a:srgbClr val="FFFFFF"/>
                </a:solidFill>
                <a:effectLst/>
                <a:uLnTx/>
                <a:uFillTx/>
                <a:latin typeface="Segoe UI Semibold" panose="020B0702040204020203" pitchFamily="34" charset="0"/>
                <a:ea typeface="+mn-ea"/>
                <a:cs typeface="Segoe UI Semibold" panose="020B0702040204020203" pitchFamily="34" charset="0"/>
              </a:rPr>
              <a:t>RESTful</a:t>
            </a:r>
            <a:endPar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224" b="0" i="0" u="none" strike="noStrike" kern="1200" cap="none" spc="0" normalizeH="0" baseline="0" noProof="0" dirty="0">
                <a:ln>
                  <a:noFill/>
                </a:ln>
                <a:solidFill>
                  <a:srgbClr val="FFFFFF"/>
                </a:solidFill>
                <a:effectLst/>
                <a:uLnTx/>
                <a:uFillTx/>
                <a:latin typeface="Segoe UI Light"/>
                <a:ea typeface="+mn-ea"/>
                <a:cs typeface="+mn-cs"/>
              </a:rPr>
              <a:t>direkt</a:t>
            </a:r>
          </a:p>
        </p:txBody>
      </p:sp>
      <p:cxnSp>
        <p:nvCxnSpPr>
          <p:cNvPr id="50" name="Elbow Connector 64"/>
          <p:cNvCxnSpPr>
            <a:stCxn id="44" idx="0"/>
            <a:endCxn id="49" idx="0"/>
          </p:cNvCxnSpPr>
          <p:nvPr/>
        </p:nvCxnSpPr>
        <p:spPr>
          <a:xfrm rot="5400000" flipH="1" flipV="1">
            <a:off x="9077705" y="486405"/>
            <a:ext cx="12950" cy="1909945"/>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0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00"/>
                </a:solidFill>
                <a:effectLst/>
                <a:uLnTx/>
                <a:uFillTx/>
                <a:latin typeface="Segoe UI"/>
                <a:ea typeface="Segoe UI" pitchFamily="34" charset="0"/>
                <a:cs typeface="Segoe UI" pitchFamily="34" charset="0"/>
              </a:rPr>
              <a:t>Platform Services</a:t>
            </a:r>
            <a:endPar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p:txBody>
      </p:sp>
      <p:sp>
        <p:nvSpPr>
          <p:cNvPr id="75" name="Rectangle 74"/>
          <p:cNvSpPr/>
          <p:nvPr/>
        </p:nvSpPr>
        <p:spPr bwMode="auto">
          <a:xfrm>
            <a:off x="355123" y="532357"/>
            <a:ext cx="1547714" cy="397510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Security &amp; Management</a:t>
            </a:r>
            <a:endParaRPr kumimoji="0" lang="en-US" sz="14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00"/>
                </a:solidFill>
                <a:effectLst/>
                <a:uLnTx/>
                <a:uFillTx/>
                <a:latin typeface="Segoe UI"/>
                <a:ea typeface="Segoe UI" pitchFamily="34" charset="0"/>
                <a:cs typeface="Segoe UI" pitchFamily="34" charset="0"/>
              </a:rPr>
              <a:t>Infrastructure Services</a:t>
            </a:r>
            <a:endPar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Datacenter Infrastructure (24 Regions, 22 Online)</a:t>
            </a:r>
            <a:endPar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354" y="533899"/>
            <a:ext cx="3686387" cy="1431446"/>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and Mobile</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081" y="3603662"/>
            <a:ext cx="2405851" cy="840484"/>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Delivery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210" y="2108227"/>
            <a:ext cx="2795751" cy="2335919"/>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 &amp; </a:t>
              </a:r>
              <a:r>
                <a:rPr kumimoji="0" lang="en-US" sz="1200" b="1"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9429" y="1637646"/>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Active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17182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0366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8526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195196"/>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7902" y="2112859"/>
            <a:ext cx="2427157" cy="1351020"/>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9429" y="364914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9349" y="541203"/>
            <a:ext cx="1569938" cy="395741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Hybrid</a:t>
            </a:r>
          </a:p>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Operations</a:t>
            </a:r>
            <a:endParaRPr kumimoji="0" lang="en-US" sz="13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8" name="Group 337"/>
          <p:cNvGrpSpPr/>
          <p:nvPr/>
        </p:nvGrpSpPr>
        <p:grpSpPr>
          <a:xfrm>
            <a:off x="10697439" y="2262240"/>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1256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756" y="3685152"/>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Site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9001" y="3254678"/>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94" name="Group 393"/>
          <p:cNvGrpSpPr/>
          <p:nvPr/>
        </p:nvGrpSpPr>
        <p:grpSpPr>
          <a:xfrm>
            <a:off x="7595795" y="2110778"/>
            <a:ext cx="2739047" cy="233336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4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337" name="Group 336"/>
          <p:cNvGrpSpPr/>
          <p:nvPr/>
        </p:nvGrpSpPr>
        <p:grpSpPr>
          <a:xfrm>
            <a:off x="10717360" y="1196219"/>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 Health</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978" y="5217867"/>
            <a:ext cx="812799" cy="35954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Express</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Machines</a:t>
              </a: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67090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grpSp>
        <p:nvGrpSpPr>
          <p:cNvPr id="339" name="Group 338"/>
          <p:cNvGrpSpPr/>
          <p:nvPr/>
        </p:nvGrpSpPr>
        <p:grpSpPr>
          <a:xfrm>
            <a:off x="10686829" y="2764722"/>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grpSp>
        <p:nvGrpSpPr>
          <p:cNvPr id="375" name="Group 374"/>
          <p:cNvGrpSpPr/>
          <p:nvPr/>
        </p:nvGrpSpPr>
        <p:grpSpPr>
          <a:xfrm>
            <a:off x="8120812" y="532357"/>
            <a:ext cx="2247197" cy="143298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a:t>
                </a: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Studio</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Application</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SDK</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Team Project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grpSp>
      </p:grpSp>
      <p:grpSp>
        <p:nvGrpSpPr>
          <p:cNvPr id="417" name="Group 416"/>
          <p:cNvGrpSpPr/>
          <p:nvPr/>
        </p:nvGrpSpPr>
        <p:grpSpPr>
          <a:xfrm>
            <a:off x="559429" y="4127817"/>
            <a:ext cx="1008388" cy="309244"/>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23" name="Group 22"/>
          <p:cNvGrpSpPr/>
          <p:nvPr/>
        </p:nvGrpSpPr>
        <p:grpSpPr>
          <a:xfrm>
            <a:off x="7811111" y="5230981"/>
            <a:ext cx="788455" cy="34642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8296951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46439" y="6229600"/>
            <a:ext cx="280540" cy="2851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0072C6"/>
              </a:solidFill>
              <a:effectLst/>
              <a:uLnTx/>
              <a:uFillTx/>
              <a:latin typeface="Segoe UI"/>
              <a:ea typeface="+mn-ea"/>
              <a:cs typeface="+mn-cs"/>
            </a:endParaRPr>
          </a:p>
        </p:txBody>
      </p:sp>
      <p:sp>
        <p:nvSpPr>
          <p:cNvPr id="2" name="Title 1"/>
          <p:cNvSpPr>
            <a:spLocks noGrp="1"/>
          </p:cNvSpPr>
          <p:nvPr>
            <p:ph type="title"/>
          </p:nvPr>
        </p:nvSpPr>
        <p:spPr>
          <a:noFill/>
        </p:spPr>
        <p:txBody>
          <a:bodyPr/>
          <a:lstStyle/>
          <a:p>
            <a:r>
              <a:rPr lang="de-DE" dirty="0" smtClean="0"/>
              <a:t>Exkurs: Dienstmodelle</a:t>
            </a:r>
            <a:endParaRPr lang="en-US" dirty="0"/>
          </a:p>
        </p:txBody>
      </p:sp>
      <p:sp>
        <p:nvSpPr>
          <p:cNvPr id="39" name="Text Placeholder 18"/>
          <p:cNvSpPr txBox="1">
            <a:spLocks/>
          </p:cNvSpPr>
          <p:nvPr/>
        </p:nvSpPr>
        <p:spPr>
          <a:xfrm>
            <a:off x="355318" y="1134931"/>
            <a:ext cx="11860966" cy="44596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3204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38" b="0" i="0" u="none" strike="noStrike" kern="1200" cap="all"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a:xfrm>
            <a:off x="5288617" y="6215334"/>
            <a:ext cx="983990" cy="318043"/>
          </a:xfrm>
          <a:prstGeom prst="rect">
            <a:avLst/>
          </a:prstGeom>
        </p:spPr>
        <p:txBody>
          <a:bodyPr wrap="none">
            <a:spAutoFit/>
          </a:bodyPr>
          <a:lstStyle/>
          <a:p>
            <a:pPr marL="0" marR="0" lvl="0" indent="0" algn="l" defTabSz="931862" rtl="0" eaLnBrk="1" fontAlgn="auto" latinLnBrk="0" hangingPunct="1">
              <a:lnSpc>
                <a:spcPct val="100000"/>
              </a:lnSpc>
              <a:spcBef>
                <a:spcPts val="0"/>
              </a:spcBef>
              <a:spcAft>
                <a:spcPts val="0"/>
              </a:spcAft>
              <a:buClrTx/>
              <a:buSzTx/>
              <a:buFontTx/>
              <a:buNone/>
              <a:tabLst/>
              <a:defRPr/>
            </a:pPr>
            <a:r>
              <a:rPr kumimoji="0" lang="en-US" sz="1427" b="0" i="0" u="none" strike="noStrike" kern="1200" cap="none" spc="0" normalizeH="0" baseline="0" noProof="0" dirty="0">
                <a:ln>
                  <a:noFill/>
                </a:ln>
                <a:solidFill>
                  <a:srgbClr val="0072C6"/>
                </a:solidFill>
                <a:effectLst/>
                <a:uLnTx/>
                <a:uFillTx/>
                <a:latin typeface="Segoe UI"/>
                <a:ea typeface="+mn-ea"/>
                <a:cs typeface="+mn-cs"/>
              </a:rPr>
              <a:t>Customer</a:t>
            </a:r>
          </a:p>
        </p:txBody>
      </p:sp>
      <p:sp>
        <p:nvSpPr>
          <p:cNvPr id="28" name="Rectangle 27"/>
          <p:cNvSpPr/>
          <p:nvPr/>
        </p:nvSpPr>
        <p:spPr>
          <a:xfrm>
            <a:off x="7310939" y="6229600"/>
            <a:ext cx="280540" cy="2851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marR="0" lvl="0" indent="0" algn="l"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0072C6"/>
              </a:solidFill>
              <a:effectLst/>
              <a:uLnTx/>
              <a:uFillTx/>
              <a:latin typeface="Segoe UI"/>
              <a:ea typeface="+mn-ea"/>
              <a:cs typeface="+mn-cs"/>
            </a:endParaRPr>
          </a:p>
        </p:txBody>
      </p:sp>
      <p:sp>
        <p:nvSpPr>
          <p:cNvPr id="29" name="Rectangle 28"/>
          <p:cNvSpPr/>
          <p:nvPr/>
        </p:nvSpPr>
        <p:spPr>
          <a:xfrm>
            <a:off x="7696355" y="6215334"/>
            <a:ext cx="873954" cy="318081"/>
          </a:xfrm>
          <a:prstGeom prst="rect">
            <a:avLst/>
          </a:prstGeom>
        </p:spPr>
        <p:txBody>
          <a:bodyPr wrap="none">
            <a:spAutoFit/>
          </a:bodyPr>
          <a:lstStyle/>
          <a:p>
            <a:pPr marL="0" marR="0" lvl="0" indent="0" algn="l" defTabSz="931862" rtl="0" eaLnBrk="1" fontAlgn="auto" latinLnBrk="0" hangingPunct="1">
              <a:lnSpc>
                <a:spcPct val="100000"/>
              </a:lnSpc>
              <a:spcBef>
                <a:spcPts val="0"/>
              </a:spcBef>
              <a:spcAft>
                <a:spcPts val="0"/>
              </a:spcAft>
              <a:buClrTx/>
              <a:buSzTx/>
              <a:buFontTx/>
              <a:buNone/>
              <a:tabLst/>
              <a:defRPr/>
            </a:pPr>
            <a:r>
              <a:rPr kumimoji="0" lang="en-US" sz="1427" b="0" i="0" u="none" strike="noStrike" kern="1200" cap="none" spc="0" normalizeH="0" baseline="0" noProof="0" dirty="0">
                <a:ln>
                  <a:noFill/>
                </a:ln>
                <a:solidFill>
                  <a:srgbClr val="0072C6"/>
                </a:solidFill>
                <a:effectLst/>
                <a:uLnTx/>
                <a:uFillTx/>
                <a:latin typeface="Segoe UI"/>
                <a:ea typeface="+mn-ea"/>
                <a:cs typeface="+mn-cs"/>
              </a:rPr>
              <a:t>Provider</a:t>
            </a:r>
          </a:p>
        </p:txBody>
      </p:sp>
      <p:grpSp>
        <p:nvGrpSpPr>
          <p:cNvPr id="4" name="Group 3"/>
          <p:cNvGrpSpPr/>
          <p:nvPr/>
        </p:nvGrpSpPr>
        <p:grpSpPr>
          <a:xfrm>
            <a:off x="2925917" y="1825762"/>
            <a:ext cx="7580561" cy="4094566"/>
            <a:chOff x="1452033" y="1824483"/>
            <a:chExt cx="9456959" cy="4097695"/>
          </a:xfrm>
        </p:grpSpPr>
        <p:grpSp>
          <p:nvGrpSpPr>
            <p:cNvPr id="54" name="Group 53"/>
            <p:cNvGrpSpPr/>
            <p:nvPr/>
          </p:nvGrpSpPr>
          <p:grpSpPr>
            <a:xfrm>
              <a:off x="1452033" y="2306703"/>
              <a:ext cx="7084000" cy="3615475"/>
              <a:chOff x="1422826" y="2046427"/>
              <a:chExt cx="6945729" cy="3544905"/>
            </a:xfrm>
            <a:solidFill>
              <a:srgbClr val="92D050"/>
            </a:solidFill>
          </p:grpSpPr>
          <p:sp>
            <p:nvSpPr>
              <p:cNvPr id="55" name="Rectangle 54"/>
              <p:cNvSpPr/>
              <p:nvPr/>
            </p:nvSpPr>
            <p:spPr>
              <a:xfrm>
                <a:off x="1422827" y="4828178"/>
                <a:ext cx="2292444" cy="360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56" name="Rectangle 55"/>
              <p:cNvSpPr/>
              <p:nvPr/>
            </p:nvSpPr>
            <p:spPr>
              <a:xfrm>
                <a:off x="1422827" y="4430785"/>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72" name="Rectangle 71"/>
              <p:cNvSpPr/>
              <p:nvPr/>
            </p:nvSpPr>
            <p:spPr>
              <a:xfrm>
                <a:off x="1422827" y="522557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73" name="Rectangle 72"/>
              <p:cNvSpPr/>
              <p:nvPr/>
            </p:nvSpPr>
            <p:spPr>
              <a:xfrm>
                <a:off x="1422828" y="3635999"/>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74" name="Rectangle 73"/>
              <p:cNvSpPr/>
              <p:nvPr/>
            </p:nvSpPr>
            <p:spPr>
              <a:xfrm>
                <a:off x="1422828" y="3238606"/>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75" name="Rectangle 74"/>
              <p:cNvSpPr/>
              <p:nvPr/>
            </p:nvSpPr>
            <p:spPr>
              <a:xfrm>
                <a:off x="1422827" y="403339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84" name="Rectangle 83"/>
              <p:cNvSpPr/>
              <p:nvPr/>
            </p:nvSpPr>
            <p:spPr>
              <a:xfrm>
                <a:off x="1422827" y="2443820"/>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85" name="Rectangle 84"/>
              <p:cNvSpPr/>
              <p:nvPr/>
            </p:nvSpPr>
            <p:spPr>
              <a:xfrm>
                <a:off x="1422827" y="2046427"/>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86" name="Rectangle 85"/>
              <p:cNvSpPr/>
              <p:nvPr/>
            </p:nvSpPr>
            <p:spPr>
              <a:xfrm>
                <a:off x="1422826" y="2841213"/>
                <a:ext cx="6945729"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87" name="Rectangle 86"/>
            <p:cNvSpPr/>
            <p:nvPr/>
          </p:nvSpPr>
          <p:spPr>
            <a:xfrm>
              <a:off x="1452034"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marR="0" lvl="1" indent="0" algn="ctr" defTabSz="931862"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FFFFFF"/>
                  </a:solidFill>
                  <a:effectLst/>
                  <a:uLnTx/>
                  <a:uFillTx/>
                  <a:latin typeface="Segoe UI"/>
                  <a:ea typeface="+mn-ea"/>
                  <a:cs typeface="+mn-cs"/>
                </a:rPr>
                <a:t>On-Premises</a:t>
              </a:r>
            </a:p>
          </p:txBody>
        </p:sp>
        <p:sp>
          <p:nvSpPr>
            <p:cNvPr id="88" name="Rectangle 87"/>
            <p:cNvSpPr/>
            <p:nvPr/>
          </p:nvSpPr>
          <p:spPr>
            <a:xfrm>
              <a:off x="3824993"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marR="0" lvl="1" indent="0" algn="ctr" defTabSz="931862"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FFFFFF"/>
                  </a:solidFill>
                  <a:effectLst/>
                  <a:uLnTx/>
                  <a:uFillTx/>
                  <a:latin typeface="Segoe UI"/>
                  <a:ea typeface="+mn-ea"/>
                  <a:cs typeface="+mn-cs"/>
                </a:rPr>
                <a:t>IaaS</a:t>
              </a:r>
            </a:p>
          </p:txBody>
        </p:sp>
        <p:sp>
          <p:nvSpPr>
            <p:cNvPr id="89" name="Rectangle 88"/>
            <p:cNvSpPr/>
            <p:nvPr/>
          </p:nvSpPr>
          <p:spPr>
            <a:xfrm>
              <a:off x="619795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marR="0" lvl="1" indent="0" algn="ctr" defTabSz="931862"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FFFFFF"/>
                  </a:solidFill>
                  <a:effectLst/>
                  <a:uLnTx/>
                  <a:uFillTx/>
                  <a:latin typeface="Segoe UI"/>
                  <a:ea typeface="+mn-ea"/>
                  <a:cs typeface="+mn-cs"/>
                </a:rPr>
                <a:t>PaaS</a:t>
              </a:r>
            </a:p>
          </p:txBody>
        </p:sp>
        <p:sp>
          <p:nvSpPr>
            <p:cNvPr id="92" name="Rectangle 91"/>
            <p:cNvSpPr/>
            <p:nvPr/>
          </p:nvSpPr>
          <p:spPr>
            <a:xfrm>
              <a:off x="857091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marR="0" lvl="1" indent="0" algn="ctr" defTabSz="931862"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FFFFFF"/>
                  </a:solidFill>
                  <a:effectLst/>
                  <a:uLnTx/>
                  <a:uFillTx/>
                  <a:latin typeface="Segoe UI"/>
                  <a:ea typeface="+mn-ea"/>
                  <a:cs typeface="+mn-cs"/>
                </a:rPr>
                <a:t>SaaS</a:t>
              </a:r>
            </a:p>
          </p:txBody>
        </p:sp>
        <p:sp>
          <p:nvSpPr>
            <p:cNvPr id="93" name="Rectangle 92"/>
            <p:cNvSpPr/>
            <p:nvPr/>
          </p:nvSpPr>
          <p:spPr>
            <a:xfrm>
              <a:off x="3824993" y="5143832"/>
              <a:ext cx="7083985" cy="368055"/>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5" name="Rectangle 94"/>
            <p:cNvSpPr/>
            <p:nvPr/>
          </p:nvSpPr>
          <p:spPr>
            <a:xfrm>
              <a:off x="3824993" y="4738527"/>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7" name="Rectangle 96"/>
            <p:cNvSpPr/>
            <p:nvPr/>
          </p:nvSpPr>
          <p:spPr>
            <a:xfrm>
              <a:off x="3824993" y="5549136"/>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1" name="Rectangle 100"/>
            <p:cNvSpPr/>
            <p:nvPr/>
          </p:nvSpPr>
          <p:spPr>
            <a:xfrm>
              <a:off x="6197953" y="3927919"/>
              <a:ext cx="4711008"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9" name="Rectangle 108"/>
            <p:cNvSpPr/>
            <p:nvPr/>
          </p:nvSpPr>
          <p:spPr>
            <a:xfrm>
              <a:off x="6197953" y="3522615"/>
              <a:ext cx="4711008"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1" name="Rectangle 110"/>
            <p:cNvSpPr/>
            <p:nvPr/>
          </p:nvSpPr>
          <p:spPr>
            <a:xfrm>
              <a:off x="3824993" y="4333223"/>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3" name="Rectangle 112"/>
            <p:cNvSpPr/>
            <p:nvPr/>
          </p:nvSpPr>
          <p:spPr>
            <a:xfrm>
              <a:off x="8570910" y="2712007"/>
              <a:ext cx="2338081"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5" name="Rectangle 114"/>
            <p:cNvSpPr/>
            <p:nvPr/>
          </p:nvSpPr>
          <p:spPr>
            <a:xfrm>
              <a:off x="8570910" y="2306703"/>
              <a:ext cx="2338081"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7" name="Rectangle 116"/>
            <p:cNvSpPr/>
            <p:nvPr/>
          </p:nvSpPr>
          <p:spPr>
            <a:xfrm>
              <a:off x="8570910" y="3117311"/>
              <a:ext cx="2338051"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grpSp>
      <p:grpSp>
        <p:nvGrpSpPr>
          <p:cNvPr id="5" name="Group 4"/>
          <p:cNvGrpSpPr/>
          <p:nvPr/>
        </p:nvGrpSpPr>
        <p:grpSpPr>
          <a:xfrm>
            <a:off x="870088" y="2307613"/>
            <a:ext cx="1867926" cy="3612713"/>
            <a:chOff x="427037" y="2306703"/>
            <a:chExt cx="2707554" cy="3615474"/>
          </a:xfrm>
        </p:grpSpPr>
        <p:sp>
          <p:nvSpPr>
            <p:cNvPr id="94" name="Rectangle 93"/>
            <p:cNvSpPr/>
            <p:nvPr/>
          </p:nvSpPr>
          <p:spPr>
            <a:xfrm>
              <a:off x="427037" y="5143831"/>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Networking</a:t>
              </a:r>
            </a:p>
          </p:txBody>
        </p:sp>
        <p:sp>
          <p:nvSpPr>
            <p:cNvPr id="96" name="Rectangle 95"/>
            <p:cNvSpPr/>
            <p:nvPr/>
          </p:nvSpPr>
          <p:spPr>
            <a:xfrm>
              <a:off x="427037" y="4738527"/>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Hardware</a:t>
              </a:r>
            </a:p>
          </p:txBody>
        </p:sp>
        <p:sp>
          <p:nvSpPr>
            <p:cNvPr id="98" name="Rectangle 97"/>
            <p:cNvSpPr/>
            <p:nvPr/>
          </p:nvSpPr>
          <p:spPr>
            <a:xfrm>
              <a:off x="427037" y="5549136"/>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Physical Security</a:t>
              </a:r>
            </a:p>
          </p:txBody>
        </p:sp>
        <p:sp>
          <p:nvSpPr>
            <p:cNvPr id="102" name="Rectangle 101"/>
            <p:cNvSpPr/>
            <p:nvPr/>
          </p:nvSpPr>
          <p:spPr>
            <a:xfrm>
              <a:off x="427037" y="3927919"/>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Operating System</a:t>
              </a:r>
            </a:p>
          </p:txBody>
        </p:sp>
        <p:sp>
          <p:nvSpPr>
            <p:cNvPr id="110" name="Rectangle 109"/>
            <p:cNvSpPr/>
            <p:nvPr/>
          </p:nvSpPr>
          <p:spPr>
            <a:xfrm>
              <a:off x="427037" y="3522615"/>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Middleware</a:t>
              </a:r>
            </a:p>
          </p:txBody>
        </p:sp>
        <p:sp>
          <p:nvSpPr>
            <p:cNvPr id="112" name="Rectangle 111"/>
            <p:cNvSpPr/>
            <p:nvPr/>
          </p:nvSpPr>
          <p:spPr>
            <a:xfrm>
              <a:off x="427037" y="4333223"/>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Virtualization</a:t>
              </a:r>
            </a:p>
          </p:txBody>
        </p:sp>
        <p:sp>
          <p:nvSpPr>
            <p:cNvPr id="114" name="Rectangle 113"/>
            <p:cNvSpPr/>
            <p:nvPr/>
          </p:nvSpPr>
          <p:spPr>
            <a:xfrm>
              <a:off x="427037" y="2712007"/>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Data</a:t>
              </a:r>
            </a:p>
          </p:txBody>
        </p:sp>
        <p:sp>
          <p:nvSpPr>
            <p:cNvPr id="116" name="Rectangle 115"/>
            <p:cNvSpPr/>
            <p:nvPr/>
          </p:nvSpPr>
          <p:spPr>
            <a:xfrm>
              <a:off x="427037" y="2306703"/>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Applications</a:t>
              </a:r>
            </a:p>
          </p:txBody>
        </p:sp>
        <p:sp>
          <p:nvSpPr>
            <p:cNvPr id="118" name="Rectangle 117"/>
            <p:cNvSpPr/>
            <p:nvPr/>
          </p:nvSpPr>
          <p:spPr>
            <a:xfrm>
              <a:off x="427037" y="3117311"/>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Users</a:t>
              </a:r>
            </a:p>
          </p:txBody>
        </p:sp>
      </p:grpSp>
    </p:spTree>
    <p:extLst>
      <p:ext uri="{BB962C8B-B14F-4D97-AF65-F5344CB8AC3E}">
        <p14:creationId xmlns:p14="http://schemas.microsoft.com/office/powerpoint/2010/main" val="109731325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Exkurs: Cloud Computing nach NIST</a:t>
            </a:r>
            <a:endParaRPr lang="en-US" dirty="0"/>
          </a:p>
        </p:txBody>
      </p:sp>
      <p:sp>
        <p:nvSpPr>
          <p:cNvPr id="4" name="Content Placeholder 3"/>
          <p:cNvSpPr>
            <a:spLocks noGrp="1"/>
          </p:cNvSpPr>
          <p:nvPr>
            <p:ph idx="1"/>
          </p:nvPr>
        </p:nvSpPr>
        <p:spPr/>
        <p:txBody>
          <a:bodyPr/>
          <a:lstStyle/>
          <a:p>
            <a:r>
              <a:rPr lang="de-DE" dirty="0"/>
              <a:t>National Institute </a:t>
            </a:r>
            <a:r>
              <a:rPr lang="de-DE" dirty="0" err="1"/>
              <a:t>of</a:t>
            </a:r>
            <a:r>
              <a:rPr lang="de-DE" dirty="0"/>
              <a:t> Standards and </a:t>
            </a:r>
            <a:r>
              <a:rPr lang="de-DE" dirty="0" smtClean="0"/>
              <a:t>Technology </a:t>
            </a:r>
          </a:p>
          <a:p>
            <a:pPr lvl="1"/>
            <a:r>
              <a:rPr lang="de-DE" dirty="0"/>
              <a:t>Special </a:t>
            </a:r>
            <a:r>
              <a:rPr lang="de-DE" dirty="0" err="1"/>
              <a:t>Publication</a:t>
            </a:r>
            <a:r>
              <a:rPr lang="de-DE" dirty="0"/>
              <a:t> </a:t>
            </a:r>
            <a:r>
              <a:rPr lang="de-DE" dirty="0" smtClean="0"/>
              <a:t>800-145 (2001)</a:t>
            </a:r>
          </a:p>
          <a:p>
            <a:pPr lvl="1"/>
            <a:endParaRPr lang="de-DE" dirty="0"/>
          </a:p>
          <a:p>
            <a:r>
              <a:rPr lang="de-DE" dirty="0" smtClean="0"/>
              <a:t>Wesentliche Charakteristika</a:t>
            </a:r>
          </a:p>
          <a:p>
            <a:pPr lvl="1"/>
            <a:r>
              <a:rPr lang="en-US" dirty="0"/>
              <a:t>On-demand self-service</a:t>
            </a:r>
          </a:p>
          <a:p>
            <a:pPr lvl="1"/>
            <a:r>
              <a:rPr lang="en-US" dirty="0"/>
              <a:t>Broad network access</a:t>
            </a:r>
          </a:p>
          <a:p>
            <a:pPr lvl="1"/>
            <a:r>
              <a:rPr lang="en-US" dirty="0"/>
              <a:t>Resource pooling</a:t>
            </a:r>
          </a:p>
          <a:p>
            <a:pPr lvl="1"/>
            <a:r>
              <a:rPr lang="en-US" dirty="0"/>
              <a:t>Rapid elasticity</a:t>
            </a:r>
          </a:p>
          <a:p>
            <a:pPr lvl="1"/>
            <a:r>
              <a:rPr lang="en-US" dirty="0"/>
              <a:t>Measured service</a:t>
            </a:r>
            <a:endParaRPr lang="de-DE" dirty="0"/>
          </a:p>
          <a:p>
            <a:endParaRPr lang="de-DE" dirty="0" smtClean="0"/>
          </a:p>
        </p:txBody>
      </p:sp>
    </p:spTree>
    <p:extLst>
      <p:ext uri="{BB962C8B-B14F-4D97-AF65-F5344CB8AC3E}">
        <p14:creationId xmlns:p14="http://schemas.microsoft.com/office/powerpoint/2010/main" val="38362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3" cstate="email">
            <a:extLst>
              <a:ext uri="{28A0092B-C50C-407E-A947-70E740481C1C}">
                <a14:useLocalDpi xmlns:a14="http://schemas.microsoft.com/office/drawing/2010/main"/>
              </a:ext>
            </a:extLst>
          </a:blip>
          <a:srcRect b="23496"/>
          <a:stretch/>
        </p:blipFill>
        <p:spPr>
          <a:xfrm>
            <a:off x="-337510" y="-61418"/>
            <a:ext cx="13001936" cy="6613083"/>
          </a:xfrm>
          <a:prstGeom prst="rect">
            <a:avLst/>
          </a:prstGeom>
        </p:spPr>
      </p:pic>
      <p:pic>
        <p:nvPicPr>
          <p:cNvPr id="53" name="World map" descr="world-map.png"/>
          <p:cNvPicPr>
            <a:picLocks noChangeAspect="1"/>
          </p:cNvPicPr>
          <p:nvPr/>
        </p:nvPicPr>
        <p:blipFill rotWithShape="1">
          <a:blip r:embed="rId4" cstate="email">
            <a:grayscl/>
            <a:extLst>
              <a:ext uri="{28A0092B-C50C-407E-A947-70E740481C1C}">
                <a14:useLocalDpi xmlns:a14="http://schemas.microsoft.com/office/drawing/2010/main"/>
              </a:ext>
            </a:extLst>
          </a:blip>
          <a:srcRect/>
          <a:stretch/>
        </p:blipFill>
        <p:spPr>
          <a:xfrm>
            <a:off x="-10943" y="792713"/>
            <a:ext cx="12424999" cy="6274443"/>
          </a:xfrm>
          <a:prstGeom prst="rect">
            <a:avLst/>
          </a:prstGeom>
          <a:noFill/>
          <a:ln>
            <a:noFill/>
          </a:ln>
        </p:spPr>
      </p:pic>
      <p:pic>
        <p:nvPicPr>
          <p:cNvPr id="173" name="Picture 17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15745" y="3050352"/>
            <a:ext cx="560155" cy="538044"/>
          </a:xfrm>
          <a:prstGeom prst="rect">
            <a:avLst/>
          </a:prstGeom>
          <a:effectLst>
            <a:outerShdw blurRad="63500" sx="102000" sy="102000" algn="ctr" rotWithShape="0">
              <a:prstClr val="black">
                <a:alpha val="40000"/>
              </a:prstClr>
            </a:outerShdw>
          </a:effectLst>
        </p:spPr>
      </p:pic>
      <p:sp>
        <p:nvSpPr>
          <p:cNvPr id="2" name="Title 1"/>
          <p:cNvSpPr>
            <a:spLocks noGrp="1"/>
          </p:cNvSpPr>
          <p:nvPr>
            <p:ph type="title"/>
          </p:nvPr>
        </p:nvSpPr>
        <p:spPr>
          <a:xfrm>
            <a:off x="74648" y="106438"/>
            <a:ext cx="11278512" cy="762588"/>
          </a:xfrm>
        </p:spPr>
        <p:txBody>
          <a:bodyPr/>
          <a:lstStyle/>
          <a:p>
            <a:r>
              <a:rPr lang="en-US" sz="4895" spc="-102" dirty="0" err="1" smtClean="0"/>
              <a:t>Globale</a:t>
            </a:r>
            <a:r>
              <a:rPr lang="en-US" sz="4895" spc="-102" dirty="0" smtClean="0"/>
              <a:t> </a:t>
            </a:r>
            <a:r>
              <a:rPr lang="en-US" sz="4895" spc="-102" dirty="0" err="1" smtClean="0"/>
              <a:t>Infrastruktur</a:t>
            </a:r>
            <a:endParaRPr lang="en-US" sz="4895" dirty="0">
              <a:solidFill>
                <a:srgbClr val="0070C0"/>
              </a:solidFill>
            </a:endParaRPr>
          </a:p>
        </p:txBody>
      </p:sp>
      <p:sp>
        <p:nvSpPr>
          <p:cNvPr id="27" name="TextBox 26"/>
          <p:cNvSpPr txBox="1"/>
          <p:nvPr/>
        </p:nvSpPr>
        <p:spPr>
          <a:xfrm>
            <a:off x="409262" y="839057"/>
            <a:ext cx="11796050" cy="477994"/>
          </a:xfrm>
          <a:prstGeom prst="rect">
            <a:avLst/>
          </a:prstGeom>
          <a:noFill/>
          <a:ln>
            <a:noFill/>
          </a:ln>
        </p:spPr>
        <p:txBody>
          <a:bodyPr wrap="square" lIns="93203" tIns="46603" rIns="93203" bIns="46603" rtlCol="0">
            <a:spAutoFit/>
          </a:bodyPr>
          <a:lstStyle/>
          <a:p>
            <a:pPr marL="0" marR="0" lvl="0" indent="0" algn="l" defTabSz="1242571" rtl="0" eaLnBrk="1" fontAlgn="auto" latinLnBrk="0" hangingPunct="1">
              <a:lnSpc>
                <a:spcPct val="100000"/>
              </a:lnSpc>
              <a:spcBef>
                <a:spcPts val="0"/>
              </a:spcBef>
              <a:spcAft>
                <a:spcPts val="0"/>
              </a:spcAft>
              <a:buClrTx/>
              <a:buSzTx/>
              <a:buFontTx/>
              <a:buNone/>
              <a:tabLst/>
              <a:defRPr/>
            </a:pPr>
            <a:r>
              <a:rPr kumimoji="0" lang="en-US" sz="2446" b="0" i="0" u="none" strike="noStrike" kern="1200" cap="none" spc="-102" normalizeH="0" baseline="0" noProof="0" dirty="0">
                <a:ln>
                  <a:noFill/>
                </a:ln>
                <a:solidFill>
                  <a:srgbClr val="FFB900">
                    <a:lumMod val="50000"/>
                  </a:srgbClr>
                </a:solidFill>
                <a:effectLst/>
                <a:uLnTx/>
                <a:uFillTx/>
                <a:latin typeface="Segoe UI Light"/>
                <a:ea typeface="+mn-ea"/>
                <a:cs typeface="+mn-cs"/>
              </a:rPr>
              <a:t>24 Regions Worldwide, </a:t>
            </a:r>
            <a:r>
              <a:rPr kumimoji="0" lang="en-US" sz="2446" b="0" i="0" u="none" strike="noStrike" kern="1200" cap="none" spc="-102" normalizeH="0" baseline="0" noProof="0" dirty="0" smtClean="0">
                <a:ln>
                  <a:noFill/>
                </a:ln>
                <a:solidFill>
                  <a:srgbClr val="FFB900">
                    <a:lumMod val="50000"/>
                  </a:srgbClr>
                </a:solidFill>
                <a:effectLst/>
                <a:uLnTx/>
                <a:uFillTx/>
                <a:latin typeface="Segoe UI Light"/>
                <a:ea typeface="+mn-ea"/>
                <a:cs typeface="+mn-cs"/>
              </a:rPr>
              <a:t>22 ONLINE</a:t>
            </a:r>
            <a:endParaRPr kumimoji="0" lang="en-US" sz="2446" b="0" i="0" u="none" strike="noStrike" kern="1200" cap="none" spc="-102" normalizeH="0" baseline="0" noProof="0" dirty="0">
              <a:ln>
                <a:noFill/>
              </a:ln>
              <a:solidFill>
                <a:srgbClr val="FFB900">
                  <a:lumMod val="50000"/>
                </a:srgbClr>
              </a:solidFill>
              <a:effectLst/>
              <a:uLnTx/>
              <a:uFillTx/>
              <a:latin typeface="Segoe UI Light"/>
              <a:ea typeface="+mn-ea"/>
              <a:cs typeface="+mn-cs"/>
            </a:endParaRPr>
          </a:p>
        </p:txBody>
      </p:sp>
      <p:sp>
        <p:nvSpPr>
          <p:cNvPr id="67" name="Rectangle 66"/>
          <p:cNvSpPr/>
          <p:nvPr/>
        </p:nvSpPr>
        <p:spPr bwMode="auto">
          <a:xfrm>
            <a:off x="6981057" y="6457967"/>
            <a:ext cx="180038" cy="147965"/>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marL="0" marR="0" lvl="0" indent="0" algn="ctr" defTabSz="124257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102" normalizeH="0" baseline="0" noProof="0" dirty="0">
              <a:ln>
                <a:noFill/>
              </a:ln>
              <a:solidFill>
                <a:srgbClr val="FFFFFF"/>
              </a:solidFill>
              <a:effectLst/>
              <a:uLnTx/>
              <a:uFillTx/>
              <a:latin typeface="Segoe UI Light"/>
              <a:ea typeface="+mn-ea"/>
              <a:cs typeface="Segoe UI" pitchFamily="34" charset="0"/>
            </a:endParaRPr>
          </a:p>
        </p:txBody>
      </p:sp>
      <p:sp>
        <p:nvSpPr>
          <p:cNvPr id="68" name="Rectangle 67"/>
          <p:cNvSpPr/>
          <p:nvPr/>
        </p:nvSpPr>
        <p:spPr bwMode="auto">
          <a:xfrm>
            <a:off x="6986558" y="6187028"/>
            <a:ext cx="179849" cy="146133"/>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marL="0" marR="0" lvl="0" indent="0" algn="ctr" defTabSz="1242571"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102" normalizeH="0" baseline="0" noProof="0" dirty="0">
              <a:ln>
                <a:noFill/>
              </a:ln>
              <a:solidFill>
                <a:srgbClr val="FFFFFF"/>
              </a:solidFill>
              <a:effectLst/>
              <a:uLnTx/>
              <a:uFillTx/>
              <a:latin typeface="Segoe UI"/>
              <a:ea typeface="+mn-ea"/>
              <a:cs typeface="Segoe UI" pitchFamily="34" charset="0"/>
            </a:endParaRPr>
          </a:p>
        </p:txBody>
      </p:sp>
      <p:sp>
        <p:nvSpPr>
          <p:cNvPr id="4" name="Rectangle 3"/>
          <p:cNvSpPr/>
          <p:nvPr/>
        </p:nvSpPr>
        <p:spPr>
          <a:xfrm>
            <a:off x="7118557" y="6080235"/>
            <a:ext cx="1202971" cy="350330"/>
          </a:xfrm>
          <a:prstGeom prst="rect">
            <a:avLst/>
          </a:prstGeom>
        </p:spPr>
        <p:txBody>
          <a:bodyPr wrap="none">
            <a:spAutoFit/>
          </a:bodyPr>
          <a:lstStyle/>
          <a:p>
            <a:pPr marL="0" marR="0" lvl="0" indent="0" algn="l" defTabSz="932441"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Operational</a:t>
            </a:r>
            <a:endParaRPr kumimoji="0" lang="en-US" sz="1632" b="0" i="0" u="none" strike="noStrike" kern="1200" cap="none" spc="0" normalizeH="0" baseline="0" noProof="0" dirty="0">
              <a:ln>
                <a:noFill/>
              </a:ln>
              <a:solidFill>
                <a:srgbClr val="505050"/>
              </a:solidFill>
              <a:effectLst/>
              <a:uLnTx/>
              <a:uFillTx/>
              <a:latin typeface="Segoe UI"/>
              <a:ea typeface="+mn-ea"/>
              <a:cs typeface="+mn-cs"/>
            </a:endParaRPr>
          </a:p>
        </p:txBody>
      </p:sp>
      <p:sp>
        <p:nvSpPr>
          <p:cNvPr id="69" name="Rectangle 68"/>
          <p:cNvSpPr/>
          <p:nvPr/>
        </p:nvSpPr>
        <p:spPr>
          <a:xfrm>
            <a:off x="7127252" y="6345052"/>
            <a:ext cx="2653793" cy="350330"/>
          </a:xfrm>
          <a:prstGeom prst="rect">
            <a:avLst/>
          </a:prstGeom>
        </p:spPr>
        <p:txBody>
          <a:bodyPr wrap="none">
            <a:spAutoFit/>
          </a:bodyPr>
          <a:lstStyle/>
          <a:p>
            <a:pPr marL="0" marR="0" lvl="0" indent="0" algn="l" defTabSz="932441"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Announced/Not Operational</a:t>
            </a:r>
            <a:endParaRPr kumimoji="0" lang="en-US" sz="1632" b="0" i="0" u="none" strike="noStrike" kern="1200" cap="none" spc="0" normalizeH="0" baseline="0" noProof="0" dirty="0">
              <a:ln>
                <a:noFill/>
              </a:ln>
              <a:solidFill>
                <a:srgbClr val="505050"/>
              </a:solidFill>
              <a:effectLst/>
              <a:uLnTx/>
              <a:uFillTx/>
              <a:latin typeface="Segoe UI"/>
              <a:ea typeface="+mn-ea"/>
              <a:cs typeface="+mn-cs"/>
            </a:endParaRPr>
          </a:p>
        </p:txBody>
      </p:sp>
      <p:sp>
        <p:nvSpPr>
          <p:cNvPr id="74" name="Rectangle 73"/>
          <p:cNvSpPr/>
          <p:nvPr/>
        </p:nvSpPr>
        <p:spPr bwMode="auto">
          <a:xfrm>
            <a:off x="1875232" y="2377396"/>
            <a:ext cx="646157"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Central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Iowa</a:t>
            </a:r>
          </a:p>
        </p:txBody>
      </p:sp>
      <p:sp>
        <p:nvSpPr>
          <p:cNvPr id="57" name="Rectangle 56"/>
          <p:cNvSpPr/>
          <p:nvPr/>
        </p:nvSpPr>
        <p:spPr bwMode="auto">
          <a:xfrm>
            <a:off x="973962" y="3194050"/>
            <a:ext cx="61567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West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California</a:t>
            </a:r>
          </a:p>
        </p:txBody>
      </p:sp>
      <p:sp>
        <p:nvSpPr>
          <p:cNvPr id="82" name="Rectangle 81"/>
          <p:cNvSpPr/>
          <p:nvPr/>
        </p:nvSpPr>
        <p:spPr bwMode="auto">
          <a:xfrm>
            <a:off x="5043791" y="2051127"/>
            <a:ext cx="82143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North Europe</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Ireland</a:t>
            </a:r>
          </a:p>
        </p:txBody>
      </p:sp>
      <p:sp>
        <p:nvSpPr>
          <p:cNvPr id="76" name="Rectangle 75"/>
          <p:cNvSpPr/>
          <p:nvPr/>
        </p:nvSpPr>
        <p:spPr bwMode="auto">
          <a:xfrm>
            <a:off x="4069676" y="3171018"/>
            <a:ext cx="58022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East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Virginia</a:t>
            </a:r>
          </a:p>
        </p:txBody>
      </p:sp>
      <p:sp>
        <p:nvSpPr>
          <p:cNvPr id="77" name="Rectangle 76"/>
          <p:cNvSpPr/>
          <p:nvPr/>
        </p:nvSpPr>
        <p:spPr bwMode="auto">
          <a:xfrm>
            <a:off x="4357506" y="3587235"/>
            <a:ext cx="64659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East US 2</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Virginia</a:t>
            </a:r>
          </a:p>
        </p:txBody>
      </p:sp>
      <p:sp>
        <p:nvSpPr>
          <p:cNvPr id="78" name="Rectangle 77"/>
          <p:cNvSpPr/>
          <p:nvPr/>
        </p:nvSpPr>
        <p:spPr bwMode="auto">
          <a:xfrm>
            <a:off x="3508845" y="3800047"/>
            <a:ext cx="68075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US </a:t>
            </a:r>
            <a:r>
              <a:rPr kumimoji="0" lang="en-US" sz="800" b="0" i="0" u="none" strike="noStrike" kern="1200" cap="none" spc="0" normalizeH="0" baseline="0" noProof="0" dirty="0" err="1">
                <a:ln>
                  <a:noFill/>
                </a:ln>
                <a:solidFill>
                  <a:srgbClr val="FFFFFF"/>
                </a:solidFill>
                <a:effectLst/>
                <a:uLnTx/>
                <a:uFillTx/>
                <a:latin typeface="Segoe UI Light"/>
                <a:ea typeface="Verdana" panose="020B0604030504040204" pitchFamily="34" charset="0"/>
                <a:cs typeface="Arial" panose="020B0604020202020204" pitchFamily="34" charset="0"/>
              </a:rPr>
              <a:t>Gov</a:t>
            </a:r>
            <a:endPar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endParaRP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Virginia</a:t>
            </a:r>
          </a:p>
        </p:txBody>
      </p:sp>
      <p:sp>
        <p:nvSpPr>
          <p:cNvPr id="85" name="Rectangle 84"/>
          <p:cNvSpPr/>
          <p:nvPr/>
        </p:nvSpPr>
        <p:spPr bwMode="auto">
          <a:xfrm>
            <a:off x="2275901" y="1863738"/>
            <a:ext cx="92747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North Central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Illinois</a:t>
            </a:r>
          </a:p>
        </p:txBody>
      </p:sp>
      <p:sp>
        <p:nvSpPr>
          <p:cNvPr id="86" name="Rectangle 85"/>
          <p:cNvSpPr/>
          <p:nvPr/>
        </p:nvSpPr>
        <p:spPr bwMode="auto">
          <a:xfrm>
            <a:off x="1257350" y="2649129"/>
            <a:ext cx="5364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US </a:t>
            </a:r>
            <a:r>
              <a:rPr kumimoji="0" lang="en-US" sz="800" b="0" i="0" u="none" strike="noStrike" kern="1200" cap="none" spc="0" normalizeH="0" baseline="0" noProof="0" dirty="0" err="1">
                <a:ln>
                  <a:noFill/>
                </a:ln>
                <a:solidFill>
                  <a:srgbClr val="FFFFFF"/>
                </a:solidFill>
                <a:effectLst/>
                <a:uLnTx/>
                <a:uFillTx/>
                <a:latin typeface="Segoe UI Light"/>
                <a:ea typeface="Verdana" panose="020B0604030504040204" pitchFamily="34" charset="0"/>
                <a:cs typeface="Arial" panose="020B0604020202020204" pitchFamily="34" charset="0"/>
              </a:rPr>
              <a:t>Gov</a:t>
            </a:r>
            <a:endPar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endParaRP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Iowa</a:t>
            </a:r>
          </a:p>
        </p:txBody>
      </p:sp>
      <p:sp>
        <p:nvSpPr>
          <p:cNvPr id="88" name="Rectangle 87"/>
          <p:cNvSpPr>
            <a:spLocks/>
          </p:cNvSpPr>
          <p:nvPr/>
        </p:nvSpPr>
        <p:spPr bwMode="auto">
          <a:xfrm>
            <a:off x="1385227" y="3708879"/>
            <a:ext cx="97194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South Central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Texas</a:t>
            </a:r>
          </a:p>
        </p:txBody>
      </p:sp>
      <p:sp>
        <p:nvSpPr>
          <p:cNvPr id="90" name="Rectangle 89"/>
          <p:cNvSpPr/>
          <p:nvPr/>
        </p:nvSpPr>
        <p:spPr bwMode="auto">
          <a:xfrm>
            <a:off x="4956915" y="5505650"/>
            <a:ext cx="695841"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Brazil South</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Sao Paulo</a:t>
            </a:r>
          </a:p>
        </p:txBody>
      </p:sp>
      <p:sp>
        <p:nvSpPr>
          <p:cNvPr id="92" name="Rectangle 91"/>
          <p:cNvSpPr/>
          <p:nvPr/>
        </p:nvSpPr>
        <p:spPr bwMode="auto">
          <a:xfrm>
            <a:off x="6200497" y="2119863"/>
            <a:ext cx="7960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West Europe</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Netherlands</a:t>
            </a:r>
          </a:p>
        </p:txBody>
      </p:sp>
      <p:sp>
        <p:nvSpPr>
          <p:cNvPr id="94" name="Rectangle 93"/>
          <p:cNvSpPr/>
          <p:nvPr/>
        </p:nvSpPr>
        <p:spPr bwMode="auto">
          <a:xfrm>
            <a:off x="9688749" y="2559407"/>
            <a:ext cx="7990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Light"/>
                <a:ea typeface="Verdana" panose="020B0604030504040204" pitchFamily="34" charset="0"/>
                <a:cs typeface="Arial" panose="020B0604020202020204" pitchFamily="34" charset="0"/>
              </a:rPr>
              <a:t>China North *</a:t>
            </a:r>
            <a:endPar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endParaRP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Beijing</a:t>
            </a:r>
          </a:p>
        </p:txBody>
      </p:sp>
      <p:sp>
        <p:nvSpPr>
          <p:cNvPr id="96" name="Rectangle 95"/>
          <p:cNvSpPr/>
          <p:nvPr/>
        </p:nvSpPr>
        <p:spPr bwMode="auto">
          <a:xfrm>
            <a:off x="8820698" y="2964307"/>
            <a:ext cx="77729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China South *</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Shanghai</a:t>
            </a:r>
          </a:p>
        </p:txBody>
      </p:sp>
      <p:sp>
        <p:nvSpPr>
          <p:cNvPr id="98" name="Rectangle 97"/>
          <p:cNvSpPr/>
          <p:nvPr/>
        </p:nvSpPr>
        <p:spPr bwMode="auto">
          <a:xfrm>
            <a:off x="11080621" y="2876585"/>
            <a:ext cx="698566"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Japan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Saitama</a:t>
            </a:r>
          </a:p>
        </p:txBody>
      </p:sp>
      <p:sp>
        <p:nvSpPr>
          <p:cNvPr id="99" name="Rectangle 98"/>
          <p:cNvSpPr/>
          <p:nvPr/>
        </p:nvSpPr>
        <p:spPr bwMode="auto">
          <a:xfrm>
            <a:off x="11080620" y="3342906"/>
            <a:ext cx="73646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Japan West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Osaka</a:t>
            </a:r>
          </a:p>
        </p:txBody>
      </p:sp>
      <p:grpSp>
        <p:nvGrpSpPr>
          <p:cNvPr id="10" name="Group 9"/>
          <p:cNvGrpSpPr/>
          <p:nvPr/>
        </p:nvGrpSpPr>
        <p:grpSpPr>
          <a:xfrm>
            <a:off x="8473045" y="3746910"/>
            <a:ext cx="1086983" cy="749750"/>
            <a:chOff x="8473045" y="3746910"/>
            <a:chExt cx="1086983" cy="749750"/>
          </a:xfrm>
        </p:grpSpPr>
        <p:pic>
          <p:nvPicPr>
            <p:cNvPr id="72" name="Picture 7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73045" y="3958616"/>
              <a:ext cx="560155" cy="538044"/>
            </a:xfrm>
            <a:prstGeom prst="rect">
              <a:avLst/>
            </a:prstGeom>
            <a:effectLst>
              <a:outerShdw blurRad="63500" sx="102000" sy="102000" algn="ctr" rotWithShape="0">
                <a:prstClr val="black">
                  <a:alpha val="40000"/>
                </a:prstClr>
              </a:outerShdw>
            </a:effectLst>
          </p:spPr>
        </p:pic>
        <p:sp>
          <p:nvSpPr>
            <p:cNvPr id="104" name="Rectangle 103"/>
            <p:cNvSpPr/>
            <p:nvPr/>
          </p:nvSpPr>
          <p:spPr bwMode="auto">
            <a:xfrm>
              <a:off x="8820698" y="3746910"/>
              <a:ext cx="739330"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India South</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Chennai</a:t>
              </a:r>
            </a:p>
          </p:txBody>
        </p:sp>
        <p:cxnSp>
          <p:nvCxnSpPr>
            <p:cNvPr id="107" name="Straight Connector 106"/>
            <p:cNvCxnSpPr>
              <a:stCxn id="104" idx="2"/>
            </p:cNvCxnSpPr>
            <p:nvPr/>
          </p:nvCxnSpPr>
          <p:spPr>
            <a:xfrm flipH="1">
              <a:off x="8751755" y="4027105"/>
              <a:ext cx="438608" cy="206874"/>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110" name="Rectangle 109"/>
          <p:cNvSpPr/>
          <p:nvPr/>
        </p:nvSpPr>
        <p:spPr bwMode="auto">
          <a:xfrm>
            <a:off x="10184869" y="4010982"/>
            <a:ext cx="736184"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East Asia</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Hong Kong</a:t>
            </a:r>
          </a:p>
        </p:txBody>
      </p:sp>
      <p:sp>
        <p:nvSpPr>
          <p:cNvPr id="113" name="Rectangle 112"/>
          <p:cNvSpPr/>
          <p:nvPr/>
        </p:nvSpPr>
        <p:spPr bwMode="auto">
          <a:xfrm>
            <a:off x="8461181" y="4541235"/>
            <a:ext cx="63391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SE Asia</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Singapore</a:t>
            </a:r>
          </a:p>
        </p:txBody>
      </p:sp>
      <p:sp>
        <p:nvSpPr>
          <p:cNvPr id="118" name="Rectangle 117"/>
          <p:cNvSpPr/>
          <p:nvPr/>
        </p:nvSpPr>
        <p:spPr bwMode="auto">
          <a:xfrm>
            <a:off x="9328826" y="5621744"/>
            <a:ext cx="103640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Australia South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Victoria</a:t>
            </a:r>
          </a:p>
        </p:txBody>
      </p:sp>
      <p:sp>
        <p:nvSpPr>
          <p:cNvPr id="119" name="Rectangle 118"/>
          <p:cNvSpPr/>
          <p:nvPr/>
        </p:nvSpPr>
        <p:spPr bwMode="auto">
          <a:xfrm>
            <a:off x="10868284" y="5054910"/>
            <a:ext cx="948804"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Australia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New South Wales</a:t>
            </a:r>
          </a:p>
        </p:txBody>
      </p:sp>
      <p:sp>
        <p:nvSpPr>
          <p:cNvPr id="8" name="Rectangle 7"/>
          <p:cNvSpPr/>
          <p:nvPr/>
        </p:nvSpPr>
        <p:spPr>
          <a:xfrm>
            <a:off x="6965662" y="6595035"/>
            <a:ext cx="2189805" cy="350330"/>
          </a:xfrm>
          <a:prstGeom prst="rect">
            <a:avLst/>
          </a:prstGeom>
        </p:spPr>
        <p:txBody>
          <a:bodyPr wrap="none">
            <a:spAutoFit/>
          </a:bodyPr>
          <a:lstStyle/>
          <a:p>
            <a:pPr marL="0" marR="0" lvl="1" indent="0" algn="l" defTabSz="932151" rtl="0" eaLnBrk="1" fontAlgn="auto" latinLnBrk="0" hangingPunct="1">
              <a:lnSpc>
                <a:spcPct val="100000"/>
              </a:lnSpc>
              <a:spcBef>
                <a:spcPts val="0"/>
              </a:spcBef>
              <a:spcAft>
                <a:spcPts val="0"/>
              </a:spcAft>
              <a:buClrTx/>
              <a:buSzPct val="100000"/>
              <a:buFontTx/>
              <a:buNone/>
              <a:tabLst/>
              <a:defRPr/>
            </a:pPr>
            <a:r>
              <a:rPr kumimoji="0" lang="en-US" sz="1632" b="0" i="0" u="none" strike="noStrike" kern="1200" cap="none" spc="-3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Operated by 21Vianet</a:t>
            </a:r>
          </a:p>
        </p:txBody>
      </p:sp>
      <p:grpSp>
        <p:nvGrpSpPr>
          <p:cNvPr id="9" name="Group 8"/>
          <p:cNvGrpSpPr/>
          <p:nvPr/>
        </p:nvGrpSpPr>
        <p:grpSpPr>
          <a:xfrm>
            <a:off x="8211418" y="3419269"/>
            <a:ext cx="737169" cy="902781"/>
            <a:chOff x="8211418" y="3419269"/>
            <a:chExt cx="737169" cy="902781"/>
          </a:xfrm>
        </p:grpSpPr>
        <p:sp>
          <p:nvSpPr>
            <p:cNvPr id="121" name="Rectangle 120"/>
            <p:cNvSpPr/>
            <p:nvPr/>
          </p:nvSpPr>
          <p:spPr bwMode="auto">
            <a:xfrm>
              <a:off x="8211418" y="3419269"/>
              <a:ext cx="737169"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India Central</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Pune</a:t>
              </a:r>
            </a:p>
          </p:txBody>
        </p:sp>
        <p:pic>
          <p:nvPicPr>
            <p:cNvPr id="125" name="Picture 1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02437" y="3784006"/>
              <a:ext cx="560155" cy="538044"/>
            </a:xfrm>
            <a:prstGeom prst="rect">
              <a:avLst/>
            </a:prstGeom>
            <a:effectLst>
              <a:outerShdw blurRad="63500" sx="102000" sy="102000" algn="ctr" rotWithShape="0">
                <a:prstClr val="black">
                  <a:alpha val="40000"/>
                </a:prstClr>
              </a:outerShdw>
            </a:effectLst>
          </p:spPr>
        </p:pic>
        <p:cxnSp>
          <p:nvCxnSpPr>
            <p:cNvPr id="126" name="Straight Connector 125"/>
            <p:cNvCxnSpPr>
              <a:stCxn id="121" idx="2"/>
            </p:cNvCxnSpPr>
            <p:nvPr/>
          </p:nvCxnSpPr>
          <p:spPr>
            <a:xfrm>
              <a:off x="8580003" y="3699464"/>
              <a:ext cx="6574" cy="36005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pic>
        <p:nvPicPr>
          <p:cNvPr id="129" name="Picture 12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51382" y="4306256"/>
            <a:ext cx="560155" cy="538044"/>
          </a:xfrm>
          <a:prstGeom prst="rect">
            <a:avLst/>
          </a:prstGeom>
          <a:effectLst>
            <a:outerShdw blurRad="63500" sx="102000" sy="102000" algn="ctr" rotWithShape="0">
              <a:prstClr val="black">
                <a:alpha val="40000"/>
              </a:prstClr>
            </a:outerShdw>
          </a:effectLst>
        </p:spPr>
      </p:pic>
      <p:pic>
        <p:nvPicPr>
          <p:cNvPr id="131" name="Picture 1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560029" y="3653241"/>
            <a:ext cx="560155" cy="538044"/>
          </a:xfrm>
          <a:prstGeom prst="rect">
            <a:avLst/>
          </a:prstGeom>
          <a:effectLst>
            <a:outerShdw blurRad="63500" sx="102000" sy="102000" algn="ctr" rotWithShape="0">
              <a:prstClr val="black">
                <a:alpha val="40000"/>
              </a:prstClr>
            </a:outerShdw>
          </a:effectLst>
        </p:spPr>
      </p:pic>
      <p:pic>
        <p:nvPicPr>
          <p:cNvPr id="138" name="Picture 13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1836" y="5651343"/>
            <a:ext cx="560155" cy="538044"/>
          </a:xfrm>
          <a:prstGeom prst="rect">
            <a:avLst/>
          </a:prstGeom>
          <a:effectLst>
            <a:outerShdw blurRad="63500" sx="102000" sy="102000" algn="ctr" rotWithShape="0">
              <a:prstClr val="black">
                <a:alpha val="40000"/>
              </a:prstClr>
            </a:outerShdw>
          </a:effectLst>
        </p:spPr>
      </p:pic>
      <p:pic>
        <p:nvPicPr>
          <p:cNvPr id="139" name="Picture 13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871342" y="5522951"/>
            <a:ext cx="560155" cy="538044"/>
          </a:xfrm>
          <a:prstGeom prst="rect">
            <a:avLst/>
          </a:prstGeom>
          <a:effectLst>
            <a:outerShdw blurRad="63500" sx="102000" sy="102000" algn="ctr" rotWithShape="0">
              <a:prstClr val="black">
                <a:alpha val="40000"/>
              </a:prstClr>
            </a:outerShdw>
          </a:effectLst>
        </p:spPr>
      </p:pic>
      <p:pic>
        <p:nvPicPr>
          <p:cNvPr id="140" name="Picture 13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68455" y="3369652"/>
            <a:ext cx="560155" cy="538044"/>
          </a:xfrm>
          <a:prstGeom prst="rect">
            <a:avLst/>
          </a:prstGeom>
          <a:effectLst>
            <a:outerShdw blurRad="63500" sx="102000" sy="102000" algn="ctr" rotWithShape="0">
              <a:prstClr val="black">
                <a:alpha val="40000"/>
              </a:prstClr>
            </a:outerShdw>
          </a:effectLst>
        </p:spPr>
      </p:pic>
      <p:pic>
        <p:nvPicPr>
          <p:cNvPr id="141" name="Picture 14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632230" y="3068929"/>
            <a:ext cx="560155" cy="538044"/>
          </a:xfrm>
          <a:prstGeom prst="rect">
            <a:avLst/>
          </a:prstGeom>
          <a:effectLst>
            <a:outerShdw blurRad="63500" sx="102000" sy="102000" algn="ctr" rotWithShape="0">
              <a:prstClr val="black">
                <a:alpha val="40000"/>
              </a:prstClr>
            </a:outerShdw>
          </a:effectLst>
        </p:spPr>
      </p:pic>
      <p:pic>
        <p:nvPicPr>
          <p:cNvPr id="142" name="Picture 14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67820" y="3049191"/>
            <a:ext cx="560155" cy="538044"/>
          </a:xfrm>
          <a:prstGeom prst="rect">
            <a:avLst/>
          </a:prstGeom>
          <a:effectLst>
            <a:outerShdw blurRad="63500" sx="102000" sy="102000" algn="ctr" rotWithShape="0">
              <a:prstClr val="black">
                <a:alpha val="40000"/>
              </a:prstClr>
            </a:outerShdw>
          </a:effectLst>
        </p:spPr>
      </p:pic>
      <p:pic>
        <p:nvPicPr>
          <p:cNvPr id="143" name="Picture 14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77297" y="3194051"/>
            <a:ext cx="560155" cy="538044"/>
          </a:xfrm>
          <a:prstGeom prst="rect">
            <a:avLst/>
          </a:prstGeom>
          <a:effectLst>
            <a:outerShdw blurRad="63500" sx="102000" sy="102000" algn="ctr" rotWithShape="0">
              <a:prstClr val="black">
                <a:alpha val="40000"/>
              </a:prstClr>
            </a:outerShdw>
          </a:effectLst>
        </p:spPr>
      </p:pic>
      <p:cxnSp>
        <p:nvCxnSpPr>
          <p:cNvPr id="114" name="Straight Connector 113"/>
          <p:cNvCxnSpPr>
            <a:stCxn id="113" idx="3"/>
          </p:cNvCxnSpPr>
          <p:nvPr/>
        </p:nvCxnSpPr>
        <p:spPr>
          <a:xfrm flipV="1">
            <a:off x="9095101" y="4579313"/>
            <a:ext cx="433992" cy="148346"/>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10" idx="1"/>
          </p:cNvCxnSpPr>
          <p:nvPr/>
        </p:nvCxnSpPr>
        <p:spPr>
          <a:xfrm flipH="1" flipV="1">
            <a:off x="9833316" y="3926319"/>
            <a:ext cx="351552" cy="27108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6" idx="2"/>
          </p:cNvCxnSpPr>
          <p:nvPr/>
        </p:nvCxnSpPr>
        <p:spPr>
          <a:xfrm>
            <a:off x="9209345" y="3337155"/>
            <a:ext cx="839188" cy="30419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99" idx="1"/>
          </p:cNvCxnSpPr>
          <p:nvPr/>
        </p:nvCxnSpPr>
        <p:spPr>
          <a:xfrm flipH="1" flipV="1">
            <a:off x="10662355" y="3467442"/>
            <a:ext cx="418264" cy="6188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98" idx="1"/>
          </p:cNvCxnSpPr>
          <p:nvPr/>
        </p:nvCxnSpPr>
        <p:spPr>
          <a:xfrm flipH="1">
            <a:off x="10753382" y="3063009"/>
            <a:ext cx="327238" cy="2643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94" idx="2"/>
          </p:cNvCxnSpPr>
          <p:nvPr/>
        </p:nvCxnSpPr>
        <p:spPr>
          <a:xfrm flipH="1">
            <a:off x="9916699" y="2932255"/>
            <a:ext cx="171590" cy="40962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19" idx="2"/>
          </p:cNvCxnSpPr>
          <p:nvPr/>
        </p:nvCxnSpPr>
        <p:spPr>
          <a:xfrm flipH="1">
            <a:off x="11147019" y="5427759"/>
            <a:ext cx="195667" cy="3663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8" idx="3"/>
          </p:cNvCxnSpPr>
          <p:nvPr/>
        </p:nvCxnSpPr>
        <p:spPr>
          <a:xfrm>
            <a:off x="10365234" y="5808168"/>
            <a:ext cx="562856" cy="11662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93170" y="2565329"/>
            <a:ext cx="560155" cy="538044"/>
          </a:xfrm>
          <a:prstGeom prst="rect">
            <a:avLst/>
          </a:prstGeom>
          <a:effectLst>
            <a:outerShdw blurRad="63500" sx="102000" sy="102000" algn="ctr" rotWithShape="0">
              <a:prstClr val="black">
                <a:alpha val="40000"/>
              </a:prstClr>
            </a:outerShdw>
          </a:effectLst>
        </p:spPr>
      </p:pic>
      <p:pic>
        <p:nvPicPr>
          <p:cNvPr id="147" name="Picture 14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521467" y="2530885"/>
            <a:ext cx="560155" cy="538044"/>
          </a:xfrm>
          <a:prstGeom prst="rect">
            <a:avLst/>
          </a:prstGeom>
          <a:effectLst>
            <a:outerShdw blurRad="63500" sx="102000" sy="102000" algn="ctr" rotWithShape="0">
              <a:prstClr val="black">
                <a:alpha val="40000"/>
              </a:prstClr>
            </a:outerShdw>
          </a:effectLst>
        </p:spPr>
      </p:pic>
      <p:cxnSp>
        <p:nvCxnSpPr>
          <p:cNvPr id="144" name="Straight Connector 143"/>
          <p:cNvCxnSpPr>
            <a:stCxn id="92" idx="2"/>
          </p:cNvCxnSpPr>
          <p:nvPr/>
        </p:nvCxnSpPr>
        <p:spPr>
          <a:xfrm flipH="1">
            <a:off x="6273248" y="2492711"/>
            <a:ext cx="325289" cy="34888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82" idx="2"/>
          </p:cNvCxnSpPr>
          <p:nvPr/>
        </p:nvCxnSpPr>
        <p:spPr>
          <a:xfrm>
            <a:off x="5454511" y="2423975"/>
            <a:ext cx="345659" cy="377993"/>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1589636" y="3325377"/>
            <a:ext cx="402706" cy="5509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540318" y="3481445"/>
            <a:ext cx="560155" cy="538044"/>
          </a:xfrm>
          <a:prstGeom prst="rect">
            <a:avLst/>
          </a:prstGeom>
          <a:effectLst>
            <a:outerShdw blurRad="63500" sx="102000" sy="102000" algn="ctr" rotWithShape="0">
              <a:prstClr val="black">
                <a:alpha val="40000"/>
              </a:prstClr>
            </a:outerShdw>
          </a:effectLst>
        </p:spPr>
      </p:pic>
      <p:pic>
        <p:nvPicPr>
          <p:cNvPr id="177" name="Picture 17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84997" y="2937124"/>
            <a:ext cx="560155" cy="538044"/>
          </a:xfrm>
          <a:prstGeom prst="rect">
            <a:avLst/>
          </a:prstGeom>
          <a:effectLst>
            <a:outerShdw blurRad="63500" sx="102000" sy="102000" algn="ctr" rotWithShape="0">
              <a:prstClr val="black">
                <a:alpha val="40000"/>
              </a:prstClr>
            </a:outerShdw>
          </a:effectLst>
        </p:spPr>
      </p:pic>
      <p:pic>
        <p:nvPicPr>
          <p:cNvPr id="178" name="Picture 17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16914" y="3018449"/>
            <a:ext cx="560155" cy="538044"/>
          </a:xfrm>
          <a:prstGeom prst="rect">
            <a:avLst/>
          </a:prstGeom>
          <a:effectLst>
            <a:outerShdw blurRad="63500" sx="102000" sy="102000" algn="ctr" rotWithShape="0">
              <a:prstClr val="black">
                <a:alpha val="40000"/>
              </a:prstClr>
            </a:outerShdw>
          </a:effectLst>
        </p:spPr>
      </p:pic>
      <p:pic>
        <p:nvPicPr>
          <p:cNvPr id="181" name="Picture 18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22927" y="3146055"/>
            <a:ext cx="560155" cy="538044"/>
          </a:xfrm>
          <a:prstGeom prst="rect">
            <a:avLst/>
          </a:prstGeom>
          <a:effectLst>
            <a:outerShdw blurRad="63500" sx="102000" sy="102000" algn="ctr" rotWithShape="0">
              <a:prstClr val="black">
                <a:alpha val="40000"/>
              </a:prstClr>
            </a:outerShdw>
          </a:effectLst>
        </p:spPr>
      </p:pic>
      <p:pic>
        <p:nvPicPr>
          <p:cNvPr id="182" name="Picture 18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00595" y="5146049"/>
            <a:ext cx="560155" cy="538044"/>
          </a:xfrm>
          <a:prstGeom prst="rect">
            <a:avLst/>
          </a:prstGeom>
          <a:effectLst>
            <a:outerShdw blurRad="63500" sx="102000" sy="102000" algn="ctr" rotWithShape="0">
              <a:prstClr val="black">
                <a:alpha val="40000"/>
              </a:prstClr>
            </a:outerShdw>
          </a:effectLst>
        </p:spPr>
      </p:pic>
      <p:cxnSp>
        <p:nvCxnSpPr>
          <p:cNvPr id="149" name="Straight Connector 148"/>
          <p:cNvCxnSpPr>
            <a:stCxn id="76" idx="1"/>
          </p:cNvCxnSpPr>
          <p:nvPr/>
        </p:nvCxnSpPr>
        <p:spPr>
          <a:xfrm flipH="1">
            <a:off x="3400736" y="3357442"/>
            <a:ext cx="668940" cy="6182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468676" y="2334779"/>
            <a:ext cx="1316279" cy="912414"/>
            <a:chOff x="3468676" y="2334779"/>
            <a:chExt cx="1316279" cy="912414"/>
          </a:xfrm>
        </p:grpSpPr>
        <p:sp>
          <p:nvSpPr>
            <p:cNvPr id="109" name="Rectangle 108"/>
            <p:cNvSpPr/>
            <p:nvPr/>
          </p:nvSpPr>
          <p:spPr bwMode="auto">
            <a:xfrm>
              <a:off x="3950139" y="2334779"/>
              <a:ext cx="834816" cy="37284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Canada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Quebec City</a:t>
              </a:r>
            </a:p>
          </p:txBody>
        </p:sp>
        <p:pic>
          <p:nvPicPr>
            <p:cNvPr id="180" name="Picture 17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68676" y="2709149"/>
              <a:ext cx="560155" cy="538044"/>
            </a:xfrm>
            <a:prstGeom prst="rect">
              <a:avLst/>
            </a:prstGeom>
            <a:effectLst>
              <a:outerShdw blurRad="63500" sx="102000" sy="102000" algn="ctr" rotWithShape="0">
                <a:prstClr val="black">
                  <a:alpha val="40000"/>
                </a:prstClr>
              </a:outerShdw>
            </a:effectLst>
          </p:spPr>
        </p:pic>
        <p:cxnSp>
          <p:nvCxnSpPr>
            <p:cNvPr id="150" name="Straight Connector 149"/>
            <p:cNvCxnSpPr>
              <a:stCxn id="109" idx="2"/>
            </p:cNvCxnSpPr>
            <p:nvPr/>
          </p:nvCxnSpPr>
          <p:spPr>
            <a:xfrm flipH="1">
              <a:off x="3745379" y="2707627"/>
              <a:ext cx="622168" cy="275059"/>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967704" y="2281069"/>
            <a:ext cx="937436" cy="1104163"/>
            <a:chOff x="2967704" y="2281069"/>
            <a:chExt cx="937436" cy="1104163"/>
          </a:xfrm>
        </p:grpSpPr>
        <p:sp>
          <p:nvSpPr>
            <p:cNvPr id="108" name="Rectangle 107"/>
            <p:cNvSpPr/>
            <p:nvPr/>
          </p:nvSpPr>
          <p:spPr bwMode="auto">
            <a:xfrm>
              <a:off x="2967704" y="2281069"/>
              <a:ext cx="937436" cy="330603"/>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Canada Central</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Toronto</a:t>
              </a:r>
            </a:p>
          </p:txBody>
        </p:sp>
        <p:pic>
          <p:nvPicPr>
            <p:cNvPr id="179" name="Picture 1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69247" y="2847188"/>
              <a:ext cx="560155" cy="538044"/>
            </a:xfrm>
            <a:prstGeom prst="rect">
              <a:avLst/>
            </a:prstGeom>
            <a:effectLst>
              <a:outerShdw blurRad="63500" sx="102000" sy="102000" algn="ctr" rotWithShape="0">
                <a:prstClr val="black">
                  <a:alpha val="40000"/>
                </a:prstClr>
              </a:outerShdw>
            </a:effectLst>
          </p:spPr>
        </p:pic>
        <p:cxnSp>
          <p:nvCxnSpPr>
            <p:cNvPr id="151" name="Straight Connector 150"/>
            <p:cNvCxnSpPr/>
            <p:nvPr/>
          </p:nvCxnSpPr>
          <p:spPr>
            <a:xfrm>
              <a:off x="3431924" y="2607412"/>
              <a:ext cx="14024" cy="509688"/>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cxnSp>
        <p:nvCxnSpPr>
          <p:cNvPr id="152" name="Straight Connector 151"/>
          <p:cNvCxnSpPr>
            <a:stCxn id="85" idx="2"/>
          </p:cNvCxnSpPr>
          <p:nvPr/>
        </p:nvCxnSpPr>
        <p:spPr>
          <a:xfrm>
            <a:off x="2739640" y="2236586"/>
            <a:ext cx="359621" cy="10577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74" idx="2"/>
          </p:cNvCxnSpPr>
          <p:nvPr/>
        </p:nvCxnSpPr>
        <p:spPr>
          <a:xfrm>
            <a:off x="2198311" y="2750245"/>
            <a:ext cx="769394" cy="459669"/>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88" idx="3"/>
          </p:cNvCxnSpPr>
          <p:nvPr/>
        </p:nvCxnSpPr>
        <p:spPr>
          <a:xfrm flipV="1">
            <a:off x="2357176" y="3755003"/>
            <a:ext cx="460468" cy="14030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86" idx="3"/>
          </p:cNvCxnSpPr>
          <p:nvPr/>
        </p:nvCxnSpPr>
        <p:spPr>
          <a:xfrm>
            <a:off x="1793830" y="2835554"/>
            <a:ext cx="1165017" cy="37436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77" idx="1"/>
          </p:cNvCxnSpPr>
          <p:nvPr/>
        </p:nvCxnSpPr>
        <p:spPr>
          <a:xfrm flipH="1" flipV="1">
            <a:off x="3400736" y="3421679"/>
            <a:ext cx="956770" cy="35198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78" idx="0"/>
          </p:cNvCxnSpPr>
          <p:nvPr/>
        </p:nvCxnSpPr>
        <p:spPr>
          <a:xfrm flipH="1" flipV="1">
            <a:off x="3400738" y="3421679"/>
            <a:ext cx="448484" cy="37836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90" idx="1"/>
          </p:cNvCxnSpPr>
          <p:nvPr/>
        </p:nvCxnSpPr>
        <p:spPr>
          <a:xfrm flipH="1" flipV="1">
            <a:off x="4577784" y="5422723"/>
            <a:ext cx="379130" cy="26935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7606465" y="3738529"/>
            <a:ext cx="1188239" cy="538044"/>
            <a:chOff x="7606465" y="3738529"/>
            <a:chExt cx="1188239" cy="538044"/>
          </a:xfrm>
        </p:grpSpPr>
        <p:pic>
          <p:nvPicPr>
            <p:cNvPr id="89" name="Picture 8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34549" y="3738529"/>
              <a:ext cx="560155" cy="538044"/>
            </a:xfrm>
            <a:prstGeom prst="rect">
              <a:avLst/>
            </a:prstGeom>
            <a:effectLst>
              <a:outerShdw blurRad="63500" sx="102000" sy="102000" algn="ctr" rotWithShape="0">
                <a:prstClr val="black">
                  <a:alpha val="40000"/>
                </a:prstClr>
              </a:outerShdw>
            </a:effectLst>
          </p:spPr>
        </p:pic>
        <p:sp>
          <p:nvSpPr>
            <p:cNvPr id="91" name="Rectangle 90"/>
            <p:cNvSpPr/>
            <p:nvPr/>
          </p:nvSpPr>
          <p:spPr bwMode="auto">
            <a:xfrm>
              <a:off x="7606465" y="3913029"/>
              <a:ext cx="693614"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India West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Mumbai</a:t>
              </a:r>
            </a:p>
          </p:txBody>
        </p:sp>
        <p:cxnSp>
          <p:nvCxnSpPr>
            <p:cNvPr id="93" name="Straight Connector 92"/>
            <p:cNvCxnSpPr>
              <a:stCxn id="91" idx="3"/>
            </p:cNvCxnSpPr>
            <p:nvPr/>
          </p:nvCxnSpPr>
          <p:spPr>
            <a:xfrm flipV="1">
              <a:off x="8300078" y="4009260"/>
              <a:ext cx="215625" cy="4386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678555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Speicher für (</a:t>
            </a:r>
            <a:r>
              <a:rPr lang="de-DE" dirty="0" err="1" smtClean="0"/>
              <a:t>un</a:t>
            </a:r>
            <a:r>
              <a:rPr lang="de-DE" dirty="0" smtClean="0"/>
              <a:t>-)strukturierte Daten</a:t>
            </a:r>
            <a:endParaRPr lang="de-DE" dirty="0"/>
          </a:p>
        </p:txBody>
      </p:sp>
      <p:sp>
        <p:nvSpPr>
          <p:cNvPr id="10" name="Rectangle 9"/>
          <p:cNvSpPr/>
          <p:nvPr/>
        </p:nvSpPr>
        <p:spPr>
          <a:xfrm>
            <a:off x="564550" y="1579487"/>
            <a:ext cx="1541914" cy="1183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32" dirty="0"/>
              <a:t>RDBMS in VM</a:t>
            </a:r>
            <a:br>
              <a:rPr lang="de-DE" sz="1632" dirty="0"/>
            </a:br>
            <a:r>
              <a:rPr lang="de-DE" sz="1122" dirty="0"/>
              <a:t>SQL</a:t>
            </a:r>
          </a:p>
          <a:p>
            <a:r>
              <a:rPr lang="de-DE" sz="1122" dirty="0"/>
              <a:t>Oracle</a:t>
            </a:r>
          </a:p>
          <a:p>
            <a:r>
              <a:rPr lang="de-DE" sz="1122" dirty="0" err="1"/>
              <a:t>MySql</a:t>
            </a:r>
            <a:endParaRPr lang="de-DE" sz="1632" dirty="0"/>
          </a:p>
        </p:txBody>
      </p:sp>
      <p:sp>
        <p:nvSpPr>
          <p:cNvPr id="41" name="Rectangle 40"/>
          <p:cNvSpPr/>
          <p:nvPr/>
        </p:nvSpPr>
        <p:spPr>
          <a:xfrm>
            <a:off x="2179890" y="1579488"/>
            <a:ext cx="1541914" cy="1174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32" dirty="0"/>
              <a:t>SQL</a:t>
            </a:r>
            <a:br>
              <a:rPr lang="de-DE" sz="1632" dirty="0"/>
            </a:br>
            <a:r>
              <a:rPr lang="de-DE" sz="1632" dirty="0"/>
              <a:t>Database</a:t>
            </a:r>
            <a:br>
              <a:rPr lang="de-DE" sz="1632" dirty="0"/>
            </a:br>
            <a:r>
              <a:rPr lang="de-DE" sz="1122" dirty="0"/>
              <a:t>Basic</a:t>
            </a:r>
          </a:p>
          <a:p>
            <a:r>
              <a:rPr lang="de-DE" sz="1122" dirty="0"/>
              <a:t>Standard</a:t>
            </a:r>
            <a:br>
              <a:rPr lang="de-DE" sz="1122" dirty="0"/>
            </a:br>
            <a:r>
              <a:rPr lang="de-DE" sz="1122" dirty="0"/>
              <a:t>Premium</a:t>
            </a:r>
            <a:endParaRPr lang="de-DE" sz="1428" dirty="0"/>
          </a:p>
        </p:txBody>
      </p:sp>
      <p:sp>
        <p:nvSpPr>
          <p:cNvPr id="42" name="Rectangle 41"/>
          <p:cNvSpPr/>
          <p:nvPr/>
        </p:nvSpPr>
        <p:spPr>
          <a:xfrm>
            <a:off x="3795230" y="1579488"/>
            <a:ext cx="1541914" cy="1174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32" dirty="0" err="1"/>
              <a:t>DocumentDB</a:t>
            </a:r>
            <a:endParaRPr lang="de-DE" sz="1632" dirty="0"/>
          </a:p>
        </p:txBody>
      </p:sp>
      <p:sp>
        <p:nvSpPr>
          <p:cNvPr id="43" name="Rectangle 42"/>
          <p:cNvSpPr/>
          <p:nvPr/>
        </p:nvSpPr>
        <p:spPr>
          <a:xfrm>
            <a:off x="5408880" y="1579488"/>
            <a:ext cx="1541914" cy="1174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9" tIns="46619" rIns="93239" bIns="46619" numCol="1" spcCol="0" rtlCol="0" fromWordArt="0" anchor="t" anchorCtr="0" forceAA="0" compatLnSpc="1">
            <a:prstTxWarp prst="textNoShape">
              <a:avLst/>
            </a:prstTxWarp>
            <a:noAutofit/>
          </a:bodyPr>
          <a:lstStyle/>
          <a:p>
            <a:r>
              <a:rPr lang="de-DE" sz="1632" dirty="0"/>
              <a:t>Table Storage</a:t>
            </a:r>
          </a:p>
        </p:txBody>
      </p:sp>
      <p:sp>
        <p:nvSpPr>
          <p:cNvPr id="44" name="Rectangle 43"/>
          <p:cNvSpPr/>
          <p:nvPr/>
        </p:nvSpPr>
        <p:spPr>
          <a:xfrm>
            <a:off x="7022531" y="1579487"/>
            <a:ext cx="1541914" cy="1179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9" tIns="46619" rIns="93239" bIns="46619" numCol="1" spcCol="0" rtlCol="0" fromWordArt="0" anchor="t" anchorCtr="0" forceAA="0" compatLnSpc="1">
            <a:prstTxWarp prst="textNoShape">
              <a:avLst/>
            </a:prstTxWarp>
            <a:noAutofit/>
          </a:bodyPr>
          <a:lstStyle/>
          <a:p>
            <a:r>
              <a:rPr lang="de-DE" sz="1632" dirty="0" err="1"/>
              <a:t>Blob</a:t>
            </a:r>
            <a:r>
              <a:rPr lang="de-DE" sz="1632" dirty="0"/>
              <a:t> Storage</a:t>
            </a:r>
          </a:p>
        </p:txBody>
      </p:sp>
      <p:sp>
        <p:nvSpPr>
          <p:cNvPr id="45" name="Rectangle 44"/>
          <p:cNvSpPr/>
          <p:nvPr/>
        </p:nvSpPr>
        <p:spPr>
          <a:xfrm>
            <a:off x="8639559" y="1579487"/>
            <a:ext cx="1541914" cy="1183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9" tIns="46619" rIns="93239" bIns="46619" numCol="1" spcCol="0" rtlCol="0" fromWordArt="0" anchor="t" anchorCtr="0" forceAA="0" compatLnSpc="1">
            <a:prstTxWarp prst="textNoShape">
              <a:avLst/>
            </a:prstTxWarp>
            <a:noAutofit/>
          </a:bodyPr>
          <a:lstStyle/>
          <a:p>
            <a:r>
              <a:rPr lang="de-DE" sz="1632" dirty="0"/>
              <a:t>Files</a:t>
            </a:r>
          </a:p>
        </p:txBody>
      </p:sp>
      <p:sp>
        <p:nvSpPr>
          <p:cNvPr id="46" name="Rectangle 45"/>
          <p:cNvSpPr/>
          <p:nvPr/>
        </p:nvSpPr>
        <p:spPr>
          <a:xfrm>
            <a:off x="10256588" y="1579487"/>
            <a:ext cx="1541914" cy="1174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9" tIns="46619" rIns="93239" bIns="46619" numCol="1" spcCol="0" rtlCol="0" fromWordArt="0" anchor="t" anchorCtr="0" forceAA="0" compatLnSpc="1">
            <a:prstTxWarp prst="textNoShape">
              <a:avLst/>
            </a:prstTxWarp>
            <a:noAutofit/>
          </a:bodyPr>
          <a:lstStyle/>
          <a:p>
            <a:r>
              <a:rPr lang="de-DE" sz="1632" dirty="0"/>
              <a:t>Disks &amp; Drives</a:t>
            </a:r>
          </a:p>
        </p:txBody>
      </p:sp>
      <p:sp>
        <p:nvSpPr>
          <p:cNvPr id="8" name="Freeform 7"/>
          <p:cNvSpPr/>
          <p:nvPr/>
        </p:nvSpPr>
        <p:spPr>
          <a:xfrm>
            <a:off x="1474249" y="2164367"/>
            <a:ext cx="512437" cy="465401"/>
          </a:xfrm>
          <a:custGeom>
            <a:avLst/>
            <a:gdLst>
              <a:gd name="connsiteX0" fmla="*/ 973307 w 2752072"/>
              <a:gd name="connsiteY0" fmla="*/ 1974584 h 2499468"/>
              <a:gd name="connsiteX1" fmla="*/ 1760839 w 2752072"/>
              <a:gd name="connsiteY1" fmla="*/ 1974584 h 2499468"/>
              <a:gd name="connsiteX2" fmla="*/ 1724767 w 2752072"/>
              <a:gd name="connsiteY2" fmla="*/ 2199385 h 2499468"/>
              <a:gd name="connsiteX3" fmla="*/ 1719711 w 2752072"/>
              <a:gd name="connsiteY3" fmla="*/ 2199385 h 2499468"/>
              <a:gd name="connsiteX4" fmla="*/ 1829030 w 2752072"/>
              <a:gd name="connsiteY4" fmla="*/ 2363082 h 2499468"/>
              <a:gd name="connsiteX5" fmla="*/ 2292215 w 2752072"/>
              <a:gd name="connsiteY5" fmla="*/ 2363082 h 2499468"/>
              <a:gd name="connsiteX6" fmla="*/ 2292215 w 2752072"/>
              <a:gd name="connsiteY6" fmla="*/ 2499468 h 2499468"/>
              <a:gd name="connsiteX7" fmla="*/ 463388 w 2752072"/>
              <a:gd name="connsiteY7" fmla="*/ 2499468 h 2499468"/>
              <a:gd name="connsiteX8" fmla="*/ 463388 w 2752072"/>
              <a:gd name="connsiteY8" fmla="*/ 2363082 h 2499468"/>
              <a:gd name="connsiteX9" fmla="*/ 905116 w 2752072"/>
              <a:gd name="connsiteY9" fmla="*/ 2363082 h 2499468"/>
              <a:gd name="connsiteX10" fmla="*/ 1014434 w 2752072"/>
              <a:gd name="connsiteY10" fmla="*/ 2199385 h 2499468"/>
              <a:gd name="connsiteX11" fmla="*/ 1009379 w 2752072"/>
              <a:gd name="connsiteY11" fmla="*/ 2199385 h 2499468"/>
              <a:gd name="connsiteX12" fmla="*/ 1379924 w 2752072"/>
              <a:gd name="connsiteY12" fmla="*/ 503373 h 2499468"/>
              <a:gd name="connsiteX13" fmla="*/ 1097491 w 2752072"/>
              <a:gd name="connsiteY13" fmla="*/ 584068 h 2499468"/>
              <a:gd name="connsiteX14" fmla="*/ 1379924 w 2752072"/>
              <a:gd name="connsiteY14" fmla="*/ 664763 h 2499468"/>
              <a:gd name="connsiteX15" fmla="*/ 1662358 w 2752072"/>
              <a:gd name="connsiteY15" fmla="*/ 584068 h 2499468"/>
              <a:gd name="connsiteX16" fmla="*/ 1379924 w 2752072"/>
              <a:gd name="connsiteY16" fmla="*/ 503373 h 2499468"/>
              <a:gd name="connsiteX17" fmla="*/ 1376036 w 2752072"/>
              <a:gd name="connsiteY17" fmla="*/ 434818 h 2499468"/>
              <a:gd name="connsiteX18" fmla="*/ 1779512 w 2752072"/>
              <a:gd name="connsiteY18" fmla="*/ 587607 h 2499468"/>
              <a:gd name="connsiteX19" fmla="*/ 1779512 w 2752072"/>
              <a:gd name="connsiteY19" fmla="*/ 1308629 h 2499468"/>
              <a:gd name="connsiteX20" fmla="*/ 1376036 w 2752072"/>
              <a:gd name="connsiteY20" fmla="*/ 1461418 h 2499468"/>
              <a:gd name="connsiteX21" fmla="*/ 972560 w 2752072"/>
              <a:gd name="connsiteY21" fmla="*/ 1308629 h 2499468"/>
              <a:gd name="connsiteX22" fmla="*/ 972560 w 2752072"/>
              <a:gd name="connsiteY22" fmla="*/ 587607 h 2499468"/>
              <a:gd name="connsiteX23" fmla="*/ 1376036 w 2752072"/>
              <a:gd name="connsiteY23" fmla="*/ 434818 h 2499468"/>
              <a:gd name="connsiteX24" fmla="*/ 150587 w 2752072"/>
              <a:gd name="connsiteY24" fmla="*/ 155293 h 2499468"/>
              <a:gd name="connsiteX25" fmla="*/ 150587 w 2752072"/>
              <a:gd name="connsiteY25" fmla="*/ 1819289 h 2499468"/>
              <a:gd name="connsiteX26" fmla="*/ 2608263 w 2752072"/>
              <a:gd name="connsiteY26" fmla="*/ 1819289 h 2499468"/>
              <a:gd name="connsiteX27" fmla="*/ 2608263 w 2752072"/>
              <a:gd name="connsiteY27" fmla="*/ 155293 h 2499468"/>
              <a:gd name="connsiteX28" fmla="*/ 80197 w 2752072"/>
              <a:gd name="connsiteY28" fmla="*/ 0 h 2499468"/>
              <a:gd name="connsiteX29" fmla="*/ 2671877 w 2752072"/>
              <a:gd name="connsiteY29" fmla="*/ 0 h 2499468"/>
              <a:gd name="connsiteX30" fmla="*/ 2752072 w 2752072"/>
              <a:gd name="connsiteY30" fmla="*/ 81136 h 2499468"/>
              <a:gd name="connsiteX31" fmla="*/ 2752072 w 2752072"/>
              <a:gd name="connsiteY31" fmla="*/ 1893448 h 2499468"/>
              <a:gd name="connsiteX32" fmla="*/ 2671877 w 2752072"/>
              <a:gd name="connsiteY32" fmla="*/ 1974584 h 2499468"/>
              <a:gd name="connsiteX33" fmla="*/ 1760839 w 2752072"/>
              <a:gd name="connsiteY33" fmla="*/ 1974584 h 2499468"/>
              <a:gd name="connsiteX34" fmla="*/ 1760839 w 2752072"/>
              <a:gd name="connsiteY34" fmla="*/ 1974582 h 2499468"/>
              <a:gd name="connsiteX35" fmla="*/ 973307 w 2752072"/>
              <a:gd name="connsiteY35" fmla="*/ 1974582 h 2499468"/>
              <a:gd name="connsiteX36" fmla="*/ 973307 w 2752072"/>
              <a:gd name="connsiteY36" fmla="*/ 1974584 h 2499468"/>
              <a:gd name="connsiteX37" fmla="*/ 80197 w 2752072"/>
              <a:gd name="connsiteY37" fmla="*/ 1974584 h 2499468"/>
              <a:gd name="connsiteX38" fmla="*/ 0 w 2752072"/>
              <a:gd name="connsiteY38" fmla="*/ 1893448 h 2499468"/>
              <a:gd name="connsiteX39" fmla="*/ 0 w 2752072"/>
              <a:gd name="connsiteY39" fmla="*/ 81136 h 2499468"/>
              <a:gd name="connsiteX40" fmla="*/ 80197 w 2752072"/>
              <a:gd name="connsiteY40" fmla="*/ 0 h 249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52072" h="2499468">
                <a:moveTo>
                  <a:pt x="973307" y="1974584"/>
                </a:moveTo>
                <a:lnTo>
                  <a:pt x="1760839" y="1974584"/>
                </a:lnTo>
                <a:lnTo>
                  <a:pt x="1724767" y="2199385"/>
                </a:lnTo>
                <a:lnTo>
                  <a:pt x="1719711" y="2199385"/>
                </a:lnTo>
                <a:lnTo>
                  <a:pt x="1829030" y="2363082"/>
                </a:lnTo>
                <a:lnTo>
                  <a:pt x="2292215" y="2363082"/>
                </a:lnTo>
                <a:lnTo>
                  <a:pt x="2292215" y="2499468"/>
                </a:lnTo>
                <a:lnTo>
                  <a:pt x="463388" y="2499468"/>
                </a:lnTo>
                <a:lnTo>
                  <a:pt x="463388" y="2363082"/>
                </a:lnTo>
                <a:lnTo>
                  <a:pt x="905116" y="2363082"/>
                </a:lnTo>
                <a:lnTo>
                  <a:pt x="1014434" y="2199385"/>
                </a:lnTo>
                <a:lnTo>
                  <a:pt x="1009379" y="2199385"/>
                </a:lnTo>
                <a:close/>
                <a:moveTo>
                  <a:pt x="1379924" y="503373"/>
                </a:moveTo>
                <a:cubicBezTo>
                  <a:pt x="1223941" y="503373"/>
                  <a:pt x="1097491" y="539501"/>
                  <a:pt x="1097491" y="584068"/>
                </a:cubicBezTo>
                <a:cubicBezTo>
                  <a:pt x="1097491" y="628635"/>
                  <a:pt x="1223941" y="664763"/>
                  <a:pt x="1379924" y="664763"/>
                </a:cubicBezTo>
                <a:cubicBezTo>
                  <a:pt x="1535908" y="664763"/>
                  <a:pt x="1662358" y="628635"/>
                  <a:pt x="1662358" y="584068"/>
                </a:cubicBezTo>
                <a:cubicBezTo>
                  <a:pt x="1662358" y="539501"/>
                  <a:pt x="1535908" y="503373"/>
                  <a:pt x="1379924" y="503373"/>
                </a:cubicBezTo>
                <a:close/>
                <a:moveTo>
                  <a:pt x="1376036" y="434818"/>
                </a:moveTo>
                <a:cubicBezTo>
                  <a:pt x="1598870" y="434818"/>
                  <a:pt x="1779512" y="503224"/>
                  <a:pt x="1779512" y="587607"/>
                </a:cubicBezTo>
                <a:lnTo>
                  <a:pt x="1779512" y="1308629"/>
                </a:lnTo>
                <a:cubicBezTo>
                  <a:pt x="1779512" y="1393012"/>
                  <a:pt x="1598870" y="1461418"/>
                  <a:pt x="1376036" y="1461418"/>
                </a:cubicBezTo>
                <a:cubicBezTo>
                  <a:pt x="1153202" y="1461418"/>
                  <a:pt x="972560" y="1393012"/>
                  <a:pt x="972560" y="1308629"/>
                </a:cubicBezTo>
                <a:lnTo>
                  <a:pt x="972560" y="587607"/>
                </a:lnTo>
                <a:cubicBezTo>
                  <a:pt x="972560" y="503224"/>
                  <a:pt x="1153202" y="434818"/>
                  <a:pt x="1376036" y="434818"/>
                </a:cubicBezTo>
                <a:close/>
                <a:moveTo>
                  <a:pt x="150587" y="155293"/>
                </a:moveTo>
                <a:lnTo>
                  <a:pt x="150587" y="1819289"/>
                </a:lnTo>
                <a:lnTo>
                  <a:pt x="2608263" y="1819289"/>
                </a:lnTo>
                <a:lnTo>
                  <a:pt x="2608263" y="155293"/>
                </a:lnTo>
                <a:close/>
                <a:moveTo>
                  <a:pt x="80197" y="0"/>
                </a:moveTo>
                <a:lnTo>
                  <a:pt x="2671877" y="0"/>
                </a:lnTo>
                <a:cubicBezTo>
                  <a:pt x="2716166" y="0"/>
                  <a:pt x="2752072" y="36327"/>
                  <a:pt x="2752072" y="81136"/>
                </a:cubicBezTo>
                <a:lnTo>
                  <a:pt x="2752072" y="1893448"/>
                </a:lnTo>
                <a:cubicBezTo>
                  <a:pt x="2752072" y="1938257"/>
                  <a:pt x="2716166" y="1974584"/>
                  <a:pt x="2671877" y="1974584"/>
                </a:cubicBezTo>
                <a:lnTo>
                  <a:pt x="1760839" y="1974584"/>
                </a:lnTo>
                <a:lnTo>
                  <a:pt x="1760839" y="1974582"/>
                </a:lnTo>
                <a:lnTo>
                  <a:pt x="973307" y="1974582"/>
                </a:lnTo>
                <a:lnTo>
                  <a:pt x="973307" y="1974584"/>
                </a:lnTo>
                <a:lnTo>
                  <a:pt x="80197" y="1974584"/>
                </a:lnTo>
                <a:cubicBezTo>
                  <a:pt x="35906" y="1974584"/>
                  <a:pt x="0" y="1938257"/>
                  <a:pt x="0" y="1893448"/>
                </a:cubicBezTo>
                <a:lnTo>
                  <a:pt x="0" y="81136"/>
                </a:lnTo>
                <a:cubicBezTo>
                  <a:pt x="0" y="36327"/>
                  <a:pt x="35906" y="0"/>
                  <a:pt x="8019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15" name="Freeform 79"/>
          <p:cNvSpPr>
            <a:spLocks noEditPoints="1"/>
          </p:cNvSpPr>
          <p:nvPr/>
        </p:nvSpPr>
        <p:spPr bwMode="black">
          <a:xfrm>
            <a:off x="11260679" y="2166332"/>
            <a:ext cx="390971" cy="49703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3924" tIns="41963" rIns="83924" bIns="41963" numCol="1" anchor="t" anchorCtr="0" compatLnSpc="1">
            <a:prstTxWarp prst="textNoShape">
              <a:avLst/>
            </a:prstTxWarp>
          </a:bodyPr>
          <a:lstStyle/>
          <a:p>
            <a:endParaRPr lang="en-US" sz="1872" dirty="0">
              <a:latin typeface="Segoe UI" pitchFamily="34" charset="0"/>
              <a:ea typeface="Segoe UI" pitchFamily="34" charset="0"/>
              <a:cs typeface="Segoe UI" pitchFamily="34" charset="0"/>
            </a:endParaRPr>
          </a:p>
        </p:txBody>
      </p:sp>
      <p:sp>
        <p:nvSpPr>
          <p:cNvPr id="33" name="Freeform 32"/>
          <p:cNvSpPr/>
          <p:nvPr/>
        </p:nvSpPr>
        <p:spPr>
          <a:xfrm>
            <a:off x="4847598" y="2164366"/>
            <a:ext cx="351087" cy="451009"/>
          </a:xfrm>
          <a:custGeom>
            <a:avLst/>
            <a:gdLst/>
            <a:ahLst/>
            <a:cxnLst/>
            <a:rect l="l" t="t" r="r" b="b"/>
            <a:pathLst>
              <a:path w="1586752" h="2038350">
                <a:moveTo>
                  <a:pt x="986999" y="730925"/>
                </a:moveTo>
                <a:lnTo>
                  <a:pt x="986999" y="855940"/>
                </a:lnTo>
                <a:cubicBezTo>
                  <a:pt x="1019741" y="855940"/>
                  <a:pt x="1042810" y="863103"/>
                  <a:pt x="1056204" y="877428"/>
                </a:cubicBezTo>
                <a:cubicBezTo>
                  <a:pt x="1069599" y="891752"/>
                  <a:pt x="1076296" y="915472"/>
                  <a:pt x="1076296" y="948586"/>
                </a:cubicBezTo>
                <a:lnTo>
                  <a:pt x="1076296" y="1018907"/>
                </a:lnTo>
                <a:cubicBezTo>
                  <a:pt x="1076296" y="1071741"/>
                  <a:pt x="1083272" y="1114901"/>
                  <a:pt x="1097225" y="1148388"/>
                </a:cubicBezTo>
                <a:cubicBezTo>
                  <a:pt x="1111178" y="1181874"/>
                  <a:pt x="1133595" y="1206245"/>
                  <a:pt x="1164477" y="1221500"/>
                </a:cubicBezTo>
                <a:lnTo>
                  <a:pt x="1164477" y="1223732"/>
                </a:lnTo>
                <a:cubicBezTo>
                  <a:pt x="1132851" y="1238987"/>
                  <a:pt x="1110248" y="1262613"/>
                  <a:pt x="1096667" y="1294611"/>
                </a:cubicBezTo>
                <a:cubicBezTo>
                  <a:pt x="1083086" y="1326610"/>
                  <a:pt x="1076296" y="1367723"/>
                  <a:pt x="1076296" y="1417953"/>
                </a:cubicBezTo>
                <a:lnTo>
                  <a:pt x="1076296" y="1497204"/>
                </a:lnTo>
                <a:cubicBezTo>
                  <a:pt x="1076296" y="1530318"/>
                  <a:pt x="1069134" y="1553758"/>
                  <a:pt x="1054809" y="1567525"/>
                </a:cubicBezTo>
                <a:cubicBezTo>
                  <a:pt x="1040484" y="1581292"/>
                  <a:pt x="1017881" y="1588175"/>
                  <a:pt x="986999" y="1588175"/>
                </a:cubicBezTo>
                <a:lnTo>
                  <a:pt x="986999" y="1713191"/>
                </a:lnTo>
                <a:cubicBezTo>
                  <a:pt x="1056948" y="1713191"/>
                  <a:pt x="1111736" y="1706028"/>
                  <a:pt x="1151361" y="1691704"/>
                </a:cubicBezTo>
                <a:cubicBezTo>
                  <a:pt x="1190987" y="1677379"/>
                  <a:pt x="1219450" y="1654869"/>
                  <a:pt x="1236751" y="1624173"/>
                </a:cubicBezTo>
                <a:cubicBezTo>
                  <a:pt x="1254053" y="1593477"/>
                  <a:pt x="1262703" y="1545387"/>
                  <a:pt x="1262703" y="1479903"/>
                </a:cubicBezTo>
                <a:lnTo>
                  <a:pt x="1262703" y="1386141"/>
                </a:lnTo>
                <a:cubicBezTo>
                  <a:pt x="1262703" y="1318424"/>
                  <a:pt x="1290423" y="1284566"/>
                  <a:pt x="1345861" y="1284566"/>
                </a:cubicBezTo>
                <a:lnTo>
                  <a:pt x="1345861" y="1159550"/>
                </a:lnTo>
                <a:cubicBezTo>
                  <a:pt x="1290423" y="1159550"/>
                  <a:pt x="1262703" y="1126064"/>
                  <a:pt x="1262703" y="1059091"/>
                </a:cubicBezTo>
                <a:lnTo>
                  <a:pt x="1262703" y="958632"/>
                </a:lnTo>
                <a:cubicBezTo>
                  <a:pt x="1262703" y="896124"/>
                  <a:pt x="1253867" y="849708"/>
                  <a:pt x="1236193" y="819385"/>
                </a:cubicBezTo>
                <a:cubicBezTo>
                  <a:pt x="1218520" y="789061"/>
                  <a:pt x="1189871" y="766737"/>
                  <a:pt x="1150245" y="752412"/>
                </a:cubicBezTo>
                <a:cubicBezTo>
                  <a:pt x="1110620" y="738087"/>
                  <a:pt x="1056204" y="730925"/>
                  <a:pt x="986999" y="730925"/>
                </a:cubicBezTo>
                <a:close/>
                <a:moveTo>
                  <a:pt x="613515" y="730925"/>
                </a:moveTo>
                <a:cubicBezTo>
                  <a:pt x="543566" y="730925"/>
                  <a:pt x="488778" y="738087"/>
                  <a:pt x="449153" y="752412"/>
                </a:cubicBezTo>
                <a:cubicBezTo>
                  <a:pt x="409527" y="766737"/>
                  <a:pt x="381064" y="789247"/>
                  <a:pt x="363763" y="819943"/>
                </a:cubicBezTo>
                <a:cubicBezTo>
                  <a:pt x="346461" y="850638"/>
                  <a:pt x="337811" y="898729"/>
                  <a:pt x="337811" y="964213"/>
                </a:cubicBezTo>
                <a:lnTo>
                  <a:pt x="337811" y="1057975"/>
                </a:lnTo>
                <a:cubicBezTo>
                  <a:pt x="337811" y="1125691"/>
                  <a:pt x="310092" y="1159550"/>
                  <a:pt x="254653" y="1159550"/>
                </a:cubicBezTo>
                <a:lnTo>
                  <a:pt x="254653" y="1284566"/>
                </a:lnTo>
                <a:cubicBezTo>
                  <a:pt x="310092" y="1284566"/>
                  <a:pt x="337811" y="1318052"/>
                  <a:pt x="337811" y="1385024"/>
                </a:cubicBezTo>
                <a:lnTo>
                  <a:pt x="337811" y="1485484"/>
                </a:lnTo>
                <a:cubicBezTo>
                  <a:pt x="337811" y="1547991"/>
                  <a:pt x="346648" y="1594407"/>
                  <a:pt x="364321" y="1624731"/>
                </a:cubicBezTo>
                <a:cubicBezTo>
                  <a:pt x="381994" y="1655055"/>
                  <a:pt x="410737" y="1677379"/>
                  <a:pt x="450548" y="1691704"/>
                </a:cubicBezTo>
                <a:cubicBezTo>
                  <a:pt x="490360" y="1706028"/>
                  <a:pt x="544682" y="1713191"/>
                  <a:pt x="613515" y="1713191"/>
                </a:cubicBezTo>
                <a:lnTo>
                  <a:pt x="613515" y="1588175"/>
                </a:lnTo>
                <a:cubicBezTo>
                  <a:pt x="581517" y="1588175"/>
                  <a:pt x="558635" y="1581199"/>
                  <a:pt x="544868" y="1567246"/>
                </a:cubicBezTo>
                <a:cubicBezTo>
                  <a:pt x="531101" y="1553293"/>
                  <a:pt x="524218" y="1529574"/>
                  <a:pt x="524218" y="1496088"/>
                </a:cubicBezTo>
                <a:lnTo>
                  <a:pt x="524218" y="1425208"/>
                </a:lnTo>
                <a:cubicBezTo>
                  <a:pt x="524218" y="1371258"/>
                  <a:pt x="517242" y="1327726"/>
                  <a:pt x="503289" y="1294611"/>
                </a:cubicBezTo>
                <a:cubicBezTo>
                  <a:pt x="489336" y="1261497"/>
                  <a:pt x="466919" y="1237499"/>
                  <a:pt x="436037" y="1222616"/>
                </a:cubicBezTo>
                <a:lnTo>
                  <a:pt x="436037" y="1220383"/>
                </a:lnTo>
                <a:cubicBezTo>
                  <a:pt x="467291" y="1205501"/>
                  <a:pt x="489802" y="1182060"/>
                  <a:pt x="503568" y="1150062"/>
                </a:cubicBezTo>
                <a:cubicBezTo>
                  <a:pt x="517335" y="1118064"/>
                  <a:pt x="524218" y="1076764"/>
                  <a:pt x="524218" y="1026163"/>
                </a:cubicBezTo>
                <a:lnTo>
                  <a:pt x="524218" y="946912"/>
                </a:lnTo>
                <a:cubicBezTo>
                  <a:pt x="524218" y="913797"/>
                  <a:pt x="531473" y="890357"/>
                  <a:pt x="545984" y="876590"/>
                </a:cubicBezTo>
                <a:cubicBezTo>
                  <a:pt x="560495" y="862824"/>
                  <a:pt x="583005" y="855940"/>
                  <a:pt x="613515" y="855940"/>
                </a:cubicBezTo>
                <a:close/>
                <a:moveTo>
                  <a:pt x="801022" y="136118"/>
                </a:moveTo>
                <a:cubicBezTo>
                  <a:pt x="494303" y="136118"/>
                  <a:pt x="245659" y="207852"/>
                  <a:pt x="245659" y="296341"/>
                </a:cubicBezTo>
                <a:cubicBezTo>
                  <a:pt x="245659" y="384830"/>
                  <a:pt x="494303" y="456564"/>
                  <a:pt x="801022" y="456564"/>
                </a:cubicBezTo>
                <a:cubicBezTo>
                  <a:pt x="1107741" y="456564"/>
                  <a:pt x="1356385" y="384830"/>
                  <a:pt x="1356385" y="296341"/>
                </a:cubicBezTo>
                <a:cubicBezTo>
                  <a:pt x="1356385" y="207852"/>
                  <a:pt x="1107741" y="136118"/>
                  <a:pt x="801022" y="136118"/>
                </a:cubicBezTo>
                <a:close/>
                <a:moveTo>
                  <a:pt x="793376" y="0"/>
                </a:moveTo>
                <a:cubicBezTo>
                  <a:pt x="1231546" y="0"/>
                  <a:pt x="1586752" y="135822"/>
                  <a:pt x="1586752" y="303368"/>
                </a:cubicBezTo>
                <a:lnTo>
                  <a:pt x="1586752" y="1734982"/>
                </a:lnTo>
                <a:cubicBezTo>
                  <a:pt x="1586752" y="1902528"/>
                  <a:pt x="1231546" y="2038350"/>
                  <a:pt x="793376" y="2038350"/>
                </a:cubicBezTo>
                <a:cubicBezTo>
                  <a:pt x="355206" y="2038350"/>
                  <a:pt x="0" y="1902528"/>
                  <a:pt x="0" y="1734982"/>
                </a:cubicBezTo>
                <a:lnTo>
                  <a:pt x="0" y="303368"/>
                </a:lnTo>
                <a:cubicBezTo>
                  <a:pt x="0" y="135822"/>
                  <a:pt x="355206" y="0"/>
                  <a:pt x="7933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spc="-204"/>
          </a:p>
        </p:txBody>
      </p:sp>
      <p:sp>
        <p:nvSpPr>
          <p:cNvPr id="35" name="Freeform 34"/>
          <p:cNvSpPr/>
          <p:nvPr/>
        </p:nvSpPr>
        <p:spPr>
          <a:xfrm>
            <a:off x="7892716" y="2164366"/>
            <a:ext cx="526571" cy="450439"/>
          </a:xfrm>
          <a:custGeom>
            <a:avLst/>
            <a:gdLst/>
            <a:ahLst/>
            <a:cxnLst/>
            <a:rect l="l" t="t" r="r" b="b"/>
            <a:pathLst>
              <a:path w="2988332" h="2556282">
                <a:moveTo>
                  <a:pt x="1322234" y="1425584"/>
                </a:moveTo>
                <a:cubicBezTo>
                  <a:pt x="1329508" y="1425584"/>
                  <a:pt x="1336140" y="1426547"/>
                  <a:pt x="1342130" y="1428472"/>
                </a:cubicBezTo>
                <a:cubicBezTo>
                  <a:pt x="1348120" y="1430398"/>
                  <a:pt x="1353469" y="1433660"/>
                  <a:pt x="1358176" y="1438260"/>
                </a:cubicBezTo>
                <a:cubicBezTo>
                  <a:pt x="1362882" y="1442860"/>
                  <a:pt x="1366894" y="1449011"/>
                  <a:pt x="1370210" y="1456713"/>
                </a:cubicBezTo>
                <a:cubicBezTo>
                  <a:pt x="1373526" y="1464414"/>
                  <a:pt x="1376307" y="1473828"/>
                  <a:pt x="1378553" y="1484953"/>
                </a:cubicBezTo>
                <a:cubicBezTo>
                  <a:pt x="1380800" y="1496078"/>
                  <a:pt x="1382458" y="1509181"/>
                  <a:pt x="1383527" y="1524264"/>
                </a:cubicBezTo>
                <a:cubicBezTo>
                  <a:pt x="1384597" y="1539347"/>
                  <a:pt x="1385132" y="1556730"/>
                  <a:pt x="1385132" y="1576412"/>
                </a:cubicBezTo>
                <a:cubicBezTo>
                  <a:pt x="1385132" y="1592672"/>
                  <a:pt x="1384758" y="1607541"/>
                  <a:pt x="1384009" y="1621019"/>
                </a:cubicBezTo>
                <a:cubicBezTo>
                  <a:pt x="1383260" y="1634497"/>
                  <a:pt x="1381869" y="1646585"/>
                  <a:pt x="1379837" y="1657282"/>
                </a:cubicBezTo>
                <a:cubicBezTo>
                  <a:pt x="1377805" y="1667979"/>
                  <a:pt x="1375184" y="1677392"/>
                  <a:pt x="1371975" y="1685522"/>
                </a:cubicBezTo>
                <a:cubicBezTo>
                  <a:pt x="1368766" y="1693652"/>
                  <a:pt x="1364754" y="1700391"/>
                  <a:pt x="1359941" y="1705739"/>
                </a:cubicBezTo>
                <a:cubicBezTo>
                  <a:pt x="1355127" y="1711088"/>
                  <a:pt x="1349511" y="1715099"/>
                  <a:pt x="1343093" y="1717773"/>
                </a:cubicBezTo>
                <a:cubicBezTo>
                  <a:pt x="1336675" y="1720448"/>
                  <a:pt x="1329294" y="1721785"/>
                  <a:pt x="1320950" y="1721785"/>
                </a:cubicBezTo>
                <a:cubicBezTo>
                  <a:pt x="1309825" y="1721785"/>
                  <a:pt x="1300305" y="1719485"/>
                  <a:pt x="1292389" y="1714885"/>
                </a:cubicBezTo>
                <a:cubicBezTo>
                  <a:pt x="1284473" y="1710286"/>
                  <a:pt x="1278001" y="1702263"/>
                  <a:pt x="1272974" y="1690817"/>
                </a:cubicBezTo>
                <a:cubicBezTo>
                  <a:pt x="1267946" y="1679371"/>
                  <a:pt x="1264256" y="1663967"/>
                  <a:pt x="1261902" y="1644606"/>
                </a:cubicBezTo>
                <a:cubicBezTo>
                  <a:pt x="1259549" y="1625244"/>
                  <a:pt x="1258372" y="1600801"/>
                  <a:pt x="1258372" y="1571278"/>
                </a:cubicBezTo>
                <a:cubicBezTo>
                  <a:pt x="1258372" y="1547102"/>
                  <a:pt x="1259335" y="1525922"/>
                  <a:pt x="1261260" y="1507737"/>
                </a:cubicBezTo>
                <a:cubicBezTo>
                  <a:pt x="1263186" y="1489552"/>
                  <a:pt x="1266556" y="1474363"/>
                  <a:pt x="1271369" y="1462168"/>
                </a:cubicBezTo>
                <a:cubicBezTo>
                  <a:pt x="1276183" y="1449973"/>
                  <a:pt x="1282708" y="1440827"/>
                  <a:pt x="1290945" y="1434730"/>
                </a:cubicBezTo>
                <a:cubicBezTo>
                  <a:pt x="1299181" y="1428633"/>
                  <a:pt x="1309611" y="1425584"/>
                  <a:pt x="1322234" y="1425584"/>
                </a:cubicBezTo>
                <a:close/>
                <a:moveTo>
                  <a:pt x="1673259" y="1363328"/>
                </a:moveTo>
                <a:cubicBezTo>
                  <a:pt x="1666626" y="1363328"/>
                  <a:pt x="1661224" y="1363381"/>
                  <a:pt x="1657053" y="1363488"/>
                </a:cubicBezTo>
                <a:cubicBezTo>
                  <a:pt x="1652881" y="1363595"/>
                  <a:pt x="1649511" y="1363809"/>
                  <a:pt x="1646944" y="1364130"/>
                </a:cubicBezTo>
                <a:cubicBezTo>
                  <a:pt x="1644377" y="1364451"/>
                  <a:pt x="1642291" y="1364879"/>
                  <a:pt x="1640686" y="1365413"/>
                </a:cubicBezTo>
                <a:cubicBezTo>
                  <a:pt x="1639082" y="1365948"/>
                  <a:pt x="1637744" y="1366644"/>
                  <a:pt x="1636675" y="1367499"/>
                </a:cubicBezTo>
                <a:lnTo>
                  <a:pt x="1547462" y="1425263"/>
                </a:lnTo>
                <a:cubicBezTo>
                  <a:pt x="1544894" y="1426975"/>
                  <a:pt x="1542862" y="1428579"/>
                  <a:pt x="1541364" y="1430077"/>
                </a:cubicBezTo>
                <a:cubicBezTo>
                  <a:pt x="1539867" y="1431575"/>
                  <a:pt x="1538690" y="1433500"/>
                  <a:pt x="1537834" y="1435853"/>
                </a:cubicBezTo>
                <a:cubicBezTo>
                  <a:pt x="1536979" y="1438207"/>
                  <a:pt x="1536444" y="1441041"/>
                  <a:pt x="1536230" y="1444357"/>
                </a:cubicBezTo>
                <a:cubicBezTo>
                  <a:pt x="1536016" y="1447674"/>
                  <a:pt x="1535909" y="1451899"/>
                  <a:pt x="1535909" y="1457033"/>
                </a:cubicBezTo>
                <a:cubicBezTo>
                  <a:pt x="1535909" y="1465163"/>
                  <a:pt x="1536230" y="1471474"/>
                  <a:pt x="1536872" y="1475967"/>
                </a:cubicBezTo>
                <a:cubicBezTo>
                  <a:pt x="1537513" y="1480460"/>
                  <a:pt x="1538744" y="1483616"/>
                  <a:pt x="1540562" y="1485434"/>
                </a:cubicBezTo>
                <a:cubicBezTo>
                  <a:pt x="1542381" y="1487253"/>
                  <a:pt x="1544841" y="1487894"/>
                  <a:pt x="1547943" y="1487360"/>
                </a:cubicBezTo>
                <a:cubicBezTo>
                  <a:pt x="1551045" y="1486825"/>
                  <a:pt x="1555057" y="1485381"/>
                  <a:pt x="1559977" y="1483027"/>
                </a:cubicBezTo>
                <a:lnTo>
                  <a:pt x="1626727" y="1446122"/>
                </a:lnTo>
                <a:lnTo>
                  <a:pt x="1626727" y="1716329"/>
                </a:lnTo>
                <a:lnTo>
                  <a:pt x="1549387" y="1716329"/>
                </a:lnTo>
                <a:cubicBezTo>
                  <a:pt x="1547462" y="1716329"/>
                  <a:pt x="1545750" y="1716918"/>
                  <a:pt x="1544253" y="1718094"/>
                </a:cubicBezTo>
                <a:cubicBezTo>
                  <a:pt x="1542755" y="1719271"/>
                  <a:pt x="1541418" y="1721143"/>
                  <a:pt x="1540241" y="1723710"/>
                </a:cubicBezTo>
                <a:cubicBezTo>
                  <a:pt x="1539064" y="1726278"/>
                  <a:pt x="1538209" y="1729647"/>
                  <a:pt x="1537674" y="1733819"/>
                </a:cubicBezTo>
                <a:cubicBezTo>
                  <a:pt x="1537139" y="1737991"/>
                  <a:pt x="1536872" y="1743179"/>
                  <a:pt x="1536872" y="1749383"/>
                </a:cubicBezTo>
                <a:cubicBezTo>
                  <a:pt x="1536872" y="1755373"/>
                  <a:pt x="1537192" y="1760455"/>
                  <a:pt x="1537834" y="1764626"/>
                </a:cubicBezTo>
                <a:cubicBezTo>
                  <a:pt x="1538476" y="1768798"/>
                  <a:pt x="1539385" y="1772114"/>
                  <a:pt x="1540562" y="1774575"/>
                </a:cubicBezTo>
                <a:cubicBezTo>
                  <a:pt x="1541739" y="1777035"/>
                  <a:pt x="1543076" y="1778800"/>
                  <a:pt x="1544573" y="1779870"/>
                </a:cubicBezTo>
                <a:cubicBezTo>
                  <a:pt x="1546071" y="1780939"/>
                  <a:pt x="1547676" y="1781474"/>
                  <a:pt x="1549387" y="1781474"/>
                </a:cubicBezTo>
                <a:lnTo>
                  <a:pt x="1778517" y="1781474"/>
                </a:lnTo>
                <a:cubicBezTo>
                  <a:pt x="1780443" y="1781474"/>
                  <a:pt x="1782154" y="1780939"/>
                  <a:pt x="1783652" y="1779870"/>
                </a:cubicBezTo>
                <a:cubicBezTo>
                  <a:pt x="1785150" y="1778800"/>
                  <a:pt x="1786487" y="1777035"/>
                  <a:pt x="1787663" y="1774575"/>
                </a:cubicBezTo>
                <a:cubicBezTo>
                  <a:pt x="1788840" y="1772114"/>
                  <a:pt x="1789749" y="1768798"/>
                  <a:pt x="1790391" y="1764626"/>
                </a:cubicBezTo>
                <a:cubicBezTo>
                  <a:pt x="1791033" y="1760455"/>
                  <a:pt x="1791354" y="1755373"/>
                  <a:pt x="1791354" y="1749383"/>
                </a:cubicBezTo>
                <a:cubicBezTo>
                  <a:pt x="1791354" y="1743179"/>
                  <a:pt x="1791086" y="1737991"/>
                  <a:pt x="1790552" y="1733819"/>
                </a:cubicBezTo>
                <a:cubicBezTo>
                  <a:pt x="1790017" y="1729647"/>
                  <a:pt x="1789161" y="1726278"/>
                  <a:pt x="1787984" y="1723710"/>
                </a:cubicBezTo>
                <a:cubicBezTo>
                  <a:pt x="1786808" y="1721143"/>
                  <a:pt x="1785417" y="1719271"/>
                  <a:pt x="1783812" y="1718094"/>
                </a:cubicBezTo>
                <a:cubicBezTo>
                  <a:pt x="1782208" y="1716918"/>
                  <a:pt x="1780443" y="1716329"/>
                  <a:pt x="1778517" y="1716329"/>
                </a:cubicBezTo>
                <a:lnTo>
                  <a:pt x="1710805" y="1716329"/>
                </a:lnTo>
                <a:lnTo>
                  <a:pt x="1710805" y="1373276"/>
                </a:lnTo>
                <a:cubicBezTo>
                  <a:pt x="1710805" y="1371350"/>
                  <a:pt x="1710377" y="1369746"/>
                  <a:pt x="1709522" y="1368462"/>
                </a:cubicBezTo>
                <a:cubicBezTo>
                  <a:pt x="1708666" y="1367178"/>
                  <a:pt x="1706954" y="1366162"/>
                  <a:pt x="1704387" y="1365413"/>
                </a:cubicBezTo>
                <a:cubicBezTo>
                  <a:pt x="1701820" y="1364665"/>
                  <a:pt x="1698022" y="1364130"/>
                  <a:pt x="1692995" y="1363809"/>
                </a:cubicBezTo>
                <a:cubicBezTo>
                  <a:pt x="1687967" y="1363488"/>
                  <a:pt x="1681388" y="1363328"/>
                  <a:pt x="1673259" y="1363328"/>
                </a:cubicBezTo>
                <a:close/>
                <a:moveTo>
                  <a:pt x="1325764" y="1358835"/>
                </a:moveTo>
                <a:cubicBezTo>
                  <a:pt x="1297951" y="1358835"/>
                  <a:pt x="1274364" y="1363862"/>
                  <a:pt x="1255003" y="1373918"/>
                </a:cubicBezTo>
                <a:cubicBezTo>
                  <a:pt x="1235641" y="1383973"/>
                  <a:pt x="1219917" y="1398414"/>
                  <a:pt x="1207829" y="1417241"/>
                </a:cubicBezTo>
                <a:cubicBezTo>
                  <a:pt x="1195741" y="1436067"/>
                  <a:pt x="1186970" y="1458905"/>
                  <a:pt x="1181514" y="1485755"/>
                </a:cubicBezTo>
                <a:cubicBezTo>
                  <a:pt x="1176059" y="1512604"/>
                  <a:pt x="1173331" y="1542503"/>
                  <a:pt x="1173331" y="1575450"/>
                </a:cubicBezTo>
                <a:cubicBezTo>
                  <a:pt x="1173331" y="1608824"/>
                  <a:pt x="1175524" y="1638722"/>
                  <a:pt x="1179910" y="1665144"/>
                </a:cubicBezTo>
                <a:cubicBezTo>
                  <a:pt x="1184295" y="1691566"/>
                  <a:pt x="1191944" y="1713922"/>
                  <a:pt x="1202855" y="1732214"/>
                </a:cubicBezTo>
                <a:cubicBezTo>
                  <a:pt x="1213766" y="1750506"/>
                  <a:pt x="1228528" y="1764519"/>
                  <a:pt x="1247140" y="1774254"/>
                </a:cubicBezTo>
                <a:cubicBezTo>
                  <a:pt x="1265753" y="1783988"/>
                  <a:pt x="1289287" y="1788855"/>
                  <a:pt x="1317741" y="1788855"/>
                </a:cubicBezTo>
                <a:cubicBezTo>
                  <a:pt x="1345767" y="1788855"/>
                  <a:pt x="1369461" y="1783828"/>
                  <a:pt x="1388822" y="1773772"/>
                </a:cubicBezTo>
                <a:cubicBezTo>
                  <a:pt x="1408184" y="1763717"/>
                  <a:pt x="1423909" y="1749276"/>
                  <a:pt x="1435996" y="1730449"/>
                </a:cubicBezTo>
                <a:cubicBezTo>
                  <a:pt x="1448084" y="1711623"/>
                  <a:pt x="1456802" y="1688838"/>
                  <a:pt x="1462151" y="1662095"/>
                </a:cubicBezTo>
                <a:cubicBezTo>
                  <a:pt x="1467499" y="1635353"/>
                  <a:pt x="1470173" y="1605401"/>
                  <a:pt x="1470173" y="1572240"/>
                </a:cubicBezTo>
                <a:cubicBezTo>
                  <a:pt x="1470173" y="1538866"/>
                  <a:pt x="1468034" y="1508968"/>
                  <a:pt x="1463755" y="1482546"/>
                </a:cubicBezTo>
                <a:cubicBezTo>
                  <a:pt x="1459476" y="1456124"/>
                  <a:pt x="1451881" y="1433767"/>
                  <a:pt x="1440970" y="1415476"/>
                </a:cubicBezTo>
                <a:cubicBezTo>
                  <a:pt x="1430059" y="1397184"/>
                  <a:pt x="1415244" y="1383171"/>
                  <a:pt x="1396524" y="1373436"/>
                </a:cubicBezTo>
                <a:cubicBezTo>
                  <a:pt x="1377805" y="1363702"/>
                  <a:pt x="1354218" y="1358835"/>
                  <a:pt x="1325764" y="1358835"/>
                </a:cubicBezTo>
                <a:close/>
                <a:moveTo>
                  <a:pt x="1655609" y="835034"/>
                </a:moveTo>
                <a:cubicBezTo>
                  <a:pt x="1662883" y="835034"/>
                  <a:pt x="1669515" y="835997"/>
                  <a:pt x="1675505" y="837922"/>
                </a:cubicBezTo>
                <a:cubicBezTo>
                  <a:pt x="1681495" y="839848"/>
                  <a:pt x="1686844" y="843110"/>
                  <a:pt x="1691551" y="847710"/>
                </a:cubicBezTo>
                <a:cubicBezTo>
                  <a:pt x="1696257" y="852310"/>
                  <a:pt x="1700269" y="858461"/>
                  <a:pt x="1703585" y="866162"/>
                </a:cubicBezTo>
                <a:cubicBezTo>
                  <a:pt x="1706901" y="873864"/>
                  <a:pt x="1709682" y="883278"/>
                  <a:pt x="1711928" y="894403"/>
                </a:cubicBezTo>
                <a:cubicBezTo>
                  <a:pt x="1714175" y="905528"/>
                  <a:pt x="1715833" y="918631"/>
                  <a:pt x="1716902" y="933714"/>
                </a:cubicBezTo>
                <a:cubicBezTo>
                  <a:pt x="1717972" y="948797"/>
                  <a:pt x="1718507" y="966180"/>
                  <a:pt x="1718507" y="985862"/>
                </a:cubicBezTo>
                <a:cubicBezTo>
                  <a:pt x="1718507" y="1002122"/>
                  <a:pt x="1718133" y="1016991"/>
                  <a:pt x="1717384" y="1030469"/>
                </a:cubicBezTo>
                <a:cubicBezTo>
                  <a:pt x="1716635" y="1043947"/>
                  <a:pt x="1715244" y="1056035"/>
                  <a:pt x="1713212" y="1066732"/>
                </a:cubicBezTo>
                <a:cubicBezTo>
                  <a:pt x="1711180" y="1077429"/>
                  <a:pt x="1708559" y="1086842"/>
                  <a:pt x="1705350" y="1094972"/>
                </a:cubicBezTo>
                <a:cubicBezTo>
                  <a:pt x="1702141" y="1103102"/>
                  <a:pt x="1698129" y="1109841"/>
                  <a:pt x="1693316" y="1115189"/>
                </a:cubicBezTo>
                <a:cubicBezTo>
                  <a:pt x="1688502" y="1120538"/>
                  <a:pt x="1682886" y="1124549"/>
                  <a:pt x="1676468" y="1127223"/>
                </a:cubicBezTo>
                <a:cubicBezTo>
                  <a:pt x="1670050" y="1129898"/>
                  <a:pt x="1662669" y="1131235"/>
                  <a:pt x="1654325" y="1131235"/>
                </a:cubicBezTo>
                <a:cubicBezTo>
                  <a:pt x="1643200" y="1131235"/>
                  <a:pt x="1633680" y="1128935"/>
                  <a:pt x="1625764" y="1124335"/>
                </a:cubicBezTo>
                <a:cubicBezTo>
                  <a:pt x="1617848" y="1119735"/>
                  <a:pt x="1611376" y="1111713"/>
                  <a:pt x="1606349" y="1100267"/>
                </a:cubicBezTo>
                <a:cubicBezTo>
                  <a:pt x="1601321" y="1088821"/>
                  <a:pt x="1597631" y="1073417"/>
                  <a:pt x="1595277" y="1054056"/>
                </a:cubicBezTo>
                <a:cubicBezTo>
                  <a:pt x="1592924" y="1034694"/>
                  <a:pt x="1591747" y="1010251"/>
                  <a:pt x="1591747" y="980728"/>
                </a:cubicBezTo>
                <a:cubicBezTo>
                  <a:pt x="1591747" y="956552"/>
                  <a:pt x="1592710" y="935372"/>
                  <a:pt x="1594636" y="917187"/>
                </a:cubicBezTo>
                <a:cubicBezTo>
                  <a:pt x="1596561" y="899002"/>
                  <a:pt x="1599931" y="883813"/>
                  <a:pt x="1604744" y="871618"/>
                </a:cubicBezTo>
                <a:cubicBezTo>
                  <a:pt x="1609558" y="859423"/>
                  <a:pt x="1616083" y="850277"/>
                  <a:pt x="1624320" y="844180"/>
                </a:cubicBezTo>
                <a:cubicBezTo>
                  <a:pt x="1632556" y="838083"/>
                  <a:pt x="1642986" y="835034"/>
                  <a:pt x="1655609" y="835034"/>
                </a:cubicBezTo>
                <a:close/>
                <a:moveTo>
                  <a:pt x="1339884" y="772777"/>
                </a:moveTo>
                <a:cubicBezTo>
                  <a:pt x="1333251" y="772777"/>
                  <a:pt x="1327849" y="772831"/>
                  <a:pt x="1323678" y="772938"/>
                </a:cubicBezTo>
                <a:cubicBezTo>
                  <a:pt x="1319506" y="773045"/>
                  <a:pt x="1316136" y="773259"/>
                  <a:pt x="1313569" y="773580"/>
                </a:cubicBezTo>
                <a:cubicBezTo>
                  <a:pt x="1311002" y="773901"/>
                  <a:pt x="1308916" y="774329"/>
                  <a:pt x="1307311" y="774863"/>
                </a:cubicBezTo>
                <a:cubicBezTo>
                  <a:pt x="1305707" y="775398"/>
                  <a:pt x="1304369" y="776094"/>
                  <a:pt x="1303300" y="776949"/>
                </a:cubicBezTo>
                <a:lnTo>
                  <a:pt x="1214087" y="834713"/>
                </a:lnTo>
                <a:cubicBezTo>
                  <a:pt x="1211519" y="836425"/>
                  <a:pt x="1209487" y="838029"/>
                  <a:pt x="1207989" y="839527"/>
                </a:cubicBezTo>
                <a:cubicBezTo>
                  <a:pt x="1206492" y="841024"/>
                  <a:pt x="1205315" y="842950"/>
                  <a:pt x="1204459" y="845303"/>
                </a:cubicBezTo>
                <a:cubicBezTo>
                  <a:pt x="1203604" y="847657"/>
                  <a:pt x="1203069" y="850491"/>
                  <a:pt x="1202855" y="853807"/>
                </a:cubicBezTo>
                <a:cubicBezTo>
                  <a:pt x="1202641" y="857124"/>
                  <a:pt x="1202534" y="861349"/>
                  <a:pt x="1202534" y="866483"/>
                </a:cubicBezTo>
                <a:cubicBezTo>
                  <a:pt x="1202534" y="874613"/>
                  <a:pt x="1202855" y="880924"/>
                  <a:pt x="1203497" y="885417"/>
                </a:cubicBezTo>
                <a:cubicBezTo>
                  <a:pt x="1204138" y="889910"/>
                  <a:pt x="1205369" y="893065"/>
                  <a:pt x="1207187" y="894884"/>
                </a:cubicBezTo>
                <a:cubicBezTo>
                  <a:pt x="1209006" y="896702"/>
                  <a:pt x="1211466" y="897344"/>
                  <a:pt x="1214568" y="896809"/>
                </a:cubicBezTo>
                <a:cubicBezTo>
                  <a:pt x="1217670" y="896275"/>
                  <a:pt x="1221682" y="894831"/>
                  <a:pt x="1226602" y="892477"/>
                </a:cubicBezTo>
                <a:lnTo>
                  <a:pt x="1293352" y="855572"/>
                </a:lnTo>
                <a:lnTo>
                  <a:pt x="1293352" y="1125779"/>
                </a:lnTo>
                <a:lnTo>
                  <a:pt x="1216012" y="1125779"/>
                </a:lnTo>
                <a:cubicBezTo>
                  <a:pt x="1214087" y="1125779"/>
                  <a:pt x="1212375" y="1126368"/>
                  <a:pt x="1210878" y="1127544"/>
                </a:cubicBezTo>
                <a:cubicBezTo>
                  <a:pt x="1209380" y="1128721"/>
                  <a:pt x="1208043" y="1130593"/>
                  <a:pt x="1206866" y="1133160"/>
                </a:cubicBezTo>
                <a:cubicBezTo>
                  <a:pt x="1205689" y="1135727"/>
                  <a:pt x="1204834" y="1139097"/>
                  <a:pt x="1204299" y="1143269"/>
                </a:cubicBezTo>
                <a:cubicBezTo>
                  <a:pt x="1203764" y="1147441"/>
                  <a:pt x="1203497" y="1152629"/>
                  <a:pt x="1203497" y="1158833"/>
                </a:cubicBezTo>
                <a:cubicBezTo>
                  <a:pt x="1203497" y="1164823"/>
                  <a:pt x="1203818" y="1169904"/>
                  <a:pt x="1204459" y="1174076"/>
                </a:cubicBezTo>
                <a:cubicBezTo>
                  <a:pt x="1205101" y="1178248"/>
                  <a:pt x="1206010" y="1181564"/>
                  <a:pt x="1207187" y="1184024"/>
                </a:cubicBezTo>
                <a:cubicBezTo>
                  <a:pt x="1208364" y="1186485"/>
                  <a:pt x="1209701" y="1188250"/>
                  <a:pt x="1211198" y="1189320"/>
                </a:cubicBezTo>
                <a:cubicBezTo>
                  <a:pt x="1212696" y="1190389"/>
                  <a:pt x="1214301" y="1190924"/>
                  <a:pt x="1216012" y="1190924"/>
                </a:cubicBezTo>
                <a:lnTo>
                  <a:pt x="1445142" y="1190924"/>
                </a:lnTo>
                <a:cubicBezTo>
                  <a:pt x="1447068" y="1190924"/>
                  <a:pt x="1448779" y="1190389"/>
                  <a:pt x="1450277" y="1189320"/>
                </a:cubicBezTo>
                <a:cubicBezTo>
                  <a:pt x="1451774" y="1188250"/>
                  <a:pt x="1453112" y="1186485"/>
                  <a:pt x="1454288" y="1184024"/>
                </a:cubicBezTo>
                <a:cubicBezTo>
                  <a:pt x="1455465" y="1181564"/>
                  <a:pt x="1456374" y="1178248"/>
                  <a:pt x="1457016" y="1174076"/>
                </a:cubicBezTo>
                <a:cubicBezTo>
                  <a:pt x="1457658" y="1169904"/>
                  <a:pt x="1457979" y="1164823"/>
                  <a:pt x="1457979" y="1158833"/>
                </a:cubicBezTo>
                <a:cubicBezTo>
                  <a:pt x="1457979" y="1152629"/>
                  <a:pt x="1457711" y="1147441"/>
                  <a:pt x="1457176" y="1143269"/>
                </a:cubicBezTo>
                <a:cubicBezTo>
                  <a:pt x="1456642" y="1139097"/>
                  <a:pt x="1455786" y="1135727"/>
                  <a:pt x="1454609" y="1133160"/>
                </a:cubicBezTo>
                <a:cubicBezTo>
                  <a:pt x="1453433" y="1130593"/>
                  <a:pt x="1452042" y="1128721"/>
                  <a:pt x="1450437" y="1127544"/>
                </a:cubicBezTo>
                <a:cubicBezTo>
                  <a:pt x="1448833" y="1126368"/>
                  <a:pt x="1447068" y="1125779"/>
                  <a:pt x="1445142" y="1125779"/>
                </a:cubicBezTo>
                <a:lnTo>
                  <a:pt x="1377430" y="1125779"/>
                </a:lnTo>
                <a:lnTo>
                  <a:pt x="1377430" y="782726"/>
                </a:lnTo>
                <a:cubicBezTo>
                  <a:pt x="1377430" y="780800"/>
                  <a:pt x="1377002" y="779196"/>
                  <a:pt x="1376146" y="777912"/>
                </a:cubicBezTo>
                <a:cubicBezTo>
                  <a:pt x="1375291" y="776628"/>
                  <a:pt x="1373579" y="775612"/>
                  <a:pt x="1371012" y="774863"/>
                </a:cubicBezTo>
                <a:cubicBezTo>
                  <a:pt x="1368445" y="774115"/>
                  <a:pt x="1364647" y="773580"/>
                  <a:pt x="1359620" y="773259"/>
                </a:cubicBezTo>
                <a:cubicBezTo>
                  <a:pt x="1354592" y="772938"/>
                  <a:pt x="1348013" y="772777"/>
                  <a:pt x="1339884" y="772777"/>
                </a:cubicBezTo>
                <a:close/>
                <a:moveTo>
                  <a:pt x="1659139" y="768285"/>
                </a:moveTo>
                <a:cubicBezTo>
                  <a:pt x="1631326" y="768285"/>
                  <a:pt x="1607739" y="773312"/>
                  <a:pt x="1588378" y="783368"/>
                </a:cubicBezTo>
                <a:cubicBezTo>
                  <a:pt x="1569016" y="793423"/>
                  <a:pt x="1553291" y="807864"/>
                  <a:pt x="1541204" y="826690"/>
                </a:cubicBezTo>
                <a:cubicBezTo>
                  <a:pt x="1529116" y="845517"/>
                  <a:pt x="1520345" y="868355"/>
                  <a:pt x="1514889" y="895205"/>
                </a:cubicBezTo>
                <a:cubicBezTo>
                  <a:pt x="1509434" y="922054"/>
                  <a:pt x="1506706" y="951953"/>
                  <a:pt x="1506706" y="984899"/>
                </a:cubicBezTo>
                <a:cubicBezTo>
                  <a:pt x="1506706" y="1018274"/>
                  <a:pt x="1508899" y="1048172"/>
                  <a:pt x="1513285" y="1074594"/>
                </a:cubicBezTo>
                <a:cubicBezTo>
                  <a:pt x="1517670" y="1101016"/>
                  <a:pt x="1525319" y="1123372"/>
                  <a:pt x="1536230" y="1141664"/>
                </a:cubicBezTo>
                <a:cubicBezTo>
                  <a:pt x="1547141" y="1159956"/>
                  <a:pt x="1561903" y="1173969"/>
                  <a:pt x="1580515" y="1183704"/>
                </a:cubicBezTo>
                <a:cubicBezTo>
                  <a:pt x="1599128" y="1193438"/>
                  <a:pt x="1622662" y="1198305"/>
                  <a:pt x="1651116" y="1198305"/>
                </a:cubicBezTo>
                <a:cubicBezTo>
                  <a:pt x="1679142" y="1198305"/>
                  <a:pt x="1702836" y="1193277"/>
                  <a:pt x="1722197" y="1183222"/>
                </a:cubicBezTo>
                <a:cubicBezTo>
                  <a:pt x="1741559" y="1173167"/>
                  <a:pt x="1757284" y="1158726"/>
                  <a:pt x="1769371" y="1139899"/>
                </a:cubicBezTo>
                <a:cubicBezTo>
                  <a:pt x="1781459" y="1121073"/>
                  <a:pt x="1790177" y="1098288"/>
                  <a:pt x="1795526" y="1071545"/>
                </a:cubicBezTo>
                <a:cubicBezTo>
                  <a:pt x="1800874" y="1044803"/>
                  <a:pt x="1803548" y="1014851"/>
                  <a:pt x="1803548" y="981690"/>
                </a:cubicBezTo>
                <a:cubicBezTo>
                  <a:pt x="1803548" y="948316"/>
                  <a:pt x="1801409" y="918417"/>
                  <a:pt x="1797130" y="891996"/>
                </a:cubicBezTo>
                <a:cubicBezTo>
                  <a:pt x="1792851" y="865574"/>
                  <a:pt x="1785256" y="843217"/>
                  <a:pt x="1774346" y="824925"/>
                </a:cubicBezTo>
                <a:cubicBezTo>
                  <a:pt x="1763435" y="806634"/>
                  <a:pt x="1748619" y="792620"/>
                  <a:pt x="1729899" y="782886"/>
                </a:cubicBezTo>
                <a:cubicBezTo>
                  <a:pt x="1711180" y="773152"/>
                  <a:pt x="1687593" y="768285"/>
                  <a:pt x="1659139" y="768285"/>
                </a:cubicBezTo>
                <a:close/>
                <a:moveTo>
                  <a:pt x="965123" y="636216"/>
                </a:moveTo>
                <a:lnTo>
                  <a:pt x="1862988" y="636216"/>
                </a:lnTo>
                <a:lnTo>
                  <a:pt x="1862988" y="881658"/>
                </a:lnTo>
                <a:lnTo>
                  <a:pt x="2108119" y="881658"/>
                </a:lnTo>
                <a:lnTo>
                  <a:pt x="2108119" y="1838661"/>
                </a:lnTo>
                <a:cubicBezTo>
                  <a:pt x="2108119" y="1883620"/>
                  <a:pt x="2072521" y="1920066"/>
                  <a:pt x="2028607" y="1920066"/>
                </a:cubicBezTo>
                <a:lnTo>
                  <a:pt x="965123" y="1920066"/>
                </a:lnTo>
                <a:cubicBezTo>
                  <a:pt x="921209" y="1920066"/>
                  <a:pt x="885611" y="1883620"/>
                  <a:pt x="885611" y="1838661"/>
                </a:cubicBezTo>
                <a:lnTo>
                  <a:pt x="885611" y="717621"/>
                </a:lnTo>
                <a:cubicBezTo>
                  <a:pt x="885611" y="672662"/>
                  <a:pt x="921209" y="636216"/>
                  <a:pt x="965123" y="636216"/>
                </a:cubicBezTo>
                <a:close/>
                <a:moveTo>
                  <a:pt x="965512" y="504055"/>
                </a:moveTo>
                <a:cubicBezTo>
                  <a:pt x="850090" y="504055"/>
                  <a:pt x="756523" y="599850"/>
                  <a:pt x="756523" y="718020"/>
                </a:cubicBezTo>
                <a:lnTo>
                  <a:pt x="756523" y="1838262"/>
                </a:lnTo>
                <a:cubicBezTo>
                  <a:pt x="756523" y="1956432"/>
                  <a:pt x="850090" y="2052227"/>
                  <a:pt x="965512" y="2052227"/>
                </a:cubicBezTo>
                <a:lnTo>
                  <a:pt x="2022820" y="2052227"/>
                </a:lnTo>
                <a:cubicBezTo>
                  <a:pt x="2138242" y="2052227"/>
                  <a:pt x="2231809" y="1956432"/>
                  <a:pt x="2231809" y="1838262"/>
                </a:cubicBezTo>
                <a:lnTo>
                  <a:pt x="2231809" y="806137"/>
                </a:lnTo>
                <a:lnTo>
                  <a:pt x="1936752" y="504055"/>
                </a:lnTo>
                <a:close/>
                <a:moveTo>
                  <a:pt x="740683" y="0"/>
                </a:moveTo>
                <a:lnTo>
                  <a:pt x="2247649" y="0"/>
                </a:lnTo>
                <a:lnTo>
                  <a:pt x="2988332" y="1278141"/>
                </a:lnTo>
                <a:lnTo>
                  <a:pt x="2247649" y="2556282"/>
                </a:lnTo>
                <a:lnTo>
                  <a:pt x="740683" y="2556282"/>
                </a:lnTo>
                <a:lnTo>
                  <a:pt x="0" y="1278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u="sng"/>
          </a:p>
        </p:txBody>
      </p:sp>
      <p:sp>
        <p:nvSpPr>
          <p:cNvPr id="36" name="Freeform 35"/>
          <p:cNvSpPr/>
          <p:nvPr/>
        </p:nvSpPr>
        <p:spPr>
          <a:xfrm>
            <a:off x="6273111" y="2175613"/>
            <a:ext cx="525048" cy="449138"/>
          </a:xfrm>
          <a:custGeom>
            <a:avLst/>
            <a:gdLst>
              <a:gd name="connsiteX0" fmla="*/ 1836205 w 2988332"/>
              <a:gd name="connsiteY0" fmla="*/ 1494164 h 2556282"/>
              <a:gd name="connsiteX1" fmla="*/ 1836205 w 2988332"/>
              <a:gd name="connsiteY1" fmla="*/ 1854204 h 2556282"/>
              <a:gd name="connsiteX2" fmla="*/ 2196245 w 2988332"/>
              <a:gd name="connsiteY2" fmla="*/ 1854204 h 2556282"/>
              <a:gd name="connsiteX3" fmla="*/ 2196245 w 2988332"/>
              <a:gd name="connsiteY3" fmla="*/ 1494164 h 2556282"/>
              <a:gd name="connsiteX4" fmla="*/ 1404157 w 2988332"/>
              <a:gd name="connsiteY4" fmla="*/ 1494164 h 2556282"/>
              <a:gd name="connsiteX5" fmla="*/ 1404157 w 2988332"/>
              <a:gd name="connsiteY5" fmla="*/ 1854204 h 2556282"/>
              <a:gd name="connsiteX6" fmla="*/ 1764197 w 2988332"/>
              <a:gd name="connsiteY6" fmla="*/ 1854204 h 2556282"/>
              <a:gd name="connsiteX7" fmla="*/ 1764197 w 2988332"/>
              <a:gd name="connsiteY7" fmla="*/ 1494164 h 2556282"/>
              <a:gd name="connsiteX8" fmla="*/ 972109 w 2988332"/>
              <a:gd name="connsiteY8" fmla="*/ 1494164 h 2556282"/>
              <a:gd name="connsiteX9" fmla="*/ 972109 w 2988332"/>
              <a:gd name="connsiteY9" fmla="*/ 1854204 h 2556282"/>
              <a:gd name="connsiteX10" fmla="*/ 1332149 w 2988332"/>
              <a:gd name="connsiteY10" fmla="*/ 1854204 h 2556282"/>
              <a:gd name="connsiteX11" fmla="*/ 1332149 w 2988332"/>
              <a:gd name="connsiteY11" fmla="*/ 1494164 h 2556282"/>
              <a:gd name="connsiteX12" fmla="*/ 1836205 w 2988332"/>
              <a:gd name="connsiteY12" fmla="*/ 1062116 h 2556282"/>
              <a:gd name="connsiteX13" fmla="*/ 1836205 w 2988332"/>
              <a:gd name="connsiteY13" fmla="*/ 1422156 h 2556282"/>
              <a:gd name="connsiteX14" fmla="*/ 2196245 w 2988332"/>
              <a:gd name="connsiteY14" fmla="*/ 1422156 h 2556282"/>
              <a:gd name="connsiteX15" fmla="*/ 2196245 w 2988332"/>
              <a:gd name="connsiteY15" fmla="*/ 1062116 h 2556282"/>
              <a:gd name="connsiteX16" fmla="*/ 1404157 w 2988332"/>
              <a:gd name="connsiteY16" fmla="*/ 1062116 h 2556282"/>
              <a:gd name="connsiteX17" fmla="*/ 1404157 w 2988332"/>
              <a:gd name="connsiteY17" fmla="*/ 1422156 h 2556282"/>
              <a:gd name="connsiteX18" fmla="*/ 1764197 w 2988332"/>
              <a:gd name="connsiteY18" fmla="*/ 1422156 h 2556282"/>
              <a:gd name="connsiteX19" fmla="*/ 1764197 w 2988332"/>
              <a:gd name="connsiteY19" fmla="*/ 1062116 h 2556282"/>
              <a:gd name="connsiteX20" fmla="*/ 972109 w 2988332"/>
              <a:gd name="connsiteY20" fmla="*/ 1062116 h 2556282"/>
              <a:gd name="connsiteX21" fmla="*/ 972109 w 2988332"/>
              <a:gd name="connsiteY21" fmla="*/ 1422156 h 2556282"/>
              <a:gd name="connsiteX22" fmla="*/ 1332149 w 2988332"/>
              <a:gd name="connsiteY22" fmla="*/ 1422156 h 2556282"/>
              <a:gd name="connsiteX23" fmla="*/ 1332149 w 2988332"/>
              <a:gd name="connsiteY23" fmla="*/ 1062116 h 2556282"/>
              <a:gd name="connsiteX24" fmla="*/ 1836205 w 2988332"/>
              <a:gd name="connsiteY24" fmla="*/ 630068 h 2556282"/>
              <a:gd name="connsiteX25" fmla="*/ 1836205 w 2988332"/>
              <a:gd name="connsiteY25" fmla="*/ 990108 h 2556282"/>
              <a:gd name="connsiteX26" fmla="*/ 2196245 w 2988332"/>
              <a:gd name="connsiteY26" fmla="*/ 990108 h 2556282"/>
              <a:gd name="connsiteX27" fmla="*/ 2196245 w 2988332"/>
              <a:gd name="connsiteY27" fmla="*/ 630068 h 2556282"/>
              <a:gd name="connsiteX28" fmla="*/ 1404157 w 2988332"/>
              <a:gd name="connsiteY28" fmla="*/ 630068 h 2556282"/>
              <a:gd name="connsiteX29" fmla="*/ 1404157 w 2988332"/>
              <a:gd name="connsiteY29" fmla="*/ 990108 h 2556282"/>
              <a:gd name="connsiteX30" fmla="*/ 1764197 w 2988332"/>
              <a:gd name="connsiteY30" fmla="*/ 990108 h 2556282"/>
              <a:gd name="connsiteX31" fmla="*/ 1764197 w 2988332"/>
              <a:gd name="connsiteY31" fmla="*/ 630068 h 2556282"/>
              <a:gd name="connsiteX32" fmla="*/ 972109 w 2988332"/>
              <a:gd name="connsiteY32" fmla="*/ 630068 h 2556282"/>
              <a:gd name="connsiteX33" fmla="*/ 972109 w 2988332"/>
              <a:gd name="connsiteY33" fmla="*/ 990108 h 2556282"/>
              <a:gd name="connsiteX34" fmla="*/ 1332149 w 2988332"/>
              <a:gd name="connsiteY34" fmla="*/ 990108 h 2556282"/>
              <a:gd name="connsiteX35" fmla="*/ 1332149 w 2988332"/>
              <a:gd name="connsiteY35" fmla="*/ 630068 h 2556282"/>
              <a:gd name="connsiteX36" fmla="*/ 792089 w 2988332"/>
              <a:gd name="connsiteY36" fmla="*/ 630068 h 2556282"/>
              <a:gd name="connsiteX37" fmla="*/ 792089 w 2988332"/>
              <a:gd name="connsiteY37" fmla="*/ 1926212 h 2556282"/>
              <a:gd name="connsiteX38" fmla="*/ 792089 w 2988332"/>
              <a:gd name="connsiteY38" fmla="*/ 1998220 h 2556282"/>
              <a:gd name="connsiteX39" fmla="*/ 792089 w 2988332"/>
              <a:gd name="connsiteY39" fmla="*/ 2034224 h 2556282"/>
              <a:gd name="connsiteX40" fmla="*/ 2196245 w 2988332"/>
              <a:gd name="connsiteY40" fmla="*/ 2034224 h 2556282"/>
              <a:gd name="connsiteX41" fmla="*/ 2196245 w 2988332"/>
              <a:gd name="connsiteY41" fmla="*/ 1926212 h 2556282"/>
              <a:gd name="connsiteX42" fmla="*/ 900101 w 2988332"/>
              <a:gd name="connsiteY42" fmla="*/ 1926212 h 2556282"/>
              <a:gd name="connsiteX43" fmla="*/ 900101 w 2988332"/>
              <a:gd name="connsiteY43" fmla="*/ 630068 h 2556282"/>
              <a:gd name="connsiteX44" fmla="*/ 740683 w 2988332"/>
              <a:gd name="connsiteY44" fmla="*/ 0 h 2556282"/>
              <a:gd name="connsiteX45" fmla="*/ 2247649 w 2988332"/>
              <a:gd name="connsiteY45" fmla="*/ 0 h 2556282"/>
              <a:gd name="connsiteX46" fmla="*/ 2988332 w 2988332"/>
              <a:gd name="connsiteY46" fmla="*/ 1278141 h 2556282"/>
              <a:gd name="connsiteX47" fmla="*/ 2247649 w 2988332"/>
              <a:gd name="connsiteY47" fmla="*/ 2556282 h 2556282"/>
              <a:gd name="connsiteX48" fmla="*/ 740683 w 2988332"/>
              <a:gd name="connsiteY48" fmla="*/ 2556282 h 2556282"/>
              <a:gd name="connsiteX49" fmla="*/ 0 w 2988332"/>
              <a:gd name="connsiteY49" fmla="*/ 1278141 h 2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88332" h="2556282">
                <a:moveTo>
                  <a:pt x="1836205" y="1494164"/>
                </a:moveTo>
                <a:lnTo>
                  <a:pt x="1836205" y="1854204"/>
                </a:lnTo>
                <a:lnTo>
                  <a:pt x="2196245" y="1854204"/>
                </a:lnTo>
                <a:lnTo>
                  <a:pt x="2196245" y="1494164"/>
                </a:lnTo>
                <a:close/>
                <a:moveTo>
                  <a:pt x="1404157" y="1494164"/>
                </a:moveTo>
                <a:lnTo>
                  <a:pt x="1404157" y="1854204"/>
                </a:lnTo>
                <a:lnTo>
                  <a:pt x="1764197" y="1854204"/>
                </a:lnTo>
                <a:lnTo>
                  <a:pt x="1764197" y="1494164"/>
                </a:lnTo>
                <a:close/>
                <a:moveTo>
                  <a:pt x="972109" y="1494164"/>
                </a:moveTo>
                <a:lnTo>
                  <a:pt x="972109" y="1854204"/>
                </a:lnTo>
                <a:lnTo>
                  <a:pt x="1332149" y="1854204"/>
                </a:lnTo>
                <a:lnTo>
                  <a:pt x="1332149" y="1494164"/>
                </a:lnTo>
                <a:close/>
                <a:moveTo>
                  <a:pt x="1836205" y="1062116"/>
                </a:moveTo>
                <a:lnTo>
                  <a:pt x="1836205" y="1422156"/>
                </a:lnTo>
                <a:lnTo>
                  <a:pt x="2196245" y="1422156"/>
                </a:lnTo>
                <a:lnTo>
                  <a:pt x="2196245" y="1062116"/>
                </a:lnTo>
                <a:close/>
                <a:moveTo>
                  <a:pt x="1404157" y="1062116"/>
                </a:moveTo>
                <a:lnTo>
                  <a:pt x="1404157" y="1422156"/>
                </a:lnTo>
                <a:lnTo>
                  <a:pt x="1764197" y="1422156"/>
                </a:lnTo>
                <a:lnTo>
                  <a:pt x="1764197" y="1062116"/>
                </a:lnTo>
                <a:close/>
                <a:moveTo>
                  <a:pt x="972109" y="1062116"/>
                </a:moveTo>
                <a:lnTo>
                  <a:pt x="972109" y="1422156"/>
                </a:lnTo>
                <a:lnTo>
                  <a:pt x="1332149" y="1422156"/>
                </a:lnTo>
                <a:lnTo>
                  <a:pt x="1332149" y="1062116"/>
                </a:lnTo>
                <a:close/>
                <a:moveTo>
                  <a:pt x="1836205" y="630068"/>
                </a:moveTo>
                <a:lnTo>
                  <a:pt x="1836205" y="990108"/>
                </a:lnTo>
                <a:lnTo>
                  <a:pt x="2196245" y="990108"/>
                </a:lnTo>
                <a:lnTo>
                  <a:pt x="2196245" y="630068"/>
                </a:lnTo>
                <a:close/>
                <a:moveTo>
                  <a:pt x="1404157" y="630068"/>
                </a:moveTo>
                <a:lnTo>
                  <a:pt x="1404157" y="990108"/>
                </a:lnTo>
                <a:lnTo>
                  <a:pt x="1764197" y="990108"/>
                </a:lnTo>
                <a:lnTo>
                  <a:pt x="1764197" y="630068"/>
                </a:lnTo>
                <a:close/>
                <a:moveTo>
                  <a:pt x="972109" y="630068"/>
                </a:moveTo>
                <a:lnTo>
                  <a:pt x="972109" y="990108"/>
                </a:lnTo>
                <a:lnTo>
                  <a:pt x="1332149" y="990108"/>
                </a:lnTo>
                <a:lnTo>
                  <a:pt x="1332149" y="630068"/>
                </a:lnTo>
                <a:close/>
                <a:moveTo>
                  <a:pt x="792089" y="630068"/>
                </a:moveTo>
                <a:lnTo>
                  <a:pt x="792089" y="1926212"/>
                </a:lnTo>
                <a:lnTo>
                  <a:pt x="792089" y="1998220"/>
                </a:lnTo>
                <a:lnTo>
                  <a:pt x="792089" y="2034224"/>
                </a:lnTo>
                <a:lnTo>
                  <a:pt x="2196245" y="2034224"/>
                </a:lnTo>
                <a:lnTo>
                  <a:pt x="2196245" y="1926212"/>
                </a:lnTo>
                <a:lnTo>
                  <a:pt x="900101" y="1926212"/>
                </a:lnTo>
                <a:lnTo>
                  <a:pt x="900101" y="630068"/>
                </a:lnTo>
                <a:close/>
                <a:moveTo>
                  <a:pt x="740683" y="0"/>
                </a:moveTo>
                <a:lnTo>
                  <a:pt x="2247649" y="0"/>
                </a:lnTo>
                <a:lnTo>
                  <a:pt x="2988332" y="1278141"/>
                </a:lnTo>
                <a:lnTo>
                  <a:pt x="2247649" y="2556282"/>
                </a:lnTo>
                <a:lnTo>
                  <a:pt x="740683" y="2556282"/>
                </a:lnTo>
                <a:lnTo>
                  <a:pt x="0" y="1278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u="sng"/>
          </a:p>
        </p:txBody>
      </p:sp>
      <p:sp>
        <p:nvSpPr>
          <p:cNvPr id="37" name="Freeform 36"/>
          <p:cNvSpPr/>
          <p:nvPr/>
        </p:nvSpPr>
        <p:spPr>
          <a:xfrm>
            <a:off x="3207833" y="2167389"/>
            <a:ext cx="360993" cy="463734"/>
          </a:xfrm>
          <a:custGeom>
            <a:avLst/>
            <a:gdLst/>
            <a:ahLst/>
            <a:cxnLst/>
            <a:rect l="l" t="t" r="r" b="b"/>
            <a:pathLst>
              <a:path w="1586752" h="2038350">
                <a:moveTo>
                  <a:pt x="811079" y="953361"/>
                </a:moveTo>
                <a:cubicBezTo>
                  <a:pt x="833627" y="953361"/>
                  <a:pt x="853886" y="957379"/>
                  <a:pt x="871857" y="965416"/>
                </a:cubicBezTo>
                <a:cubicBezTo>
                  <a:pt x="889828" y="973453"/>
                  <a:pt x="905064" y="985117"/>
                  <a:pt x="917566" y="1000409"/>
                </a:cubicBezTo>
                <a:cubicBezTo>
                  <a:pt x="930067" y="1015701"/>
                  <a:pt x="939667" y="1034509"/>
                  <a:pt x="946364" y="1056834"/>
                </a:cubicBezTo>
                <a:cubicBezTo>
                  <a:pt x="953061" y="1079158"/>
                  <a:pt x="956410" y="1104607"/>
                  <a:pt x="956410" y="1133182"/>
                </a:cubicBezTo>
                <a:cubicBezTo>
                  <a:pt x="956410" y="1161088"/>
                  <a:pt x="952949" y="1185979"/>
                  <a:pt x="946029" y="1207857"/>
                </a:cubicBezTo>
                <a:cubicBezTo>
                  <a:pt x="939108" y="1229735"/>
                  <a:pt x="929230" y="1248208"/>
                  <a:pt x="916394" y="1263277"/>
                </a:cubicBezTo>
                <a:cubicBezTo>
                  <a:pt x="903557" y="1278346"/>
                  <a:pt x="887986" y="1289898"/>
                  <a:pt x="869680" y="1297935"/>
                </a:cubicBezTo>
                <a:cubicBezTo>
                  <a:pt x="851374" y="1305972"/>
                  <a:pt x="830724" y="1309990"/>
                  <a:pt x="807730" y="1309990"/>
                </a:cubicBezTo>
                <a:cubicBezTo>
                  <a:pt x="786076" y="1309990"/>
                  <a:pt x="766319" y="1305693"/>
                  <a:pt x="748460" y="1297098"/>
                </a:cubicBezTo>
                <a:cubicBezTo>
                  <a:pt x="730600" y="1288503"/>
                  <a:pt x="715308" y="1276448"/>
                  <a:pt x="702583" y="1260933"/>
                </a:cubicBezTo>
                <a:cubicBezTo>
                  <a:pt x="689859" y="1245417"/>
                  <a:pt x="679980" y="1226721"/>
                  <a:pt x="672948" y="1204843"/>
                </a:cubicBezTo>
                <a:cubicBezTo>
                  <a:pt x="665916" y="1182965"/>
                  <a:pt x="662400" y="1158744"/>
                  <a:pt x="662400" y="1132178"/>
                </a:cubicBezTo>
                <a:cubicBezTo>
                  <a:pt x="662400" y="1105389"/>
                  <a:pt x="666027" y="1081055"/>
                  <a:pt x="673283" y="1059178"/>
                </a:cubicBezTo>
                <a:cubicBezTo>
                  <a:pt x="680538" y="1037300"/>
                  <a:pt x="690752" y="1018492"/>
                  <a:pt x="703923" y="1002753"/>
                </a:cubicBezTo>
                <a:cubicBezTo>
                  <a:pt x="717094" y="987015"/>
                  <a:pt x="732777" y="974848"/>
                  <a:pt x="750971" y="966253"/>
                </a:cubicBezTo>
                <a:cubicBezTo>
                  <a:pt x="769165" y="957658"/>
                  <a:pt x="789201" y="953361"/>
                  <a:pt x="811079" y="953361"/>
                </a:cubicBezTo>
                <a:close/>
                <a:moveTo>
                  <a:pt x="1123841" y="891411"/>
                </a:moveTo>
                <a:lnTo>
                  <a:pt x="1123841" y="1371605"/>
                </a:lnTo>
                <a:lnTo>
                  <a:pt x="1389723" y="1371605"/>
                </a:lnTo>
                <a:lnTo>
                  <a:pt x="1389723" y="1304298"/>
                </a:lnTo>
                <a:lnTo>
                  <a:pt x="1203539" y="1304298"/>
                </a:lnTo>
                <a:lnTo>
                  <a:pt x="1203539" y="891411"/>
                </a:lnTo>
                <a:close/>
                <a:moveTo>
                  <a:pt x="815097" y="883374"/>
                </a:moveTo>
                <a:cubicBezTo>
                  <a:pt x="778932" y="883374"/>
                  <a:pt x="746227" y="889402"/>
                  <a:pt x="716982" y="901457"/>
                </a:cubicBezTo>
                <a:cubicBezTo>
                  <a:pt x="687738" y="913512"/>
                  <a:pt x="662902" y="930590"/>
                  <a:pt x="642475" y="952691"/>
                </a:cubicBezTo>
                <a:cubicBezTo>
                  <a:pt x="622049" y="974792"/>
                  <a:pt x="606310" y="1001470"/>
                  <a:pt x="595260" y="1032723"/>
                </a:cubicBezTo>
                <a:cubicBezTo>
                  <a:pt x="584209" y="1063977"/>
                  <a:pt x="578684" y="1098803"/>
                  <a:pt x="578684" y="1137201"/>
                </a:cubicBezTo>
                <a:cubicBezTo>
                  <a:pt x="578684" y="1173143"/>
                  <a:pt x="584153" y="1205959"/>
                  <a:pt x="595092" y="1235651"/>
                </a:cubicBezTo>
                <a:cubicBezTo>
                  <a:pt x="606031" y="1265342"/>
                  <a:pt x="621435" y="1290847"/>
                  <a:pt x="641303" y="1312167"/>
                </a:cubicBezTo>
                <a:cubicBezTo>
                  <a:pt x="661172" y="1333487"/>
                  <a:pt x="685171" y="1350062"/>
                  <a:pt x="713299" y="1361894"/>
                </a:cubicBezTo>
                <a:cubicBezTo>
                  <a:pt x="741428" y="1373726"/>
                  <a:pt x="772793" y="1379642"/>
                  <a:pt x="807396" y="1379642"/>
                </a:cubicBezTo>
                <a:cubicBezTo>
                  <a:pt x="820790" y="1379642"/>
                  <a:pt x="833627" y="1378749"/>
                  <a:pt x="845905" y="1376963"/>
                </a:cubicBezTo>
                <a:cubicBezTo>
                  <a:pt x="858183" y="1375177"/>
                  <a:pt x="870015" y="1372721"/>
                  <a:pt x="881400" y="1369596"/>
                </a:cubicBezTo>
                <a:lnTo>
                  <a:pt x="967125" y="1436234"/>
                </a:lnTo>
                <a:lnTo>
                  <a:pt x="1088346" y="1436234"/>
                </a:lnTo>
                <a:lnTo>
                  <a:pt x="949043" y="1335775"/>
                </a:lnTo>
                <a:cubicBezTo>
                  <a:pt x="977841" y="1314120"/>
                  <a:pt x="1000165" y="1285489"/>
                  <a:pt x="1016015" y="1249882"/>
                </a:cubicBezTo>
                <a:cubicBezTo>
                  <a:pt x="1031866" y="1214275"/>
                  <a:pt x="1039791" y="1172808"/>
                  <a:pt x="1039791" y="1125481"/>
                </a:cubicBezTo>
                <a:cubicBezTo>
                  <a:pt x="1039791" y="1089762"/>
                  <a:pt x="1034377" y="1057057"/>
                  <a:pt x="1023550" y="1027366"/>
                </a:cubicBezTo>
                <a:cubicBezTo>
                  <a:pt x="1012723" y="997674"/>
                  <a:pt x="997486" y="972169"/>
                  <a:pt x="977841" y="950849"/>
                </a:cubicBezTo>
                <a:cubicBezTo>
                  <a:pt x="958196" y="929530"/>
                  <a:pt x="934532" y="912954"/>
                  <a:pt x="906850" y="901122"/>
                </a:cubicBezTo>
                <a:cubicBezTo>
                  <a:pt x="879168" y="889290"/>
                  <a:pt x="848584" y="883374"/>
                  <a:pt x="815097" y="883374"/>
                </a:cubicBezTo>
                <a:close/>
                <a:moveTo>
                  <a:pt x="392723" y="883374"/>
                </a:moveTo>
                <a:cubicBezTo>
                  <a:pt x="370622" y="883374"/>
                  <a:pt x="348968" y="885997"/>
                  <a:pt x="327760" y="891244"/>
                </a:cubicBezTo>
                <a:cubicBezTo>
                  <a:pt x="306552" y="896490"/>
                  <a:pt x="287632" y="904527"/>
                  <a:pt x="271000" y="915354"/>
                </a:cubicBezTo>
                <a:cubicBezTo>
                  <a:pt x="254369" y="926181"/>
                  <a:pt x="240974" y="939910"/>
                  <a:pt x="230817" y="956542"/>
                </a:cubicBezTo>
                <a:cubicBezTo>
                  <a:pt x="220659" y="973174"/>
                  <a:pt x="215581" y="992763"/>
                  <a:pt x="215581" y="1015311"/>
                </a:cubicBezTo>
                <a:cubicBezTo>
                  <a:pt x="215581" y="1033616"/>
                  <a:pt x="218539" y="1049578"/>
                  <a:pt x="224454" y="1063196"/>
                </a:cubicBezTo>
                <a:cubicBezTo>
                  <a:pt x="230370" y="1076814"/>
                  <a:pt x="238519" y="1089036"/>
                  <a:pt x="248899" y="1099864"/>
                </a:cubicBezTo>
                <a:cubicBezTo>
                  <a:pt x="259280" y="1110691"/>
                  <a:pt x="271503" y="1120569"/>
                  <a:pt x="285567" y="1129499"/>
                </a:cubicBezTo>
                <a:cubicBezTo>
                  <a:pt x="299631" y="1138429"/>
                  <a:pt x="314812" y="1147247"/>
                  <a:pt x="331108" y="1155953"/>
                </a:cubicBezTo>
                <a:cubicBezTo>
                  <a:pt x="346289" y="1162874"/>
                  <a:pt x="360521" y="1169515"/>
                  <a:pt x="373803" y="1175877"/>
                </a:cubicBezTo>
                <a:cubicBezTo>
                  <a:pt x="387086" y="1182240"/>
                  <a:pt x="398639" y="1188881"/>
                  <a:pt x="408462" y="1195802"/>
                </a:cubicBezTo>
                <a:cubicBezTo>
                  <a:pt x="418284" y="1202722"/>
                  <a:pt x="425931" y="1210368"/>
                  <a:pt x="431400" y="1218740"/>
                </a:cubicBezTo>
                <a:cubicBezTo>
                  <a:pt x="436869" y="1227112"/>
                  <a:pt x="439604" y="1236990"/>
                  <a:pt x="439604" y="1248375"/>
                </a:cubicBezTo>
                <a:cubicBezTo>
                  <a:pt x="439604" y="1269583"/>
                  <a:pt x="431400" y="1285769"/>
                  <a:pt x="414992" y="1296931"/>
                </a:cubicBezTo>
                <a:cubicBezTo>
                  <a:pt x="398583" y="1308093"/>
                  <a:pt x="373636" y="1313674"/>
                  <a:pt x="340150" y="1313674"/>
                </a:cubicBezTo>
                <a:cubicBezTo>
                  <a:pt x="330550" y="1313674"/>
                  <a:pt x="320058" y="1312669"/>
                  <a:pt x="308673" y="1310660"/>
                </a:cubicBezTo>
                <a:cubicBezTo>
                  <a:pt x="297287" y="1308651"/>
                  <a:pt x="285902" y="1305804"/>
                  <a:pt x="274516" y="1302121"/>
                </a:cubicBezTo>
                <a:cubicBezTo>
                  <a:pt x="263131" y="1298437"/>
                  <a:pt x="252360" y="1293917"/>
                  <a:pt x="242202" y="1288559"/>
                </a:cubicBezTo>
                <a:cubicBezTo>
                  <a:pt x="232045" y="1283201"/>
                  <a:pt x="223282" y="1277174"/>
                  <a:pt x="215915" y="1270476"/>
                </a:cubicBezTo>
                <a:lnTo>
                  <a:pt x="215915" y="1352518"/>
                </a:lnTo>
                <a:cubicBezTo>
                  <a:pt x="222613" y="1356760"/>
                  <a:pt x="231431" y="1360555"/>
                  <a:pt x="242370" y="1363903"/>
                </a:cubicBezTo>
                <a:cubicBezTo>
                  <a:pt x="253308" y="1367252"/>
                  <a:pt x="264917" y="1370098"/>
                  <a:pt x="277195" y="1372442"/>
                </a:cubicBezTo>
                <a:cubicBezTo>
                  <a:pt x="289474" y="1374786"/>
                  <a:pt x="301473" y="1376572"/>
                  <a:pt x="313193" y="1377800"/>
                </a:cubicBezTo>
                <a:cubicBezTo>
                  <a:pt x="324913" y="1379028"/>
                  <a:pt x="334792" y="1379642"/>
                  <a:pt x="342829" y="1379642"/>
                </a:cubicBezTo>
                <a:cubicBezTo>
                  <a:pt x="366939" y="1379642"/>
                  <a:pt x="389821" y="1377298"/>
                  <a:pt x="411476" y="1372610"/>
                </a:cubicBezTo>
                <a:cubicBezTo>
                  <a:pt x="433130" y="1367922"/>
                  <a:pt x="452273" y="1360331"/>
                  <a:pt x="468905" y="1349839"/>
                </a:cubicBezTo>
                <a:cubicBezTo>
                  <a:pt x="485536" y="1339347"/>
                  <a:pt x="498763" y="1325729"/>
                  <a:pt x="508586" y="1308986"/>
                </a:cubicBezTo>
                <a:cubicBezTo>
                  <a:pt x="518409" y="1292243"/>
                  <a:pt x="523320" y="1271704"/>
                  <a:pt x="523320" y="1247371"/>
                </a:cubicBezTo>
                <a:cubicBezTo>
                  <a:pt x="523320" y="1229288"/>
                  <a:pt x="520027" y="1213159"/>
                  <a:pt x="513441" y="1198983"/>
                </a:cubicBezTo>
                <a:cubicBezTo>
                  <a:pt x="506856" y="1184807"/>
                  <a:pt x="497926" y="1171915"/>
                  <a:pt x="486652" y="1160306"/>
                </a:cubicBezTo>
                <a:cubicBezTo>
                  <a:pt x="475379" y="1148698"/>
                  <a:pt x="462319" y="1138094"/>
                  <a:pt x="447473" y="1128494"/>
                </a:cubicBezTo>
                <a:cubicBezTo>
                  <a:pt x="432628" y="1118895"/>
                  <a:pt x="416833" y="1109742"/>
                  <a:pt x="400090" y="1101036"/>
                </a:cubicBezTo>
                <a:cubicBezTo>
                  <a:pt x="383794" y="1093892"/>
                  <a:pt x="369450" y="1087250"/>
                  <a:pt x="357060" y="1081111"/>
                </a:cubicBezTo>
                <a:cubicBezTo>
                  <a:pt x="344670" y="1074972"/>
                  <a:pt x="334178" y="1068665"/>
                  <a:pt x="325583" y="1062191"/>
                </a:cubicBezTo>
                <a:cubicBezTo>
                  <a:pt x="316988" y="1055717"/>
                  <a:pt x="310458" y="1048574"/>
                  <a:pt x="305994" y="1040760"/>
                </a:cubicBezTo>
                <a:cubicBezTo>
                  <a:pt x="301529" y="1032947"/>
                  <a:pt x="299296" y="1023682"/>
                  <a:pt x="299296" y="1012966"/>
                </a:cubicBezTo>
                <a:cubicBezTo>
                  <a:pt x="299296" y="1001581"/>
                  <a:pt x="302199" y="991870"/>
                  <a:pt x="308003" y="983833"/>
                </a:cubicBezTo>
                <a:cubicBezTo>
                  <a:pt x="313807" y="975797"/>
                  <a:pt x="321342" y="969211"/>
                  <a:pt x="330606" y="964076"/>
                </a:cubicBezTo>
                <a:cubicBezTo>
                  <a:pt x="339871" y="958942"/>
                  <a:pt x="350363" y="955258"/>
                  <a:pt x="362083" y="953026"/>
                </a:cubicBezTo>
                <a:cubicBezTo>
                  <a:pt x="373803" y="950794"/>
                  <a:pt x="385579" y="949677"/>
                  <a:pt x="397411" y="949677"/>
                </a:cubicBezTo>
                <a:cubicBezTo>
                  <a:pt x="440274" y="949677"/>
                  <a:pt x="475323" y="959500"/>
                  <a:pt x="502558" y="979145"/>
                </a:cubicBezTo>
                <a:lnTo>
                  <a:pt x="502558" y="900452"/>
                </a:lnTo>
                <a:cubicBezTo>
                  <a:pt x="479564" y="889067"/>
                  <a:pt x="442953" y="883374"/>
                  <a:pt x="392723" y="883374"/>
                </a:cubicBezTo>
                <a:close/>
                <a:moveTo>
                  <a:pt x="801022" y="136118"/>
                </a:moveTo>
                <a:cubicBezTo>
                  <a:pt x="494303" y="136118"/>
                  <a:pt x="245659" y="207852"/>
                  <a:pt x="245659" y="296341"/>
                </a:cubicBezTo>
                <a:cubicBezTo>
                  <a:pt x="245659" y="384830"/>
                  <a:pt x="494303" y="456564"/>
                  <a:pt x="801022" y="456564"/>
                </a:cubicBezTo>
                <a:cubicBezTo>
                  <a:pt x="1107741" y="456564"/>
                  <a:pt x="1356385" y="384830"/>
                  <a:pt x="1356385" y="296341"/>
                </a:cubicBezTo>
                <a:cubicBezTo>
                  <a:pt x="1356385" y="207852"/>
                  <a:pt x="1107741" y="136118"/>
                  <a:pt x="801022" y="136118"/>
                </a:cubicBezTo>
                <a:close/>
                <a:moveTo>
                  <a:pt x="793376" y="0"/>
                </a:moveTo>
                <a:cubicBezTo>
                  <a:pt x="1231546" y="0"/>
                  <a:pt x="1586752" y="135822"/>
                  <a:pt x="1586752" y="303368"/>
                </a:cubicBezTo>
                <a:lnTo>
                  <a:pt x="1586752" y="1734982"/>
                </a:lnTo>
                <a:cubicBezTo>
                  <a:pt x="1586752" y="1902528"/>
                  <a:pt x="1231546" y="2038350"/>
                  <a:pt x="793376" y="2038350"/>
                </a:cubicBezTo>
                <a:cubicBezTo>
                  <a:pt x="355206" y="2038350"/>
                  <a:pt x="0" y="1902528"/>
                  <a:pt x="0" y="1734982"/>
                </a:cubicBezTo>
                <a:lnTo>
                  <a:pt x="0" y="303368"/>
                </a:lnTo>
                <a:cubicBezTo>
                  <a:pt x="0" y="135822"/>
                  <a:pt x="355206" y="0"/>
                  <a:pt x="7933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spc="-204"/>
          </a:p>
        </p:txBody>
      </p:sp>
      <p:sp>
        <p:nvSpPr>
          <p:cNvPr id="47" name="Rectangle 46"/>
          <p:cNvSpPr/>
          <p:nvPr/>
        </p:nvSpPr>
        <p:spPr>
          <a:xfrm>
            <a:off x="564829"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48" name="Rectangle 47"/>
          <p:cNvSpPr/>
          <p:nvPr/>
        </p:nvSpPr>
        <p:spPr>
          <a:xfrm>
            <a:off x="2180029"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49" name="Rectangle 48"/>
          <p:cNvSpPr/>
          <p:nvPr/>
        </p:nvSpPr>
        <p:spPr>
          <a:xfrm>
            <a:off x="3791851"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50" name="Rectangle 49"/>
          <p:cNvSpPr/>
          <p:nvPr/>
        </p:nvSpPr>
        <p:spPr>
          <a:xfrm>
            <a:off x="5410429" y="2753595"/>
            <a:ext cx="1541636" cy="3240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51" name="Rectangle 50"/>
          <p:cNvSpPr/>
          <p:nvPr/>
        </p:nvSpPr>
        <p:spPr>
          <a:xfrm>
            <a:off x="7025350"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52" name="Rectangle 51"/>
          <p:cNvSpPr/>
          <p:nvPr/>
        </p:nvSpPr>
        <p:spPr>
          <a:xfrm>
            <a:off x="8639698"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53" name="Rectangle 52"/>
          <p:cNvSpPr/>
          <p:nvPr/>
        </p:nvSpPr>
        <p:spPr>
          <a:xfrm>
            <a:off x="10256866" y="2753595"/>
            <a:ext cx="1541636" cy="3240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62" name="Rectangle 61"/>
          <p:cNvSpPr/>
          <p:nvPr/>
        </p:nvSpPr>
        <p:spPr>
          <a:xfrm>
            <a:off x="561171" y="3152890"/>
            <a:ext cx="3160213"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a:t>RDBMS</a:t>
            </a:r>
          </a:p>
        </p:txBody>
      </p:sp>
      <p:sp>
        <p:nvSpPr>
          <p:cNvPr id="63" name="Rectangle 62"/>
          <p:cNvSpPr/>
          <p:nvPr/>
        </p:nvSpPr>
        <p:spPr>
          <a:xfrm>
            <a:off x="561171" y="3495617"/>
            <a:ext cx="11237330"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a:t>3-fach redundante Speicherung</a:t>
            </a:r>
          </a:p>
        </p:txBody>
      </p:sp>
      <p:sp>
        <p:nvSpPr>
          <p:cNvPr id="65" name="Rectangle 64"/>
          <p:cNvSpPr/>
          <p:nvPr/>
        </p:nvSpPr>
        <p:spPr>
          <a:xfrm>
            <a:off x="561171" y="3838345"/>
            <a:ext cx="3160074"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a:t>TDS</a:t>
            </a:r>
          </a:p>
        </p:txBody>
      </p:sp>
      <p:sp>
        <p:nvSpPr>
          <p:cNvPr id="67" name="Rectangle 66"/>
          <p:cNvSpPr/>
          <p:nvPr/>
        </p:nvSpPr>
        <p:spPr>
          <a:xfrm>
            <a:off x="561171" y="4522456"/>
            <a:ext cx="1548254"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Volle SQL Funktionalität</a:t>
            </a:r>
          </a:p>
          <a:p>
            <a:pPr marL="146837" indent="-146837">
              <a:spcAft>
                <a:spcPts val="306"/>
              </a:spcAft>
              <a:buClr>
                <a:schemeClr val="bg1"/>
              </a:buClr>
              <a:buFont typeface="Arial" panose="020B0604020202020204" pitchFamily="34" charset="0"/>
              <a:buChar char="•"/>
            </a:pPr>
            <a:r>
              <a:rPr lang="de-DE" sz="1428" dirty="0"/>
              <a:t>Maximale DB-Größe 16 TB</a:t>
            </a:r>
          </a:p>
        </p:txBody>
      </p:sp>
      <p:sp>
        <p:nvSpPr>
          <p:cNvPr id="68" name="Rectangle 67"/>
          <p:cNvSpPr/>
          <p:nvPr/>
        </p:nvSpPr>
        <p:spPr>
          <a:xfrm>
            <a:off x="2175519" y="4522456"/>
            <a:ext cx="1545727"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Auto-Setup und Clustering</a:t>
            </a:r>
          </a:p>
          <a:p>
            <a:pPr marL="146837" indent="-146837">
              <a:spcAft>
                <a:spcPts val="306"/>
              </a:spcAft>
              <a:buClr>
                <a:schemeClr val="bg1"/>
              </a:buClr>
              <a:buFont typeface="Arial" panose="020B0604020202020204" pitchFamily="34" charset="0"/>
              <a:buChar char="•"/>
            </a:pPr>
            <a:r>
              <a:rPr lang="de-DE" sz="1428" dirty="0"/>
              <a:t>Maximale DB-Größe 500GB</a:t>
            </a:r>
          </a:p>
        </p:txBody>
      </p:sp>
      <p:sp>
        <p:nvSpPr>
          <p:cNvPr id="69" name="Rectangle 68"/>
          <p:cNvSpPr/>
          <p:nvPr/>
        </p:nvSpPr>
        <p:spPr>
          <a:xfrm>
            <a:off x="3790597" y="4522456"/>
            <a:ext cx="1549366"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Objekt-Datenbank</a:t>
            </a:r>
          </a:p>
          <a:p>
            <a:pPr marL="146837" indent="-146837">
              <a:spcAft>
                <a:spcPts val="306"/>
              </a:spcAft>
              <a:buClr>
                <a:schemeClr val="bg1"/>
              </a:buClr>
              <a:buFont typeface="Arial" panose="020B0604020202020204" pitchFamily="34" charset="0"/>
              <a:buChar char="•"/>
            </a:pPr>
            <a:r>
              <a:rPr lang="de-DE" sz="1428" dirty="0"/>
              <a:t>Semi-strukturierte JSON-Objekte</a:t>
            </a:r>
          </a:p>
        </p:txBody>
      </p:sp>
      <p:sp>
        <p:nvSpPr>
          <p:cNvPr id="70" name="Rectangle 69"/>
          <p:cNvSpPr/>
          <p:nvPr/>
        </p:nvSpPr>
        <p:spPr>
          <a:xfrm>
            <a:off x="5408784" y="4522456"/>
            <a:ext cx="1541033"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err="1"/>
              <a:t>NoSQL</a:t>
            </a:r>
            <a:r>
              <a:rPr lang="de-DE" sz="1428" dirty="0"/>
              <a:t>-DB</a:t>
            </a:r>
          </a:p>
          <a:p>
            <a:pPr marL="146837" indent="-146837">
              <a:spcAft>
                <a:spcPts val="306"/>
              </a:spcAft>
              <a:buClr>
                <a:schemeClr val="bg1"/>
              </a:buClr>
              <a:buFont typeface="Arial" panose="020B0604020202020204" pitchFamily="34" charset="0"/>
              <a:buChar char="•"/>
            </a:pPr>
            <a:r>
              <a:rPr lang="de-DE" sz="1428" dirty="0"/>
              <a:t>Große, semi-strukturierte Daten</a:t>
            </a:r>
          </a:p>
        </p:txBody>
      </p:sp>
      <p:sp>
        <p:nvSpPr>
          <p:cNvPr id="71" name="Rectangle 70"/>
          <p:cNvSpPr/>
          <p:nvPr/>
        </p:nvSpPr>
        <p:spPr>
          <a:xfrm>
            <a:off x="7025210" y="4522456"/>
            <a:ext cx="1545293"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Große Binärdaten (Videos, Bilder, Audio, …)</a:t>
            </a:r>
          </a:p>
        </p:txBody>
      </p:sp>
      <p:sp>
        <p:nvSpPr>
          <p:cNvPr id="72" name="Rectangle 71"/>
          <p:cNvSpPr/>
          <p:nvPr/>
        </p:nvSpPr>
        <p:spPr>
          <a:xfrm>
            <a:off x="8639558" y="4522456"/>
            <a:ext cx="1541914"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SMB File Share für VMs und Cloud Services</a:t>
            </a:r>
          </a:p>
          <a:p>
            <a:pPr marL="146837" indent="-146837">
              <a:spcAft>
                <a:spcPts val="306"/>
              </a:spcAft>
              <a:buClr>
                <a:schemeClr val="bg1"/>
              </a:buClr>
              <a:buFont typeface="Arial" panose="020B0604020202020204" pitchFamily="34" charset="0"/>
              <a:buChar char="•"/>
            </a:pPr>
            <a:r>
              <a:rPr lang="de-DE" sz="1428" dirty="0"/>
              <a:t>Basiert auf </a:t>
            </a:r>
            <a:r>
              <a:rPr lang="de-DE" sz="1428" dirty="0" err="1"/>
              <a:t>Blob</a:t>
            </a:r>
            <a:r>
              <a:rPr lang="de-DE" sz="1428" dirty="0"/>
              <a:t>-Storage</a:t>
            </a:r>
          </a:p>
        </p:txBody>
      </p:sp>
      <p:sp>
        <p:nvSpPr>
          <p:cNvPr id="73" name="Rectangle 72"/>
          <p:cNvSpPr/>
          <p:nvPr/>
        </p:nvSpPr>
        <p:spPr>
          <a:xfrm>
            <a:off x="10258269" y="4522456"/>
            <a:ext cx="1541914" cy="13235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46837" indent="-146837">
              <a:spcAft>
                <a:spcPts val="306"/>
              </a:spcAft>
              <a:buClr>
                <a:schemeClr val="bg1"/>
              </a:buClr>
              <a:buFont typeface="Arial" panose="020B0604020202020204" pitchFamily="34" charset="0"/>
              <a:buChar char="•"/>
            </a:pPr>
            <a:r>
              <a:rPr lang="de-DE" sz="1428" dirty="0"/>
              <a:t>Persistentes FS für VMs und Cloud Services</a:t>
            </a:r>
          </a:p>
          <a:p>
            <a:pPr marL="146837" indent="-146837">
              <a:spcAft>
                <a:spcPts val="306"/>
              </a:spcAft>
              <a:buClr>
                <a:schemeClr val="bg1"/>
              </a:buClr>
              <a:buFont typeface="Arial" panose="020B0604020202020204" pitchFamily="34" charset="0"/>
              <a:buChar char="•"/>
            </a:pPr>
            <a:r>
              <a:rPr lang="de-DE" sz="1428" dirty="0"/>
              <a:t>Basiert auf </a:t>
            </a:r>
            <a:r>
              <a:rPr lang="de-DE" sz="1428" dirty="0" err="1"/>
              <a:t>Blob</a:t>
            </a:r>
            <a:r>
              <a:rPr lang="de-DE" sz="1428" dirty="0"/>
              <a:t>-Storage</a:t>
            </a:r>
          </a:p>
        </p:txBody>
      </p:sp>
      <p:sp>
        <p:nvSpPr>
          <p:cNvPr id="74" name="Rectangle 73"/>
          <p:cNvSpPr/>
          <p:nvPr/>
        </p:nvSpPr>
        <p:spPr>
          <a:xfrm>
            <a:off x="3790205" y="3152890"/>
            <a:ext cx="1543048"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err="1"/>
              <a:t>NoSQL</a:t>
            </a:r>
            <a:r>
              <a:rPr lang="de-DE" sz="1428" dirty="0"/>
              <a:t> (</a:t>
            </a:r>
            <a:r>
              <a:rPr lang="de-DE" sz="1428" dirty="0" err="1"/>
              <a:t>Dok</a:t>
            </a:r>
            <a:r>
              <a:rPr lang="de-DE" sz="1428" dirty="0"/>
              <a:t>)</a:t>
            </a:r>
          </a:p>
        </p:txBody>
      </p:sp>
      <p:sp>
        <p:nvSpPr>
          <p:cNvPr id="75" name="Rectangle 74"/>
          <p:cNvSpPr/>
          <p:nvPr/>
        </p:nvSpPr>
        <p:spPr>
          <a:xfrm>
            <a:off x="5408786" y="3152890"/>
            <a:ext cx="1543045"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708" rIns="36708" rtlCol="0" anchor="ctr"/>
          <a:lstStyle/>
          <a:p>
            <a:pPr algn="ctr"/>
            <a:r>
              <a:rPr lang="de-DE" sz="1428" dirty="0" err="1"/>
              <a:t>NoSQL</a:t>
            </a:r>
            <a:r>
              <a:rPr lang="de-DE" sz="1428" dirty="0"/>
              <a:t> (K-V)</a:t>
            </a:r>
          </a:p>
        </p:txBody>
      </p:sp>
      <p:sp>
        <p:nvSpPr>
          <p:cNvPr id="76" name="Rectangle 75"/>
          <p:cNvSpPr/>
          <p:nvPr/>
        </p:nvSpPr>
        <p:spPr>
          <a:xfrm>
            <a:off x="7020886" y="3152890"/>
            <a:ext cx="1549617"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708" rIns="36708" rtlCol="0" anchor="ctr"/>
          <a:lstStyle/>
          <a:p>
            <a:pPr algn="ctr"/>
            <a:r>
              <a:rPr lang="de-DE" sz="1428" dirty="0"/>
              <a:t>BLOB (Block/Page)</a:t>
            </a:r>
          </a:p>
        </p:txBody>
      </p:sp>
      <p:sp>
        <p:nvSpPr>
          <p:cNvPr id="77" name="Rectangle 76"/>
          <p:cNvSpPr/>
          <p:nvPr/>
        </p:nvSpPr>
        <p:spPr>
          <a:xfrm>
            <a:off x="8639558" y="3152890"/>
            <a:ext cx="3158943"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708" rIns="36708" rtlCol="0" anchor="ctr"/>
          <a:lstStyle/>
          <a:p>
            <a:pPr algn="ctr"/>
            <a:r>
              <a:rPr lang="de-DE" sz="1428" dirty="0"/>
              <a:t>Filesystem</a:t>
            </a:r>
          </a:p>
        </p:txBody>
      </p:sp>
      <p:sp>
        <p:nvSpPr>
          <p:cNvPr id="79" name="Rectangle 78"/>
          <p:cNvSpPr/>
          <p:nvPr/>
        </p:nvSpPr>
        <p:spPr>
          <a:xfrm>
            <a:off x="3791711" y="3838345"/>
            <a:ext cx="4779166"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err="1"/>
              <a:t>RESTful</a:t>
            </a:r>
            <a:endParaRPr lang="de-DE" sz="1428" dirty="0"/>
          </a:p>
        </p:txBody>
      </p:sp>
      <p:sp>
        <p:nvSpPr>
          <p:cNvPr id="80" name="Rectangle 79"/>
          <p:cNvSpPr/>
          <p:nvPr/>
        </p:nvSpPr>
        <p:spPr>
          <a:xfrm>
            <a:off x="8632261" y="3838345"/>
            <a:ext cx="3166240" cy="295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28" dirty="0"/>
              <a:t>NTFS</a:t>
            </a:r>
          </a:p>
        </p:txBody>
      </p:sp>
      <p:sp>
        <p:nvSpPr>
          <p:cNvPr id="40" name="Freeform 39"/>
          <p:cNvSpPr/>
          <p:nvPr/>
        </p:nvSpPr>
        <p:spPr>
          <a:xfrm>
            <a:off x="9511708" y="2157151"/>
            <a:ext cx="524604" cy="448758"/>
          </a:xfrm>
          <a:custGeom>
            <a:avLst/>
            <a:gdLst>
              <a:gd name="connsiteX0" fmla="*/ 1062118 w 2988332"/>
              <a:gd name="connsiteY0" fmla="*/ 1530169 h 2556282"/>
              <a:gd name="connsiteX1" fmla="*/ 1926214 w 2988332"/>
              <a:gd name="connsiteY1" fmla="*/ 1530169 h 2556282"/>
              <a:gd name="connsiteX2" fmla="*/ 1926214 w 2988332"/>
              <a:gd name="connsiteY2" fmla="*/ 1677430 h 2556282"/>
              <a:gd name="connsiteX3" fmla="*/ 1062118 w 2988332"/>
              <a:gd name="connsiteY3" fmla="*/ 1677430 h 2556282"/>
              <a:gd name="connsiteX4" fmla="*/ 1062118 w 2988332"/>
              <a:gd name="connsiteY4" fmla="*/ 1241055 h 2556282"/>
              <a:gd name="connsiteX5" fmla="*/ 1926214 w 2988332"/>
              <a:gd name="connsiteY5" fmla="*/ 1241055 h 2556282"/>
              <a:gd name="connsiteX6" fmla="*/ 1926214 w 2988332"/>
              <a:gd name="connsiteY6" fmla="*/ 1388316 h 2556282"/>
              <a:gd name="connsiteX7" fmla="*/ 1062118 w 2988332"/>
              <a:gd name="connsiteY7" fmla="*/ 1388316 h 2556282"/>
              <a:gd name="connsiteX8" fmla="*/ 1062118 w 2988332"/>
              <a:gd name="connsiteY8" fmla="*/ 950860 h 2556282"/>
              <a:gd name="connsiteX9" fmla="*/ 1926214 w 2988332"/>
              <a:gd name="connsiteY9" fmla="*/ 950860 h 2556282"/>
              <a:gd name="connsiteX10" fmla="*/ 1926214 w 2988332"/>
              <a:gd name="connsiteY10" fmla="*/ 1098121 h 2556282"/>
              <a:gd name="connsiteX11" fmla="*/ 1062118 w 2988332"/>
              <a:gd name="connsiteY11" fmla="*/ 1098121 h 2556282"/>
              <a:gd name="connsiteX12" fmla="*/ 965512 w 2988332"/>
              <a:gd name="connsiteY12" fmla="*/ 504055 h 2556282"/>
              <a:gd name="connsiteX13" fmla="*/ 756523 w 2988332"/>
              <a:gd name="connsiteY13" fmla="*/ 718020 h 2556282"/>
              <a:gd name="connsiteX14" fmla="*/ 756523 w 2988332"/>
              <a:gd name="connsiteY14" fmla="*/ 1838262 h 2556282"/>
              <a:gd name="connsiteX15" fmla="*/ 965512 w 2988332"/>
              <a:gd name="connsiteY15" fmla="*/ 2052227 h 2556282"/>
              <a:gd name="connsiteX16" fmla="*/ 2022820 w 2988332"/>
              <a:gd name="connsiteY16" fmla="*/ 2052227 h 2556282"/>
              <a:gd name="connsiteX17" fmla="*/ 2231809 w 2988332"/>
              <a:gd name="connsiteY17" fmla="*/ 1838262 h 2556282"/>
              <a:gd name="connsiteX18" fmla="*/ 2231809 w 2988332"/>
              <a:gd name="connsiteY18" fmla="*/ 810089 h 2556282"/>
              <a:gd name="connsiteX19" fmla="*/ 1926214 w 2988332"/>
              <a:gd name="connsiteY19" fmla="*/ 810089 h 2556282"/>
              <a:gd name="connsiteX20" fmla="*/ 1926214 w 2988332"/>
              <a:gd name="connsiteY20" fmla="*/ 504055 h 2556282"/>
              <a:gd name="connsiteX21" fmla="*/ 740683 w 2988332"/>
              <a:gd name="connsiteY21" fmla="*/ 0 h 2556282"/>
              <a:gd name="connsiteX22" fmla="*/ 2247649 w 2988332"/>
              <a:gd name="connsiteY22" fmla="*/ 0 h 2556282"/>
              <a:gd name="connsiteX23" fmla="*/ 2988332 w 2988332"/>
              <a:gd name="connsiteY23" fmla="*/ 1278141 h 2556282"/>
              <a:gd name="connsiteX24" fmla="*/ 2247649 w 2988332"/>
              <a:gd name="connsiteY24" fmla="*/ 2556282 h 2556282"/>
              <a:gd name="connsiteX25" fmla="*/ 740683 w 2988332"/>
              <a:gd name="connsiteY25" fmla="*/ 2556282 h 2556282"/>
              <a:gd name="connsiteX26" fmla="*/ 0 w 2988332"/>
              <a:gd name="connsiteY26" fmla="*/ 1278141 h 2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88332" h="2556282">
                <a:moveTo>
                  <a:pt x="1062118" y="1530169"/>
                </a:moveTo>
                <a:lnTo>
                  <a:pt x="1926214" y="1530169"/>
                </a:lnTo>
                <a:lnTo>
                  <a:pt x="1926214" y="1677430"/>
                </a:lnTo>
                <a:lnTo>
                  <a:pt x="1062118" y="1677430"/>
                </a:lnTo>
                <a:close/>
                <a:moveTo>
                  <a:pt x="1062118" y="1241055"/>
                </a:moveTo>
                <a:lnTo>
                  <a:pt x="1926214" y="1241055"/>
                </a:lnTo>
                <a:lnTo>
                  <a:pt x="1926214" y="1388316"/>
                </a:lnTo>
                <a:lnTo>
                  <a:pt x="1062118" y="1388316"/>
                </a:lnTo>
                <a:close/>
                <a:moveTo>
                  <a:pt x="1062118" y="950860"/>
                </a:moveTo>
                <a:lnTo>
                  <a:pt x="1926214" y="950860"/>
                </a:lnTo>
                <a:lnTo>
                  <a:pt x="1926214" y="1098121"/>
                </a:lnTo>
                <a:lnTo>
                  <a:pt x="1062118" y="1098121"/>
                </a:lnTo>
                <a:close/>
                <a:moveTo>
                  <a:pt x="965512" y="504055"/>
                </a:moveTo>
                <a:cubicBezTo>
                  <a:pt x="850090" y="504055"/>
                  <a:pt x="756523" y="599850"/>
                  <a:pt x="756523" y="718020"/>
                </a:cubicBezTo>
                <a:lnTo>
                  <a:pt x="756523" y="1838262"/>
                </a:lnTo>
                <a:cubicBezTo>
                  <a:pt x="756523" y="1956432"/>
                  <a:pt x="850090" y="2052227"/>
                  <a:pt x="965512" y="2052227"/>
                </a:cubicBezTo>
                <a:lnTo>
                  <a:pt x="2022820" y="2052227"/>
                </a:lnTo>
                <a:cubicBezTo>
                  <a:pt x="2138242" y="2052227"/>
                  <a:pt x="2231809" y="1956432"/>
                  <a:pt x="2231809" y="1838262"/>
                </a:cubicBezTo>
                <a:lnTo>
                  <a:pt x="2231809" y="810089"/>
                </a:lnTo>
                <a:lnTo>
                  <a:pt x="1926214" y="810089"/>
                </a:lnTo>
                <a:lnTo>
                  <a:pt x="1926214" y="504055"/>
                </a:lnTo>
                <a:close/>
                <a:moveTo>
                  <a:pt x="740683" y="0"/>
                </a:moveTo>
                <a:lnTo>
                  <a:pt x="2247649" y="0"/>
                </a:lnTo>
                <a:lnTo>
                  <a:pt x="2988332" y="1278141"/>
                </a:lnTo>
                <a:lnTo>
                  <a:pt x="2247649" y="2556282"/>
                </a:lnTo>
                <a:lnTo>
                  <a:pt x="740683" y="2556282"/>
                </a:lnTo>
                <a:lnTo>
                  <a:pt x="0" y="1278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43001">
              <a:defRPr/>
            </a:pPr>
            <a:endParaRPr lang="de-DE" sz="816" u="sng">
              <a:solidFill>
                <a:srgbClr val="FFFFFF"/>
              </a:solidFill>
              <a:latin typeface="Segoe UI Light"/>
            </a:endParaRPr>
          </a:p>
        </p:txBody>
      </p:sp>
    </p:spTree>
    <p:extLst>
      <p:ext uri="{BB962C8B-B14F-4D97-AF65-F5344CB8AC3E}">
        <p14:creationId xmlns:p14="http://schemas.microsoft.com/office/powerpoint/2010/main" val="408754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7393559" y="1284784"/>
            <a:ext cx="4861503" cy="1688576"/>
          </a:xfrm>
          <a:prstGeom prst="roundRect">
            <a:avLst>
              <a:gd name="adj" fmla="val 0"/>
            </a:avLst>
          </a:prstGeom>
          <a:pattFill prst="wdUpDiag">
            <a:fgClr>
              <a:schemeClr val="accent1"/>
            </a:fgClr>
            <a:bgClr>
              <a:schemeClr val="tx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de-DE" sz="1428" cap="all" dirty="0">
                <a:solidFill>
                  <a:schemeClr val="bg1"/>
                </a:solidFill>
                <a:latin typeface="Segoe UI Semibold" panose="020B0702040204020203" pitchFamily="34" charset="0"/>
                <a:cs typeface="Segoe UI Semibold" panose="020B0702040204020203" pitchFamily="34" charset="0"/>
              </a:rPr>
              <a:t>Cloud</a:t>
            </a:r>
            <a:br>
              <a:rPr lang="de-DE" sz="1428" cap="all" dirty="0">
                <a:solidFill>
                  <a:schemeClr val="bg1"/>
                </a:solidFill>
                <a:latin typeface="Segoe UI Semibold" panose="020B0702040204020203" pitchFamily="34" charset="0"/>
                <a:cs typeface="Segoe UI Semibold" panose="020B0702040204020203" pitchFamily="34" charset="0"/>
              </a:rPr>
            </a:br>
            <a:r>
              <a:rPr lang="de-DE" sz="1428" cap="all" dirty="0" smtClean="0">
                <a:solidFill>
                  <a:schemeClr val="bg1"/>
                </a:solidFill>
                <a:latin typeface="Segoe UI Semibold" panose="020B0702040204020203" pitchFamily="34" charset="0"/>
                <a:cs typeface="Segoe UI Semibold" panose="020B0702040204020203" pitchFamily="34" charset="0"/>
              </a:rPr>
              <a:t>Service / </a:t>
            </a:r>
          </a:p>
          <a:p>
            <a:pPr algn="r"/>
            <a:r>
              <a:rPr lang="de-DE" sz="1428" cap="all" dirty="0" smtClean="0">
                <a:solidFill>
                  <a:schemeClr val="bg1"/>
                </a:solidFill>
                <a:latin typeface="Segoe UI Semibold" panose="020B0702040204020203" pitchFamily="34" charset="0"/>
                <a:cs typeface="Segoe UI Semibold" panose="020B0702040204020203" pitchFamily="34" charset="0"/>
              </a:rPr>
              <a:t>Ressourcen-</a:t>
            </a:r>
          </a:p>
          <a:p>
            <a:pPr algn="r"/>
            <a:r>
              <a:rPr lang="de-DE" sz="1428" cap="all" dirty="0" smtClean="0">
                <a:solidFill>
                  <a:schemeClr val="bg1"/>
                </a:solidFill>
                <a:latin typeface="Segoe UI Semibold" panose="020B0702040204020203" pitchFamily="34" charset="0"/>
                <a:cs typeface="Segoe UI Semibold" panose="020B0702040204020203" pitchFamily="34" charset="0"/>
              </a:rPr>
              <a:t>gruppe</a:t>
            </a:r>
            <a:endParaRPr lang="de-DE" sz="1428" cap="all" dirty="0">
              <a:solidFill>
                <a:schemeClr val="bg1"/>
              </a:solidFill>
              <a:latin typeface="Segoe UI Semibold" panose="020B0702040204020203" pitchFamily="34" charset="0"/>
              <a:cs typeface="Segoe UI Semibold" panose="020B0702040204020203" pitchFamily="34" charset="0"/>
            </a:endParaRPr>
          </a:p>
        </p:txBody>
      </p:sp>
      <p:sp>
        <p:nvSpPr>
          <p:cNvPr id="58" name="Rounded Rectangle 57"/>
          <p:cNvSpPr/>
          <p:nvPr/>
        </p:nvSpPr>
        <p:spPr>
          <a:xfrm>
            <a:off x="7566631" y="1394910"/>
            <a:ext cx="3199773" cy="1387495"/>
          </a:xfrm>
          <a:prstGeom prst="roundRect">
            <a:avLst>
              <a:gd name="adj" fmla="val 0"/>
            </a:avLst>
          </a:prstGeom>
          <a:solidFill>
            <a:schemeClr val="accent1">
              <a:lumMod val="75000"/>
            </a:schemeClr>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de-DE" sz="1428" cap="all" dirty="0">
                <a:solidFill>
                  <a:schemeClr val="bg1"/>
                </a:solidFill>
                <a:latin typeface="Segoe UI Semibold" panose="020B0702040204020203" pitchFamily="34" charset="0"/>
                <a:cs typeface="Segoe UI Semibold" panose="020B0702040204020203" pitchFamily="34" charset="0"/>
              </a:rPr>
              <a:t>Virtual</a:t>
            </a:r>
            <a:br>
              <a:rPr lang="de-DE" sz="1428" cap="all" dirty="0">
                <a:solidFill>
                  <a:schemeClr val="bg1"/>
                </a:solidFill>
                <a:latin typeface="Segoe UI Semibold" panose="020B0702040204020203" pitchFamily="34" charset="0"/>
                <a:cs typeface="Segoe UI Semibold" panose="020B0702040204020203" pitchFamily="34" charset="0"/>
              </a:rPr>
            </a:br>
            <a:r>
              <a:rPr lang="de-DE" sz="1428" cap="all" dirty="0" err="1">
                <a:solidFill>
                  <a:schemeClr val="bg1"/>
                </a:solidFill>
                <a:latin typeface="Segoe UI Semibold" panose="020B0702040204020203" pitchFamily="34" charset="0"/>
                <a:cs typeface="Segoe UI Semibold" panose="020B0702040204020203" pitchFamily="34" charset="0"/>
              </a:rPr>
              <a:t>Machine</a:t>
            </a:r>
            <a:endParaRPr lang="de-DE" sz="1428" cap="all" dirty="0">
              <a:solidFill>
                <a:schemeClr val="bg1"/>
              </a:solidFill>
              <a:latin typeface="Segoe UI Semibold" panose="020B0702040204020203" pitchFamily="34" charset="0"/>
              <a:cs typeface="Segoe UI Semibold" panose="020B0702040204020203" pitchFamily="34" charset="0"/>
            </a:endParaRPr>
          </a:p>
        </p:txBody>
      </p:sp>
      <p:sp>
        <p:nvSpPr>
          <p:cNvPr id="3" name="Content Placeholder 2"/>
          <p:cNvSpPr>
            <a:spLocks noGrp="1"/>
          </p:cNvSpPr>
          <p:nvPr>
            <p:ph idx="1"/>
          </p:nvPr>
        </p:nvSpPr>
        <p:spPr/>
        <p:txBody>
          <a:bodyPr>
            <a:normAutofit lnSpcReduction="10000"/>
          </a:bodyPr>
          <a:lstStyle/>
          <a:p>
            <a:r>
              <a:rPr lang="de-DE" dirty="0" smtClean="0"/>
              <a:t>Hosting von Hyper-V-VMs</a:t>
            </a:r>
          </a:p>
          <a:p>
            <a:r>
              <a:rPr lang="de-DE" dirty="0" smtClean="0"/>
              <a:t>Gruppierung über Cloud Services &amp; Ressourcengruppen</a:t>
            </a:r>
          </a:p>
          <a:p>
            <a:r>
              <a:rPr lang="de-DE" dirty="0"/>
              <a:t>Lastbalancierte Endpunkte</a:t>
            </a:r>
          </a:p>
          <a:p>
            <a:r>
              <a:rPr lang="de-DE" dirty="0" smtClean="0"/>
              <a:t>Disks </a:t>
            </a:r>
            <a:r>
              <a:rPr lang="de-DE" dirty="0"/>
              <a:t>in VMs werden in Storage persistiert</a:t>
            </a:r>
          </a:p>
          <a:p>
            <a:pPr lvl="1"/>
            <a:r>
              <a:rPr lang="de-DE" dirty="0"/>
              <a:t>Ausnahme: </a:t>
            </a:r>
            <a:r>
              <a:rPr lang="de-DE" dirty="0" err="1"/>
              <a:t>Local</a:t>
            </a:r>
            <a:r>
              <a:rPr lang="de-DE" dirty="0"/>
              <a:t> </a:t>
            </a:r>
            <a:r>
              <a:rPr lang="de-DE" dirty="0" smtClean="0"/>
              <a:t>Disc </a:t>
            </a:r>
            <a:r>
              <a:rPr lang="de-DE" dirty="0"/>
              <a:t>(D</a:t>
            </a:r>
            <a:r>
              <a:rPr lang="de-DE" dirty="0" smtClean="0"/>
              <a:t>:)</a:t>
            </a:r>
          </a:p>
          <a:p>
            <a:r>
              <a:rPr lang="de-DE" dirty="0"/>
              <a:t>Alternativen für die Erstellung:</a:t>
            </a:r>
          </a:p>
          <a:p>
            <a:pPr lvl="1"/>
            <a:r>
              <a:rPr lang="de-DE" dirty="0"/>
              <a:t>Erstellung eigener VMs (lokal)</a:t>
            </a:r>
          </a:p>
          <a:p>
            <a:pPr lvl="1"/>
            <a:r>
              <a:rPr lang="de-DE" dirty="0"/>
              <a:t>Auswahl aus einer VM Gallery</a:t>
            </a:r>
          </a:p>
          <a:p>
            <a:r>
              <a:rPr lang="de-DE" dirty="0" smtClean="0"/>
              <a:t>Verbindung von VMs mit On-</a:t>
            </a:r>
            <a:r>
              <a:rPr lang="de-DE" dirty="0" err="1" smtClean="0"/>
              <a:t>premises</a:t>
            </a:r>
            <a:endParaRPr lang="de-DE" dirty="0" smtClean="0"/>
          </a:p>
          <a:p>
            <a:pPr lvl="1"/>
            <a:r>
              <a:rPr lang="de-DE" dirty="0" smtClean="0"/>
              <a:t>über das Virtual Network</a:t>
            </a:r>
          </a:p>
          <a:p>
            <a:r>
              <a:rPr lang="de-DE" dirty="0" smtClean="0"/>
              <a:t>Mobilität der VMs</a:t>
            </a:r>
          </a:p>
          <a:p>
            <a:pPr lvl="1"/>
            <a:r>
              <a:rPr lang="de-DE" dirty="0" smtClean="0"/>
              <a:t>von On-</a:t>
            </a:r>
            <a:r>
              <a:rPr lang="de-DE" dirty="0" err="1" smtClean="0"/>
              <a:t>Premises</a:t>
            </a:r>
            <a:r>
              <a:rPr lang="de-DE" dirty="0" smtClean="0"/>
              <a:t> in die Cloud und zurück</a:t>
            </a:r>
          </a:p>
        </p:txBody>
      </p:sp>
      <p:sp>
        <p:nvSpPr>
          <p:cNvPr id="2" name="Title 1"/>
          <p:cNvSpPr>
            <a:spLocks noGrp="1"/>
          </p:cNvSpPr>
          <p:nvPr>
            <p:ph type="title"/>
          </p:nvPr>
        </p:nvSpPr>
        <p:spPr/>
        <p:txBody>
          <a:bodyPr/>
          <a:lstStyle/>
          <a:p>
            <a:r>
              <a:rPr lang="de-DE" dirty="0" smtClean="0"/>
              <a:t>Virtual Machines</a:t>
            </a:r>
            <a:endParaRPr lang="de-DE" dirty="0"/>
          </a:p>
        </p:txBody>
      </p:sp>
      <p:sp>
        <p:nvSpPr>
          <p:cNvPr id="6" name="Rounded Rectangle 5"/>
          <p:cNvSpPr/>
          <p:nvPr/>
        </p:nvSpPr>
        <p:spPr>
          <a:xfrm>
            <a:off x="7493215" y="1467198"/>
            <a:ext cx="3199773" cy="1387495"/>
          </a:xfrm>
          <a:prstGeom prst="roundRect">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de-DE" sz="1428" cap="all" dirty="0">
                <a:solidFill>
                  <a:schemeClr val="bg1"/>
                </a:solidFill>
                <a:latin typeface="Segoe UI Semibold" panose="020B0702040204020203" pitchFamily="34" charset="0"/>
                <a:cs typeface="Segoe UI Semibold" panose="020B0702040204020203" pitchFamily="34" charset="0"/>
              </a:rPr>
              <a:t>Virtual</a:t>
            </a:r>
            <a:br>
              <a:rPr lang="de-DE" sz="1428" cap="all" dirty="0">
                <a:solidFill>
                  <a:schemeClr val="bg1"/>
                </a:solidFill>
                <a:latin typeface="Segoe UI Semibold" panose="020B0702040204020203" pitchFamily="34" charset="0"/>
                <a:cs typeface="Segoe UI Semibold" panose="020B0702040204020203" pitchFamily="34" charset="0"/>
              </a:rPr>
            </a:br>
            <a:r>
              <a:rPr lang="de-DE" sz="1428" cap="all" dirty="0" err="1">
                <a:solidFill>
                  <a:schemeClr val="bg1"/>
                </a:solidFill>
                <a:latin typeface="Segoe UI Semibold" panose="020B0702040204020203" pitchFamily="34" charset="0"/>
                <a:cs typeface="Segoe UI Semibold" panose="020B0702040204020203" pitchFamily="34" charset="0"/>
              </a:rPr>
              <a:t>Machine</a:t>
            </a:r>
            <a:endParaRPr lang="de-DE" sz="1428" cap="all" dirty="0">
              <a:solidFill>
                <a:schemeClr val="bg1"/>
              </a:solidFill>
              <a:latin typeface="Segoe UI Semibold" panose="020B0702040204020203" pitchFamily="34" charset="0"/>
              <a:cs typeface="Segoe UI Semibold" panose="020B0702040204020203" pitchFamily="34" charset="0"/>
            </a:endParaRPr>
          </a:p>
        </p:txBody>
      </p:sp>
      <p:sp>
        <p:nvSpPr>
          <p:cNvPr id="5" name="Rounded Rectangle 4"/>
          <p:cNvSpPr/>
          <p:nvPr/>
        </p:nvSpPr>
        <p:spPr>
          <a:xfrm>
            <a:off x="7513954" y="3498071"/>
            <a:ext cx="2201081" cy="158055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sz="1428" cap="all" dirty="0">
                <a:solidFill>
                  <a:schemeClr val="bg1"/>
                </a:solidFill>
                <a:latin typeface="Segoe UI Semibold" panose="020B0702040204020203" pitchFamily="34" charset="0"/>
                <a:cs typeface="Segoe UI Semibold" panose="020B0702040204020203" pitchFamily="34" charset="0"/>
              </a:rPr>
              <a:t>Storage</a:t>
            </a:r>
          </a:p>
        </p:txBody>
      </p:sp>
      <p:sp>
        <p:nvSpPr>
          <p:cNvPr id="8" name="Freeform 7"/>
          <p:cNvSpPr/>
          <p:nvPr/>
        </p:nvSpPr>
        <p:spPr>
          <a:xfrm>
            <a:off x="7917092" y="3738667"/>
            <a:ext cx="459521" cy="612638"/>
          </a:xfrm>
          <a:custGeom>
            <a:avLst/>
            <a:gdLst>
              <a:gd name="connsiteX0" fmla="*/ 378042 w 1800200"/>
              <a:gd name="connsiteY0" fmla="*/ 1751686 h 2414030"/>
              <a:gd name="connsiteX1" fmla="*/ 432048 w 1800200"/>
              <a:gd name="connsiteY1" fmla="*/ 1805692 h 2414030"/>
              <a:gd name="connsiteX2" fmla="*/ 378042 w 1800200"/>
              <a:gd name="connsiteY2" fmla="*/ 1859698 h 2414030"/>
              <a:gd name="connsiteX3" fmla="*/ 324036 w 1800200"/>
              <a:gd name="connsiteY3" fmla="*/ 1805692 h 2414030"/>
              <a:gd name="connsiteX4" fmla="*/ 378042 w 1800200"/>
              <a:gd name="connsiteY4" fmla="*/ 1751686 h 2414030"/>
              <a:gd name="connsiteX5" fmla="*/ 1424799 w 1800200"/>
              <a:gd name="connsiteY5" fmla="*/ 1505194 h 2414030"/>
              <a:gd name="connsiteX6" fmla="*/ 1159461 w 1800200"/>
              <a:gd name="connsiteY6" fmla="*/ 1581744 h 2414030"/>
              <a:gd name="connsiteX7" fmla="*/ 1424799 w 1800200"/>
              <a:gd name="connsiteY7" fmla="*/ 1658294 h 2414030"/>
              <a:gd name="connsiteX8" fmla="*/ 1690137 w 1800200"/>
              <a:gd name="connsiteY8" fmla="*/ 1581744 h 2414030"/>
              <a:gd name="connsiteX9" fmla="*/ 1424799 w 1800200"/>
              <a:gd name="connsiteY9" fmla="*/ 1505194 h 2414030"/>
              <a:gd name="connsiteX10" fmla="*/ 1421146 w 1800200"/>
              <a:gd name="connsiteY10" fmla="*/ 1440160 h 2414030"/>
              <a:gd name="connsiteX11" fmla="*/ 1800200 w 1800200"/>
              <a:gd name="connsiteY11" fmla="*/ 1585101 h 2414030"/>
              <a:gd name="connsiteX12" fmla="*/ 1800200 w 1800200"/>
              <a:gd name="connsiteY12" fmla="*/ 2269089 h 2414030"/>
              <a:gd name="connsiteX13" fmla="*/ 1421146 w 1800200"/>
              <a:gd name="connsiteY13" fmla="*/ 2414030 h 2414030"/>
              <a:gd name="connsiteX14" fmla="*/ 1042092 w 1800200"/>
              <a:gd name="connsiteY14" fmla="*/ 2269089 h 2414030"/>
              <a:gd name="connsiteX15" fmla="*/ 1042092 w 1800200"/>
              <a:gd name="connsiteY15" fmla="*/ 1585101 h 2414030"/>
              <a:gd name="connsiteX16" fmla="*/ 1421146 w 1800200"/>
              <a:gd name="connsiteY16" fmla="*/ 1440160 h 2414030"/>
              <a:gd name="connsiteX17" fmla="*/ 711086 w 1800200"/>
              <a:gd name="connsiteY17" fmla="*/ 1267755 h 2414030"/>
              <a:gd name="connsiteX18" fmla="*/ 632265 w 1800200"/>
              <a:gd name="connsiteY18" fmla="*/ 1304926 h 2414030"/>
              <a:gd name="connsiteX19" fmla="*/ 265147 w 1800200"/>
              <a:gd name="connsiteY19" fmla="*/ 1692797 h 2414030"/>
              <a:gd name="connsiteX20" fmla="*/ 218384 w 1800200"/>
              <a:gd name="connsiteY20" fmla="*/ 1805692 h 2414030"/>
              <a:gd name="connsiteX21" fmla="*/ 378042 w 1800200"/>
              <a:gd name="connsiteY21" fmla="*/ 1965350 h 2414030"/>
              <a:gd name="connsiteX22" fmla="*/ 490937 w 1800200"/>
              <a:gd name="connsiteY22" fmla="*/ 1918587 h 2414030"/>
              <a:gd name="connsiteX23" fmla="*/ 804942 w 1800200"/>
              <a:gd name="connsiteY23" fmla="*/ 1409265 h 2414030"/>
              <a:gd name="connsiteX24" fmla="*/ 812947 w 1800200"/>
              <a:gd name="connsiteY24" fmla="*/ 1369616 h 2414030"/>
              <a:gd name="connsiteX25" fmla="*/ 711086 w 1800200"/>
              <a:gd name="connsiteY25" fmla="*/ 1267755 h 2414030"/>
              <a:gd name="connsiteX26" fmla="*/ 900100 w 1800200"/>
              <a:gd name="connsiteY26" fmla="*/ 1075034 h 2414030"/>
              <a:gd name="connsiteX27" fmla="*/ 936104 w 1800200"/>
              <a:gd name="connsiteY27" fmla="*/ 1111038 h 2414030"/>
              <a:gd name="connsiteX28" fmla="*/ 900100 w 1800200"/>
              <a:gd name="connsiteY28" fmla="*/ 1147042 h 2414030"/>
              <a:gd name="connsiteX29" fmla="*/ 864096 w 1800200"/>
              <a:gd name="connsiteY29" fmla="*/ 1111038 h 2414030"/>
              <a:gd name="connsiteX30" fmla="*/ 900100 w 1800200"/>
              <a:gd name="connsiteY30" fmla="*/ 1075034 h 2414030"/>
              <a:gd name="connsiteX31" fmla="*/ 1019231 w 1800200"/>
              <a:gd name="connsiteY31" fmla="*/ 1026847 h 2414030"/>
              <a:gd name="connsiteX32" fmla="*/ 1044689 w 1800200"/>
              <a:gd name="connsiteY32" fmla="*/ 1037392 h 2414030"/>
              <a:gd name="connsiteX33" fmla="*/ 1044689 w 1800200"/>
              <a:gd name="connsiteY33" fmla="*/ 1088309 h 2414030"/>
              <a:gd name="connsiteX34" fmla="*/ 993772 w 1800200"/>
              <a:gd name="connsiteY34" fmla="*/ 1088309 h 2414030"/>
              <a:gd name="connsiteX35" fmla="*/ 993772 w 1800200"/>
              <a:gd name="connsiteY35" fmla="*/ 1037392 h 2414030"/>
              <a:gd name="connsiteX36" fmla="*/ 1019231 w 1800200"/>
              <a:gd name="connsiteY36" fmla="*/ 1026847 h 2414030"/>
              <a:gd name="connsiteX37" fmla="*/ 780970 w 1800200"/>
              <a:gd name="connsiteY37" fmla="*/ 1026847 h 2414030"/>
              <a:gd name="connsiteX38" fmla="*/ 806428 w 1800200"/>
              <a:gd name="connsiteY38" fmla="*/ 1037392 h 2414030"/>
              <a:gd name="connsiteX39" fmla="*/ 806428 w 1800200"/>
              <a:gd name="connsiteY39" fmla="*/ 1088309 h 2414030"/>
              <a:gd name="connsiteX40" fmla="*/ 755511 w 1800200"/>
              <a:gd name="connsiteY40" fmla="*/ 1088309 h 2414030"/>
              <a:gd name="connsiteX41" fmla="*/ 755511 w 1800200"/>
              <a:gd name="connsiteY41" fmla="*/ 1037392 h 2414030"/>
              <a:gd name="connsiteX42" fmla="*/ 780970 w 1800200"/>
              <a:gd name="connsiteY42" fmla="*/ 1026847 h 2414030"/>
              <a:gd name="connsiteX43" fmla="*/ 1068576 w 1800200"/>
              <a:gd name="connsiteY43" fmla="*/ 907716 h 2414030"/>
              <a:gd name="connsiteX44" fmla="*/ 1104580 w 1800200"/>
              <a:gd name="connsiteY44" fmla="*/ 943720 h 2414030"/>
              <a:gd name="connsiteX45" fmla="*/ 1068576 w 1800200"/>
              <a:gd name="connsiteY45" fmla="*/ 979724 h 2414030"/>
              <a:gd name="connsiteX46" fmla="*/ 1032572 w 1800200"/>
              <a:gd name="connsiteY46" fmla="*/ 943720 h 2414030"/>
              <a:gd name="connsiteX47" fmla="*/ 1068576 w 1800200"/>
              <a:gd name="connsiteY47" fmla="*/ 907716 h 2414030"/>
              <a:gd name="connsiteX48" fmla="*/ 731624 w 1800200"/>
              <a:gd name="connsiteY48" fmla="*/ 907716 h 2414030"/>
              <a:gd name="connsiteX49" fmla="*/ 767628 w 1800200"/>
              <a:gd name="connsiteY49" fmla="*/ 943720 h 2414030"/>
              <a:gd name="connsiteX50" fmla="*/ 731624 w 1800200"/>
              <a:gd name="connsiteY50" fmla="*/ 979724 h 2414030"/>
              <a:gd name="connsiteX51" fmla="*/ 695620 w 1800200"/>
              <a:gd name="connsiteY51" fmla="*/ 943720 h 2414030"/>
              <a:gd name="connsiteX52" fmla="*/ 731624 w 1800200"/>
              <a:gd name="connsiteY52" fmla="*/ 907716 h 2414030"/>
              <a:gd name="connsiteX53" fmla="*/ 900100 w 1800200"/>
              <a:gd name="connsiteY53" fmla="*/ 864096 h 2414030"/>
              <a:gd name="connsiteX54" fmla="*/ 981109 w 1800200"/>
              <a:gd name="connsiteY54" fmla="*/ 945105 h 2414030"/>
              <a:gd name="connsiteX55" fmla="*/ 900100 w 1800200"/>
              <a:gd name="connsiteY55" fmla="*/ 1026114 h 2414030"/>
              <a:gd name="connsiteX56" fmla="*/ 819091 w 1800200"/>
              <a:gd name="connsiteY56" fmla="*/ 945105 h 2414030"/>
              <a:gd name="connsiteX57" fmla="*/ 900100 w 1800200"/>
              <a:gd name="connsiteY57" fmla="*/ 864096 h 2414030"/>
              <a:gd name="connsiteX58" fmla="*/ 1019231 w 1800200"/>
              <a:gd name="connsiteY58" fmla="*/ 788586 h 2414030"/>
              <a:gd name="connsiteX59" fmla="*/ 1044689 w 1800200"/>
              <a:gd name="connsiteY59" fmla="*/ 799131 h 2414030"/>
              <a:gd name="connsiteX60" fmla="*/ 1044689 w 1800200"/>
              <a:gd name="connsiteY60" fmla="*/ 850048 h 2414030"/>
              <a:gd name="connsiteX61" fmla="*/ 993772 w 1800200"/>
              <a:gd name="connsiteY61" fmla="*/ 850048 h 2414030"/>
              <a:gd name="connsiteX62" fmla="*/ 993772 w 1800200"/>
              <a:gd name="connsiteY62" fmla="*/ 799131 h 2414030"/>
              <a:gd name="connsiteX63" fmla="*/ 1019231 w 1800200"/>
              <a:gd name="connsiteY63" fmla="*/ 788586 h 2414030"/>
              <a:gd name="connsiteX64" fmla="*/ 780970 w 1800200"/>
              <a:gd name="connsiteY64" fmla="*/ 788586 h 2414030"/>
              <a:gd name="connsiteX65" fmla="*/ 806428 w 1800200"/>
              <a:gd name="connsiteY65" fmla="*/ 799131 h 2414030"/>
              <a:gd name="connsiteX66" fmla="*/ 806428 w 1800200"/>
              <a:gd name="connsiteY66" fmla="*/ 850048 h 2414030"/>
              <a:gd name="connsiteX67" fmla="*/ 755511 w 1800200"/>
              <a:gd name="connsiteY67" fmla="*/ 850048 h 2414030"/>
              <a:gd name="connsiteX68" fmla="*/ 755511 w 1800200"/>
              <a:gd name="connsiteY68" fmla="*/ 799131 h 2414030"/>
              <a:gd name="connsiteX69" fmla="*/ 780970 w 1800200"/>
              <a:gd name="connsiteY69" fmla="*/ 788586 h 2414030"/>
              <a:gd name="connsiteX70" fmla="*/ 900100 w 1800200"/>
              <a:gd name="connsiteY70" fmla="*/ 738082 h 2414030"/>
              <a:gd name="connsiteX71" fmla="*/ 936104 w 1800200"/>
              <a:gd name="connsiteY71" fmla="*/ 774086 h 2414030"/>
              <a:gd name="connsiteX72" fmla="*/ 900100 w 1800200"/>
              <a:gd name="connsiteY72" fmla="*/ 810090 h 2414030"/>
              <a:gd name="connsiteX73" fmla="*/ 864096 w 1800200"/>
              <a:gd name="connsiteY73" fmla="*/ 774086 h 2414030"/>
              <a:gd name="connsiteX74" fmla="*/ 900100 w 1800200"/>
              <a:gd name="connsiteY74" fmla="*/ 738082 h 2414030"/>
              <a:gd name="connsiteX75" fmla="*/ 900100 w 1800200"/>
              <a:gd name="connsiteY75" fmla="*/ 694342 h 2414030"/>
              <a:gd name="connsiteX76" fmla="*/ 651880 w 1800200"/>
              <a:gd name="connsiteY76" fmla="*/ 942562 h 2414030"/>
              <a:gd name="connsiteX77" fmla="*/ 900100 w 1800200"/>
              <a:gd name="connsiteY77" fmla="*/ 1190782 h 2414030"/>
              <a:gd name="connsiteX78" fmla="*/ 1148320 w 1800200"/>
              <a:gd name="connsiteY78" fmla="*/ 942562 h 2414030"/>
              <a:gd name="connsiteX79" fmla="*/ 900100 w 1800200"/>
              <a:gd name="connsiteY79" fmla="*/ 694342 h 2414030"/>
              <a:gd name="connsiteX80" fmla="*/ 900100 w 1800200"/>
              <a:gd name="connsiteY80" fmla="*/ 651687 h 2414030"/>
              <a:gd name="connsiteX81" fmla="*/ 1190975 w 1800200"/>
              <a:gd name="connsiteY81" fmla="*/ 942562 h 2414030"/>
              <a:gd name="connsiteX82" fmla="*/ 900100 w 1800200"/>
              <a:gd name="connsiteY82" fmla="*/ 1233437 h 2414030"/>
              <a:gd name="connsiteX83" fmla="*/ 609225 w 1800200"/>
              <a:gd name="connsiteY83" fmla="*/ 942562 h 2414030"/>
              <a:gd name="connsiteX84" fmla="*/ 900100 w 1800200"/>
              <a:gd name="connsiteY84" fmla="*/ 651687 h 2414030"/>
              <a:gd name="connsiteX85" fmla="*/ 1566174 w 1800200"/>
              <a:gd name="connsiteY85" fmla="*/ 180020 h 2414030"/>
              <a:gd name="connsiteX86" fmla="*/ 1512168 w 1800200"/>
              <a:gd name="connsiteY86" fmla="*/ 234026 h 2414030"/>
              <a:gd name="connsiteX87" fmla="*/ 1566174 w 1800200"/>
              <a:gd name="connsiteY87" fmla="*/ 288032 h 2414030"/>
              <a:gd name="connsiteX88" fmla="*/ 1620180 w 1800200"/>
              <a:gd name="connsiteY88" fmla="*/ 234026 h 2414030"/>
              <a:gd name="connsiteX89" fmla="*/ 1566174 w 1800200"/>
              <a:gd name="connsiteY89" fmla="*/ 180020 h 2414030"/>
              <a:gd name="connsiteX90" fmla="*/ 234026 w 1800200"/>
              <a:gd name="connsiteY90" fmla="*/ 180020 h 2414030"/>
              <a:gd name="connsiteX91" fmla="*/ 180020 w 1800200"/>
              <a:gd name="connsiteY91" fmla="*/ 234026 h 2414030"/>
              <a:gd name="connsiteX92" fmla="*/ 234026 w 1800200"/>
              <a:gd name="connsiteY92" fmla="*/ 288032 h 2414030"/>
              <a:gd name="connsiteX93" fmla="*/ 288032 w 1800200"/>
              <a:gd name="connsiteY93" fmla="*/ 234026 h 2414030"/>
              <a:gd name="connsiteX94" fmla="*/ 234026 w 1800200"/>
              <a:gd name="connsiteY94" fmla="*/ 180020 h 2414030"/>
              <a:gd name="connsiteX95" fmla="*/ 161496 w 1800200"/>
              <a:gd name="connsiteY95" fmla="*/ 0 h 2414030"/>
              <a:gd name="connsiteX96" fmla="*/ 1638704 w 1800200"/>
              <a:gd name="connsiteY96" fmla="*/ 0 h 2414030"/>
              <a:gd name="connsiteX97" fmla="*/ 1800200 w 1800200"/>
              <a:gd name="connsiteY97" fmla="*/ 161496 h 2414030"/>
              <a:gd name="connsiteX98" fmla="*/ 1800200 w 1800200"/>
              <a:gd name="connsiteY98" fmla="*/ 1477394 h 2414030"/>
              <a:gd name="connsiteX99" fmla="*/ 1795347 w 1800200"/>
              <a:gd name="connsiteY99" fmla="*/ 1473460 h 2414030"/>
              <a:gd name="connsiteX100" fmla="*/ 1422158 w 1800200"/>
              <a:gd name="connsiteY100" fmla="*/ 1386154 h 2414030"/>
              <a:gd name="connsiteX101" fmla="*/ 1342162 w 1800200"/>
              <a:gd name="connsiteY101" fmla="*/ 1389702 h 2414030"/>
              <a:gd name="connsiteX102" fmla="*/ 1344944 w 1800200"/>
              <a:gd name="connsiteY102" fmla="*/ 1387406 h 2414030"/>
              <a:gd name="connsiteX103" fmla="*/ 1529205 w 1800200"/>
              <a:gd name="connsiteY103" fmla="*/ 942562 h 2414030"/>
              <a:gd name="connsiteX104" fmla="*/ 900100 w 1800200"/>
              <a:gd name="connsiteY104" fmla="*/ 313457 h 2414030"/>
              <a:gd name="connsiteX105" fmla="*/ 270995 w 1800200"/>
              <a:gd name="connsiteY105" fmla="*/ 942562 h 2414030"/>
              <a:gd name="connsiteX106" fmla="*/ 455256 w 1800200"/>
              <a:gd name="connsiteY106" fmla="*/ 1387406 h 2414030"/>
              <a:gd name="connsiteX107" fmla="*/ 482329 w 1800200"/>
              <a:gd name="connsiteY107" fmla="*/ 1409744 h 2414030"/>
              <a:gd name="connsiteX108" fmla="*/ 606772 w 1800200"/>
              <a:gd name="connsiteY108" fmla="*/ 1278201 h 2414030"/>
              <a:gd name="connsiteX109" fmla="*/ 716552 w 1800200"/>
              <a:gd name="connsiteY109" fmla="*/ 1226404 h 2414030"/>
              <a:gd name="connsiteX110" fmla="*/ 858421 w 1800200"/>
              <a:gd name="connsiteY110" fmla="*/ 1368344 h 2414030"/>
              <a:gd name="connsiteX111" fmla="*/ 847272 w 1800200"/>
              <a:gd name="connsiteY111" fmla="*/ 1423594 h 2414030"/>
              <a:gd name="connsiteX112" fmla="*/ 765762 w 1800200"/>
              <a:gd name="connsiteY112" fmla="*/ 1556542 h 2414030"/>
              <a:gd name="connsiteX113" fmla="*/ 773313 w 1800200"/>
              <a:gd name="connsiteY113" fmla="*/ 1558886 h 2414030"/>
              <a:gd name="connsiteX114" fmla="*/ 900100 w 1800200"/>
              <a:gd name="connsiteY114" fmla="*/ 1571667 h 2414030"/>
              <a:gd name="connsiteX115" fmla="*/ 976744 w 1800200"/>
              <a:gd name="connsiteY115" fmla="*/ 1563941 h 2414030"/>
              <a:gd name="connsiteX116" fmla="*/ 972108 w 1800200"/>
              <a:gd name="connsiteY116" fmla="*/ 1584176 h 2414030"/>
              <a:gd name="connsiteX117" fmla="*/ 972108 w 1800200"/>
              <a:gd name="connsiteY117" fmla="*/ 2232248 h 2414030"/>
              <a:gd name="connsiteX118" fmla="*/ 161496 w 1800200"/>
              <a:gd name="connsiteY118" fmla="*/ 2232248 h 2414030"/>
              <a:gd name="connsiteX119" fmla="*/ 0 w 1800200"/>
              <a:gd name="connsiteY119" fmla="*/ 2070752 h 2414030"/>
              <a:gd name="connsiteX120" fmla="*/ 0 w 1800200"/>
              <a:gd name="connsiteY120" fmla="*/ 161496 h 2414030"/>
              <a:gd name="connsiteX121" fmla="*/ 161496 w 1800200"/>
              <a:gd name="connsiteY121" fmla="*/ 0 h 241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800200" h="2414030">
                <a:moveTo>
                  <a:pt x="378042" y="1751686"/>
                </a:moveTo>
                <a:cubicBezTo>
                  <a:pt x="407869" y="1751686"/>
                  <a:pt x="432048" y="1775865"/>
                  <a:pt x="432048" y="1805692"/>
                </a:cubicBezTo>
                <a:cubicBezTo>
                  <a:pt x="432048" y="1835519"/>
                  <a:pt x="407869" y="1859698"/>
                  <a:pt x="378042" y="1859698"/>
                </a:cubicBezTo>
                <a:cubicBezTo>
                  <a:pt x="348215" y="1859698"/>
                  <a:pt x="324036" y="1835519"/>
                  <a:pt x="324036" y="1805692"/>
                </a:cubicBezTo>
                <a:cubicBezTo>
                  <a:pt x="324036" y="1775865"/>
                  <a:pt x="348215" y="1751686"/>
                  <a:pt x="378042" y="1751686"/>
                </a:cubicBezTo>
                <a:close/>
                <a:moveTo>
                  <a:pt x="1424799" y="1505194"/>
                </a:moveTo>
                <a:cubicBezTo>
                  <a:pt x="1278257" y="1505194"/>
                  <a:pt x="1159461" y="1539466"/>
                  <a:pt x="1159461" y="1581744"/>
                </a:cubicBezTo>
                <a:cubicBezTo>
                  <a:pt x="1159461" y="1624022"/>
                  <a:pt x="1278257" y="1658294"/>
                  <a:pt x="1424799" y="1658294"/>
                </a:cubicBezTo>
                <a:cubicBezTo>
                  <a:pt x="1571341" y="1658294"/>
                  <a:pt x="1690137" y="1624022"/>
                  <a:pt x="1690137" y="1581744"/>
                </a:cubicBezTo>
                <a:cubicBezTo>
                  <a:pt x="1690137" y="1539466"/>
                  <a:pt x="1571341" y="1505194"/>
                  <a:pt x="1424799" y="1505194"/>
                </a:cubicBezTo>
                <a:close/>
                <a:moveTo>
                  <a:pt x="1421146" y="1440160"/>
                </a:moveTo>
                <a:cubicBezTo>
                  <a:pt x="1630492" y="1440160"/>
                  <a:pt x="1800200" y="1505052"/>
                  <a:pt x="1800200" y="1585101"/>
                </a:cubicBezTo>
                <a:lnTo>
                  <a:pt x="1800200" y="2269089"/>
                </a:lnTo>
                <a:cubicBezTo>
                  <a:pt x="1800200" y="2349138"/>
                  <a:pt x="1630492" y="2414030"/>
                  <a:pt x="1421146" y="2414030"/>
                </a:cubicBezTo>
                <a:cubicBezTo>
                  <a:pt x="1211800" y="2414030"/>
                  <a:pt x="1042092" y="2349138"/>
                  <a:pt x="1042092" y="2269089"/>
                </a:cubicBezTo>
                <a:lnTo>
                  <a:pt x="1042092" y="1585101"/>
                </a:lnTo>
                <a:cubicBezTo>
                  <a:pt x="1042092" y="1505052"/>
                  <a:pt x="1211800" y="1440160"/>
                  <a:pt x="1421146" y="1440160"/>
                </a:cubicBezTo>
                <a:close/>
                <a:moveTo>
                  <a:pt x="711086" y="1267755"/>
                </a:moveTo>
                <a:cubicBezTo>
                  <a:pt x="680972" y="1268879"/>
                  <a:pt x="651819" y="1286473"/>
                  <a:pt x="632265" y="1304926"/>
                </a:cubicBezTo>
                <a:lnTo>
                  <a:pt x="265147" y="1692797"/>
                </a:lnTo>
                <a:cubicBezTo>
                  <a:pt x="236254" y="1721689"/>
                  <a:pt x="218384" y="1761604"/>
                  <a:pt x="218384" y="1805692"/>
                </a:cubicBezTo>
                <a:cubicBezTo>
                  <a:pt x="218384" y="1893869"/>
                  <a:pt x="289865" y="1965350"/>
                  <a:pt x="378042" y="1965350"/>
                </a:cubicBezTo>
                <a:cubicBezTo>
                  <a:pt x="427210" y="1965350"/>
                  <a:pt x="473743" y="1945935"/>
                  <a:pt x="490937" y="1918587"/>
                </a:cubicBezTo>
                <a:cubicBezTo>
                  <a:pt x="599703" y="1745585"/>
                  <a:pt x="700274" y="1579039"/>
                  <a:pt x="804942" y="1409265"/>
                </a:cubicBezTo>
                <a:cubicBezTo>
                  <a:pt x="810097" y="1397078"/>
                  <a:pt x="812947" y="1383680"/>
                  <a:pt x="812947" y="1369616"/>
                </a:cubicBezTo>
                <a:cubicBezTo>
                  <a:pt x="812947" y="1313360"/>
                  <a:pt x="743050" y="1266562"/>
                  <a:pt x="711086" y="1267755"/>
                </a:cubicBezTo>
                <a:close/>
                <a:moveTo>
                  <a:pt x="900100" y="1075034"/>
                </a:moveTo>
                <a:cubicBezTo>
                  <a:pt x="919984" y="1075034"/>
                  <a:pt x="936104" y="1091154"/>
                  <a:pt x="936104" y="1111038"/>
                </a:cubicBezTo>
                <a:cubicBezTo>
                  <a:pt x="936104" y="1130922"/>
                  <a:pt x="919984" y="1147042"/>
                  <a:pt x="900100" y="1147042"/>
                </a:cubicBezTo>
                <a:cubicBezTo>
                  <a:pt x="880216" y="1147042"/>
                  <a:pt x="864096" y="1130922"/>
                  <a:pt x="864096" y="1111038"/>
                </a:cubicBezTo>
                <a:cubicBezTo>
                  <a:pt x="864096" y="1091154"/>
                  <a:pt x="880216" y="1075034"/>
                  <a:pt x="900100" y="1075034"/>
                </a:cubicBezTo>
                <a:close/>
                <a:moveTo>
                  <a:pt x="1019231" y="1026847"/>
                </a:moveTo>
                <a:cubicBezTo>
                  <a:pt x="1028445" y="1026847"/>
                  <a:pt x="1037659" y="1030362"/>
                  <a:pt x="1044689" y="1037392"/>
                </a:cubicBezTo>
                <a:cubicBezTo>
                  <a:pt x="1058749" y="1051452"/>
                  <a:pt x="1058749" y="1074249"/>
                  <a:pt x="1044689" y="1088309"/>
                </a:cubicBezTo>
                <a:cubicBezTo>
                  <a:pt x="1030629" y="1102369"/>
                  <a:pt x="1007832" y="1102369"/>
                  <a:pt x="993772" y="1088309"/>
                </a:cubicBezTo>
                <a:cubicBezTo>
                  <a:pt x="979712" y="1074249"/>
                  <a:pt x="979712" y="1051452"/>
                  <a:pt x="993772" y="1037392"/>
                </a:cubicBezTo>
                <a:cubicBezTo>
                  <a:pt x="1000802" y="1030362"/>
                  <a:pt x="1010016" y="1026847"/>
                  <a:pt x="1019231" y="1026847"/>
                </a:cubicBezTo>
                <a:close/>
                <a:moveTo>
                  <a:pt x="780970" y="1026847"/>
                </a:moveTo>
                <a:cubicBezTo>
                  <a:pt x="790184" y="1026847"/>
                  <a:pt x="799398" y="1030362"/>
                  <a:pt x="806428" y="1037392"/>
                </a:cubicBezTo>
                <a:cubicBezTo>
                  <a:pt x="820488" y="1051452"/>
                  <a:pt x="820488" y="1074249"/>
                  <a:pt x="806428" y="1088309"/>
                </a:cubicBezTo>
                <a:cubicBezTo>
                  <a:pt x="792368" y="1102369"/>
                  <a:pt x="769571" y="1102369"/>
                  <a:pt x="755511" y="1088309"/>
                </a:cubicBezTo>
                <a:cubicBezTo>
                  <a:pt x="741451" y="1074249"/>
                  <a:pt x="741451" y="1051452"/>
                  <a:pt x="755511" y="1037392"/>
                </a:cubicBezTo>
                <a:cubicBezTo>
                  <a:pt x="762541" y="1030362"/>
                  <a:pt x="771755" y="1026847"/>
                  <a:pt x="780970" y="1026847"/>
                </a:cubicBezTo>
                <a:close/>
                <a:moveTo>
                  <a:pt x="1068576" y="907716"/>
                </a:moveTo>
                <a:cubicBezTo>
                  <a:pt x="1088460" y="907716"/>
                  <a:pt x="1104580" y="923836"/>
                  <a:pt x="1104580" y="943720"/>
                </a:cubicBezTo>
                <a:cubicBezTo>
                  <a:pt x="1104580" y="963604"/>
                  <a:pt x="1088460" y="979724"/>
                  <a:pt x="1068576" y="979724"/>
                </a:cubicBezTo>
                <a:cubicBezTo>
                  <a:pt x="1048692" y="979724"/>
                  <a:pt x="1032572" y="963604"/>
                  <a:pt x="1032572" y="943720"/>
                </a:cubicBezTo>
                <a:cubicBezTo>
                  <a:pt x="1032572" y="923836"/>
                  <a:pt x="1048692" y="907716"/>
                  <a:pt x="1068576" y="907716"/>
                </a:cubicBezTo>
                <a:close/>
                <a:moveTo>
                  <a:pt x="731624" y="907716"/>
                </a:moveTo>
                <a:cubicBezTo>
                  <a:pt x="751508" y="907716"/>
                  <a:pt x="767628" y="923836"/>
                  <a:pt x="767628" y="943720"/>
                </a:cubicBezTo>
                <a:cubicBezTo>
                  <a:pt x="767628" y="963604"/>
                  <a:pt x="751508" y="979724"/>
                  <a:pt x="731624" y="979724"/>
                </a:cubicBezTo>
                <a:cubicBezTo>
                  <a:pt x="711740" y="979724"/>
                  <a:pt x="695620" y="963604"/>
                  <a:pt x="695620" y="943720"/>
                </a:cubicBezTo>
                <a:cubicBezTo>
                  <a:pt x="695620" y="923836"/>
                  <a:pt x="711740" y="907716"/>
                  <a:pt x="731624" y="907716"/>
                </a:cubicBezTo>
                <a:close/>
                <a:moveTo>
                  <a:pt x="900100" y="864096"/>
                </a:moveTo>
                <a:cubicBezTo>
                  <a:pt x="944840" y="864096"/>
                  <a:pt x="981109" y="900365"/>
                  <a:pt x="981109" y="945105"/>
                </a:cubicBezTo>
                <a:cubicBezTo>
                  <a:pt x="981109" y="989845"/>
                  <a:pt x="944840" y="1026114"/>
                  <a:pt x="900100" y="1026114"/>
                </a:cubicBezTo>
                <a:cubicBezTo>
                  <a:pt x="855360" y="1026114"/>
                  <a:pt x="819091" y="989845"/>
                  <a:pt x="819091" y="945105"/>
                </a:cubicBezTo>
                <a:cubicBezTo>
                  <a:pt x="819091" y="900365"/>
                  <a:pt x="855360" y="864096"/>
                  <a:pt x="900100" y="864096"/>
                </a:cubicBezTo>
                <a:close/>
                <a:moveTo>
                  <a:pt x="1019231" y="788586"/>
                </a:moveTo>
                <a:cubicBezTo>
                  <a:pt x="1028445" y="788586"/>
                  <a:pt x="1037659" y="792101"/>
                  <a:pt x="1044689" y="799131"/>
                </a:cubicBezTo>
                <a:cubicBezTo>
                  <a:pt x="1058749" y="813191"/>
                  <a:pt x="1058749" y="835988"/>
                  <a:pt x="1044689" y="850048"/>
                </a:cubicBezTo>
                <a:cubicBezTo>
                  <a:pt x="1030629" y="864108"/>
                  <a:pt x="1007832" y="864108"/>
                  <a:pt x="993772" y="850048"/>
                </a:cubicBezTo>
                <a:cubicBezTo>
                  <a:pt x="979712" y="835988"/>
                  <a:pt x="979712" y="813191"/>
                  <a:pt x="993772" y="799131"/>
                </a:cubicBezTo>
                <a:cubicBezTo>
                  <a:pt x="1000802" y="792101"/>
                  <a:pt x="1010016" y="788586"/>
                  <a:pt x="1019231" y="788586"/>
                </a:cubicBezTo>
                <a:close/>
                <a:moveTo>
                  <a:pt x="780970" y="788586"/>
                </a:moveTo>
                <a:cubicBezTo>
                  <a:pt x="790184" y="788586"/>
                  <a:pt x="799398" y="792101"/>
                  <a:pt x="806428" y="799131"/>
                </a:cubicBezTo>
                <a:cubicBezTo>
                  <a:pt x="820488" y="813191"/>
                  <a:pt x="820488" y="835988"/>
                  <a:pt x="806428" y="850048"/>
                </a:cubicBezTo>
                <a:cubicBezTo>
                  <a:pt x="792368" y="864108"/>
                  <a:pt x="769571" y="864108"/>
                  <a:pt x="755511" y="850048"/>
                </a:cubicBezTo>
                <a:cubicBezTo>
                  <a:pt x="741451" y="835988"/>
                  <a:pt x="741451" y="813191"/>
                  <a:pt x="755511" y="799131"/>
                </a:cubicBezTo>
                <a:cubicBezTo>
                  <a:pt x="762541" y="792101"/>
                  <a:pt x="771755" y="788586"/>
                  <a:pt x="780970" y="788586"/>
                </a:cubicBezTo>
                <a:close/>
                <a:moveTo>
                  <a:pt x="900100" y="738082"/>
                </a:moveTo>
                <a:cubicBezTo>
                  <a:pt x="919984" y="738082"/>
                  <a:pt x="936104" y="754202"/>
                  <a:pt x="936104" y="774086"/>
                </a:cubicBezTo>
                <a:cubicBezTo>
                  <a:pt x="936104" y="793970"/>
                  <a:pt x="919984" y="810090"/>
                  <a:pt x="900100" y="810090"/>
                </a:cubicBezTo>
                <a:cubicBezTo>
                  <a:pt x="880216" y="810090"/>
                  <a:pt x="864096" y="793970"/>
                  <a:pt x="864096" y="774086"/>
                </a:cubicBezTo>
                <a:cubicBezTo>
                  <a:pt x="864096" y="754202"/>
                  <a:pt x="880216" y="738082"/>
                  <a:pt x="900100" y="738082"/>
                </a:cubicBezTo>
                <a:close/>
                <a:moveTo>
                  <a:pt x="900100" y="694342"/>
                </a:moveTo>
                <a:cubicBezTo>
                  <a:pt x="763012" y="694342"/>
                  <a:pt x="651880" y="805474"/>
                  <a:pt x="651880" y="942562"/>
                </a:cubicBezTo>
                <a:cubicBezTo>
                  <a:pt x="651880" y="1079650"/>
                  <a:pt x="763012" y="1190782"/>
                  <a:pt x="900100" y="1190782"/>
                </a:cubicBezTo>
                <a:cubicBezTo>
                  <a:pt x="1037188" y="1190782"/>
                  <a:pt x="1148320" y="1079650"/>
                  <a:pt x="1148320" y="942562"/>
                </a:cubicBezTo>
                <a:cubicBezTo>
                  <a:pt x="1148320" y="805474"/>
                  <a:pt x="1037188" y="694342"/>
                  <a:pt x="900100" y="694342"/>
                </a:cubicBezTo>
                <a:close/>
                <a:moveTo>
                  <a:pt x="900100" y="651687"/>
                </a:moveTo>
                <a:cubicBezTo>
                  <a:pt x="1060746" y="651687"/>
                  <a:pt x="1190975" y="781916"/>
                  <a:pt x="1190975" y="942562"/>
                </a:cubicBezTo>
                <a:cubicBezTo>
                  <a:pt x="1190975" y="1103208"/>
                  <a:pt x="1060746" y="1233437"/>
                  <a:pt x="900100" y="1233437"/>
                </a:cubicBezTo>
                <a:cubicBezTo>
                  <a:pt x="739454" y="1233437"/>
                  <a:pt x="609225" y="1103208"/>
                  <a:pt x="609225" y="942562"/>
                </a:cubicBezTo>
                <a:cubicBezTo>
                  <a:pt x="609225" y="781916"/>
                  <a:pt x="739454" y="651687"/>
                  <a:pt x="900100" y="651687"/>
                </a:cubicBezTo>
                <a:close/>
                <a:moveTo>
                  <a:pt x="1566174" y="180020"/>
                </a:moveTo>
                <a:cubicBezTo>
                  <a:pt x="1536347" y="180020"/>
                  <a:pt x="1512168" y="204199"/>
                  <a:pt x="1512168" y="234026"/>
                </a:cubicBezTo>
                <a:cubicBezTo>
                  <a:pt x="1512168" y="263853"/>
                  <a:pt x="1536347" y="288032"/>
                  <a:pt x="1566174" y="288032"/>
                </a:cubicBezTo>
                <a:cubicBezTo>
                  <a:pt x="1596001" y="288032"/>
                  <a:pt x="1620180" y="263853"/>
                  <a:pt x="1620180" y="234026"/>
                </a:cubicBezTo>
                <a:cubicBezTo>
                  <a:pt x="1620180" y="204199"/>
                  <a:pt x="1596001" y="180020"/>
                  <a:pt x="1566174" y="180020"/>
                </a:cubicBezTo>
                <a:close/>
                <a:moveTo>
                  <a:pt x="234026" y="180020"/>
                </a:moveTo>
                <a:cubicBezTo>
                  <a:pt x="204199" y="180020"/>
                  <a:pt x="180020" y="204199"/>
                  <a:pt x="180020" y="234026"/>
                </a:cubicBezTo>
                <a:cubicBezTo>
                  <a:pt x="180020" y="263853"/>
                  <a:pt x="204199" y="288032"/>
                  <a:pt x="234026" y="288032"/>
                </a:cubicBezTo>
                <a:cubicBezTo>
                  <a:pt x="263853" y="288032"/>
                  <a:pt x="288032" y="263853"/>
                  <a:pt x="288032" y="234026"/>
                </a:cubicBezTo>
                <a:cubicBezTo>
                  <a:pt x="288032" y="204199"/>
                  <a:pt x="263853" y="180020"/>
                  <a:pt x="234026" y="180020"/>
                </a:cubicBezTo>
                <a:close/>
                <a:moveTo>
                  <a:pt x="161496" y="0"/>
                </a:moveTo>
                <a:lnTo>
                  <a:pt x="1638704" y="0"/>
                </a:lnTo>
                <a:cubicBezTo>
                  <a:pt x="1727896" y="0"/>
                  <a:pt x="1800200" y="72304"/>
                  <a:pt x="1800200" y="161496"/>
                </a:cubicBezTo>
                <a:lnTo>
                  <a:pt x="1800200" y="1477394"/>
                </a:lnTo>
                <a:lnTo>
                  <a:pt x="1795347" y="1473460"/>
                </a:lnTo>
                <a:cubicBezTo>
                  <a:pt x="1714470" y="1420786"/>
                  <a:pt x="1577506" y="1386154"/>
                  <a:pt x="1422158" y="1386154"/>
                </a:cubicBezTo>
                <a:lnTo>
                  <a:pt x="1342162" y="1389702"/>
                </a:lnTo>
                <a:lnTo>
                  <a:pt x="1344944" y="1387406"/>
                </a:lnTo>
                <a:cubicBezTo>
                  <a:pt x="1458790" y="1273561"/>
                  <a:pt x="1529205" y="1116285"/>
                  <a:pt x="1529205" y="942562"/>
                </a:cubicBezTo>
                <a:cubicBezTo>
                  <a:pt x="1529205" y="595117"/>
                  <a:pt x="1247545" y="313457"/>
                  <a:pt x="900100" y="313457"/>
                </a:cubicBezTo>
                <a:cubicBezTo>
                  <a:pt x="552655" y="313457"/>
                  <a:pt x="270995" y="595117"/>
                  <a:pt x="270995" y="942562"/>
                </a:cubicBezTo>
                <a:cubicBezTo>
                  <a:pt x="270995" y="1116285"/>
                  <a:pt x="341410" y="1273561"/>
                  <a:pt x="455256" y="1387406"/>
                </a:cubicBezTo>
                <a:lnTo>
                  <a:pt x="482329" y="1409744"/>
                </a:lnTo>
                <a:lnTo>
                  <a:pt x="606772" y="1278201"/>
                </a:lnTo>
                <a:cubicBezTo>
                  <a:pt x="634006" y="1252487"/>
                  <a:pt x="674610" y="1227970"/>
                  <a:pt x="716552" y="1226404"/>
                </a:cubicBezTo>
                <a:cubicBezTo>
                  <a:pt x="761070" y="1224742"/>
                  <a:pt x="858421" y="1289953"/>
                  <a:pt x="858421" y="1368344"/>
                </a:cubicBezTo>
                <a:cubicBezTo>
                  <a:pt x="858421" y="1387942"/>
                  <a:pt x="854452" y="1406612"/>
                  <a:pt x="847272" y="1423594"/>
                </a:cubicBezTo>
                <a:lnTo>
                  <a:pt x="765762" y="1556542"/>
                </a:lnTo>
                <a:lnTo>
                  <a:pt x="773313" y="1558886"/>
                </a:lnTo>
                <a:cubicBezTo>
                  <a:pt x="814267" y="1567266"/>
                  <a:pt x="856669" y="1571667"/>
                  <a:pt x="900100" y="1571667"/>
                </a:cubicBezTo>
                <a:lnTo>
                  <a:pt x="976744" y="1563941"/>
                </a:lnTo>
                <a:lnTo>
                  <a:pt x="972108" y="1584176"/>
                </a:lnTo>
                <a:lnTo>
                  <a:pt x="972108" y="2232248"/>
                </a:lnTo>
                <a:lnTo>
                  <a:pt x="161496" y="2232248"/>
                </a:lnTo>
                <a:cubicBezTo>
                  <a:pt x="72304" y="2232248"/>
                  <a:pt x="0" y="2159944"/>
                  <a:pt x="0" y="2070752"/>
                </a:cubicBezTo>
                <a:lnTo>
                  <a:pt x="0" y="161496"/>
                </a:lnTo>
                <a:cubicBezTo>
                  <a:pt x="0" y="72304"/>
                  <a:pt x="72304" y="0"/>
                  <a:pt x="1614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a:p>
        </p:txBody>
      </p:sp>
      <p:sp>
        <p:nvSpPr>
          <p:cNvPr id="9" name="Freeform 8"/>
          <p:cNvSpPr/>
          <p:nvPr/>
        </p:nvSpPr>
        <p:spPr>
          <a:xfrm>
            <a:off x="8852096" y="3738667"/>
            <a:ext cx="460078" cy="570495"/>
          </a:xfrm>
          <a:custGeom>
            <a:avLst/>
            <a:gdLst>
              <a:gd name="connsiteX0" fmla="*/ 1566173 w 1800200"/>
              <a:gd name="connsiteY0" fmla="*/ 1944215 h 2232248"/>
              <a:gd name="connsiteX1" fmla="*/ 1620179 w 1800200"/>
              <a:gd name="connsiteY1" fmla="*/ 1998221 h 2232248"/>
              <a:gd name="connsiteX2" fmla="*/ 1566173 w 1800200"/>
              <a:gd name="connsiteY2" fmla="*/ 2052227 h 2232248"/>
              <a:gd name="connsiteX3" fmla="*/ 1512167 w 1800200"/>
              <a:gd name="connsiteY3" fmla="*/ 1998221 h 2232248"/>
              <a:gd name="connsiteX4" fmla="*/ 1566173 w 1800200"/>
              <a:gd name="connsiteY4" fmla="*/ 1944215 h 2232248"/>
              <a:gd name="connsiteX5" fmla="*/ 378041 w 1800200"/>
              <a:gd name="connsiteY5" fmla="*/ 1751685 h 2232248"/>
              <a:gd name="connsiteX6" fmla="*/ 324035 w 1800200"/>
              <a:gd name="connsiteY6" fmla="*/ 1805691 h 2232248"/>
              <a:gd name="connsiteX7" fmla="*/ 378041 w 1800200"/>
              <a:gd name="connsiteY7" fmla="*/ 1859697 h 2232248"/>
              <a:gd name="connsiteX8" fmla="*/ 432047 w 1800200"/>
              <a:gd name="connsiteY8" fmla="*/ 1805691 h 2232248"/>
              <a:gd name="connsiteX9" fmla="*/ 378041 w 1800200"/>
              <a:gd name="connsiteY9" fmla="*/ 1751685 h 2232248"/>
              <a:gd name="connsiteX10" fmla="*/ 711085 w 1800200"/>
              <a:gd name="connsiteY10" fmla="*/ 1267754 h 2232248"/>
              <a:gd name="connsiteX11" fmla="*/ 812946 w 1800200"/>
              <a:gd name="connsiteY11" fmla="*/ 1369615 h 2232248"/>
              <a:gd name="connsiteX12" fmla="*/ 804941 w 1800200"/>
              <a:gd name="connsiteY12" fmla="*/ 1409264 h 2232248"/>
              <a:gd name="connsiteX13" fmla="*/ 490936 w 1800200"/>
              <a:gd name="connsiteY13" fmla="*/ 1918586 h 2232248"/>
              <a:gd name="connsiteX14" fmla="*/ 378041 w 1800200"/>
              <a:gd name="connsiteY14" fmla="*/ 1965349 h 2232248"/>
              <a:gd name="connsiteX15" fmla="*/ 218383 w 1800200"/>
              <a:gd name="connsiteY15" fmla="*/ 1805691 h 2232248"/>
              <a:gd name="connsiteX16" fmla="*/ 265146 w 1800200"/>
              <a:gd name="connsiteY16" fmla="*/ 1692796 h 2232248"/>
              <a:gd name="connsiteX17" fmla="*/ 632264 w 1800200"/>
              <a:gd name="connsiteY17" fmla="*/ 1304925 h 2232248"/>
              <a:gd name="connsiteX18" fmla="*/ 711085 w 1800200"/>
              <a:gd name="connsiteY18" fmla="*/ 1267754 h 2232248"/>
              <a:gd name="connsiteX19" fmla="*/ 900099 w 1800200"/>
              <a:gd name="connsiteY19" fmla="*/ 1075033 h 2232248"/>
              <a:gd name="connsiteX20" fmla="*/ 864095 w 1800200"/>
              <a:gd name="connsiteY20" fmla="*/ 1111037 h 2232248"/>
              <a:gd name="connsiteX21" fmla="*/ 900099 w 1800200"/>
              <a:gd name="connsiteY21" fmla="*/ 1147041 h 2232248"/>
              <a:gd name="connsiteX22" fmla="*/ 936103 w 1800200"/>
              <a:gd name="connsiteY22" fmla="*/ 1111037 h 2232248"/>
              <a:gd name="connsiteX23" fmla="*/ 900099 w 1800200"/>
              <a:gd name="connsiteY23" fmla="*/ 1075033 h 2232248"/>
              <a:gd name="connsiteX24" fmla="*/ 1019230 w 1800200"/>
              <a:gd name="connsiteY24" fmla="*/ 1026846 h 2232248"/>
              <a:gd name="connsiteX25" fmla="*/ 993771 w 1800200"/>
              <a:gd name="connsiteY25" fmla="*/ 1037391 h 2232248"/>
              <a:gd name="connsiteX26" fmla="*/ 993771 w 1800200"/>
              <a:gd name="connsiteY26" fmla="*/ 1088308 h 2232248"/>
              <a:gd name="connsiteX27" fmla="*/ 1044688 w 1800200"/>
              <a:gd name="connsiteY27" fmla="*/ 1088308 h 2232248"/>
              <a:gd name="connsiteX28" fmla="*/ 1044688 w 1800200"/>
              <a:gd name="connsiteY28" fmla="*/ 1037391 h 2232248"/>
              <a:gd name="connsiteX29" fmla="*/ 1019230 w 1800200"/>
              <a:gd name="connsiteY29" fmla="*/ 1026846 h 2232248"/>
              <a:gd name="connsiteX30" fmla="*/ 780969 w 1800200"/>
              <a:gd name="connsiteY30" fmla="*/ 1026846 h 2232248"/>
              <a:gd name="connsiteX31" fmla="*/ 755510 w 1800200"/>
              <a:gd name="connsiteY31" fmla="*/ 1037391 h 2232248"/>
              <a:gd name="connsiteX32" fmla="*/ 755510 w 1800200"/>
              <a:gd name="connsiteY32" fmla="*/ 1088308 h 2232248"/>
              <a:gd name="connsiteX33" fmla="*/ 806427 w 1800200"/>
              <a:gd name="connsiteY33" fmla="*/ 1088308 h 2232248"/>
              <a:gd name="connsiteX34" fmla="*/ 806427 w 1800200"/>
              <a:gd name="connsiteY34" fmla="*/ 1037391 h 2232248"/>
              <a:gd name="connsiteX35" fmla="*/ 780969 w 1800200"/>
              <a:gd name="connsiteY35" fmla="*/ 1026846 h 2232248"/>
              <a:gd name="connsiteX36" fmla="*/ 1068575 w 1800200"/>
              <a:gd name="connsiteY36" fmla="*/ 907715 h 2232248"/>
              <a:gd name="connsiteX37" fmla="*/ 1032571 w 1800200"/>
              <a:gd name="connsiteY37" fmla="*/ 943719 h 2232248"/>
              <a:gd name="connsiteX38" fmla="*/ 1068575 w 1800200"/>
              <a:gd name="connsiteY38" fmla="*/ 979723 h 2232248"/>
              <a:gd name="connsiteX39" fmla="*/ 1104579 w 1800200"/>
              <a:gd name="connsiteY39" fmla="*/ 943719 h 2232248"/>
              <a:gd name="connsiteX40" fmla="*/ 1068575 w 1800200"/>
              <a:gd name="connsiteY40" fmla="*/ 907715 h 2232248"/>
              <a:gd name="connsiteX41" fmla="*/ 731623 w 1800200"/>
              <a:gd name="connsiteY41" fmla="*/ 907715 h 2232248"/>
              <a:gd name="connsiteX42" fmla="*/ 695619 w 1800200"/>
              <a:gd name="connsiteY42" fmla="*/ 943719 h 2232248"/>
              <a:gd name="connsiteX43" fmla="*/ 731623 w 1800200"/>
              <a:gd name="connsiteY43" fmla="*/ 979723 h 2232248"/>
              <a:gd name="connsiteX44" fmla="*/ 767627 w 1800200"/>
              <a:gd name="connsiteY44" fmla="*/ 943719 h 2232248"/>
              <a:gd name="connsiteX45" fmla="*/ 731623 w 1800200"/>
              <a:gd name="connsiteY45" fmla="*/ 907715 h 2232248"/>
              <a:gd name="connsiteX46" fmla="*/ 900099 w 1800200"/>
              <a:gd name="connsiteY46" fmla="*/ 864095 h 2232248"/>
              <a:gd name="connsiteX47" fmla="*/ 819090 w 1800200"/>
              <a:gd name="connsiteY47" fmla="*/ 945104 h 2232248"/>
              <a:gd name="connsiteX48" fmla="*/ 900099 w 1800200"/>
              <a:gd name="connsiteY48" fmla="*/ 1026113 h 2232248"/>
              <a:gd name="connsiteX49" fmla="*/ 981108 w 1800200"/>
              <a:gd name="connsiteY49" fmla="*/ 945104 h 2232248"/>
              <a:gd name="connsiteX50" fmla="*/ 900099 w 1800200"/>
              <a:gd name="connsiteY50" fmla="*/ 864095 h 2232248"/>
              <a:gd name="connsiteX51" fmla="*/ 1019230 w 1800200"/>
              <a:gd name="connsiteY51" fmla="*/ 788585 h 2232248"/>
              <a:gd name="connsiteX52" fmla="*/ 993771 w 1800200"/>
              <a:gd name="connsiteY52" fmla="*/ 799130 h 2232248"/>
              <a:gd name="connsiteX53" fmla="*/ 993771 w 1800200"/>
              <a:gd name="connsiteY53" fmla="*/ 850047 h 2232248"/>
              <a:gd name="connsiteX54" fmla="*/ 1044688 w 1800200"/>
              <a:gd name="connsiteY54" fmla="*/ 850047 h 2232248"/>
              <a:gd name="connsiteX55" fmla="*/ 1044688 w 1800200"/>
              <a:gd name="connsiteY55" fmla="*/ 799130 h 2232248"/>
              <a:gd name="connsiteX56" fmla="*/ 1019230 w 1800200"/>
              <a:gd name="connsiteY56" fmla="*/ 788585 h 2232248"/>
              <a:gd name="connsiteX57" fmla="*/ 780969 w 1800200"/>
              <a:gd name="connsiteY57" fmla="*/ 788585 h 2232248"/>
              <a:gd name="connsiteX58" fmla="*/ 755510 w 1800200"/>
              <a:gd name="connsiteY58" fmla="*/ 799130 h 2232248"/>
              <a:gd name="connsiteX59" fmla="*/ 755510 w 1800200"/>
              <a:gd name="connsiteY59" fmla="*/ 850047 h 2232248"/>
              <a:gd name="connsiteX60" fmla="*/ 806427 w 1800200"/>
              <a:gd name="connsiteY60" fmla="*/ 850047 h 2232248"/>
              <a:gd name="connsiteX61" fmla="*/ 806427 w 1800200"/>
              <a:gd name="connsiteY61" fmla="*/ 799130 h 2232248"/>
              <a:gd name="connsiteX62" fmla="*/ 780969 w 1800200"/>
              <a:gd name="connsiteY62" fmla="*/ 788585 h 2232248"/>
              <a:gd name="connsiteX63" fmla="*/ 900099 w 1800200"/>
              <a:gd name="connsiteY63" fmla="*/ 738081 h 2232248"/>
              <a:gd name="connsiteX64" fmla="*/ 864095 w 1800200"/>
              <a:gd name="connsiteY64" fmla="*/ 774085 h 2232248"/>
              <a:gd name="connsiteX65" fmla="*/ 900099 w 1800200"/>
              <a:gd name="connsiteY65" fmla="*/ 810089 h 2232248"/>
              <a:gd name="connsiteX66" fmla="*/ 936103 w 1800200"/>
              <a:gd name="connsiteY66" fmla="*/ 774085 h 2232248"/>
              <a:gd name="connsiteX67" fmla="*/ 900099 w 1800200"/>
              <a:gd name="connsiteY67" fmla="*/ 738081 h 2232248"/>
              <a:gd name="connsiteX68" fmla="*/ 900099 w 1800200"/>
              <a:gd name="connsiteY68" fmla="*/ 694341 h 2232248"/>
              <a:gd name="connsiteX69" fmla="*/ 1148319 w 1800200"/>
              <a:gd name="connsiteY69" fmla="*/ 942561 h 2232248"/>
              <a:gd name="connsiteX70" fmla="*/ 900099 w 1800200"/>
              <a:gd name="connsiteY70" fmla="*/ 1190781 h 2232248"/>
              <a:gd name="connsiteX71" fmla="*/ 651879 w 1800200"/>
              <a:gd name="connsiteY71" fmla="*/ 942561 h 2232248"/>
              <a:gd name="connsiteX72" fmla="*/ 900099 w 1800200"/>
              <a:gd name="connsiteY72" fmla="*/ 694341 h 2232248"/>
              <a:gd name="connsiteX73" fmla="*/ 900099 w 1800200"/>
              <a:gd name="connsiteY73" fmla="*/ 651686 h 2232248"/>
              <a:gd name="connsiteX74" fmla="*/ 609224 w 1800200"/>
              <a:gd name="connsiteY74" fmla="*/ 942561 h 2232248"/>
              <a:gd name="connsiteX75" fmla="*/ 900099 w 1800200"/>
              <a:gd name="connsiteY75" fmla="*/ 1233436 h 2232248"/>
              <a:gd name="connsiteX76" fmla="*/ 1190974 w 1800200"/>
              <a:gd name="connsiteY76" fmla="*/ 942561 h 2232248"/>
              <a:gd name="connsiteX77" fmla="*/ 900099 w 1800200"/>
              <a:gd name="connsiteY77" fmla="*/ 651686 h 2232248"/>
              <a:gd name="connsiteX78" fmla="*/ 900099 w 1800200"/>
              <a:gd name="connsiteY78" fmla="*/ 313456 h 2232248"/>
              <a:gd name="connsiteX79" fmla="*/ 1529204 w 1800200"/>
              <a:gd name="connsiteY79" fmla="*/ 942561 h 2232248"/>
              <a:gd name="connsiteX80" fmla="*/ 900099 w 1800200"/>
              <a:gd name="connsiteY80" fmla="*/ 1571666 h 2232248"/>
              <a:gd name="connsiteX81" fmla="*/ 773312 w 1800200"/>
              <a:gd name="connsiteY81" fmla="*/ 1558885 h 2232248"/>
              <a:gd name="connsiteX82" fmla="*/ 765761 w 1800200"/>
              <a:gd name="connsiteY82" fmla="*/ 1556541 h 2232248"/>
              <a:gd name="connsiteX83" fmla="*/ 847271 w 1800200"/>
              <a:gd name="connsiteY83" fmla="*/ 1423593 h 2232248"/>
              <a:gd name="connsiteX84" fmla="*/ 858420 w 1800200"/>
              <a:gd name="connsiteY84" fmla="*/ 1368343 h 2232248"/>
              <a:gd name="connsiteX85" fmla="*/ 716551 w 1800200"/>
              <a:gd name="connsiteY85" fmla="*/ 1226403 h 2232248"/>
              <a:gd name="connsiteX86" fmla="*/ 606771 w 1800200"/>
              <a:gd name="connsiteY86" fmla="*/ 1278200 h 2232248"/>
              <a:gd name="connsiteX87" fmla="*/ 482328 w 1800200"/>
              <a:gd name="connsiteY87" fmla="*/ 1409743 h 2232248"/>
              <a:gd name="connsiteX88" fmla="*/ 455255 w 1800200"/>
              <a:gd name="connsiteY88" fmla="*/ 1387405 h 2232248"/>
              <a:gd name="connsiteX89" fmla="*/ 270994 w 1800200"/>
              <a:gd name="connsiteY89" fmla="*/ 942561 h 2232248"/>
              <a:gd name="connsiteX90" fmla="*/ 900099 w 1800200"/>
              <a:gd name="connsiteY90" fmla="*/ 313456 h 2232248"/>
              <a:gd name="connsiteX91" fmla="*/ 1566173 w 1800200"/>
              <a:gd name="connsiteY91" fmla="*/ 180019 h 2232248"/>
              <a:gd name="connsiteX92" fmla="*/ 1620179 w 1800200"/>
              <a:gd name="connsiteY92" fmla="*/ 234025 h 2232248"/>
              <a:gd name="connsiteX93" fmla="*/ 1566173 w 1800200"/>
              <a:gd name="connsiteY93" fmla="*/ 288031 h 2232248"/>
              <a:gd name="connsiteX94" fmla="*/ 1512167 w 1800200"/>
              <a:gd name="connsiteY94" fmla="*/ 234025 h 2232248"/>
              <a:gd name="connsiteX95" fmla="*/ 1566173 w 1800200"/>
              <a:gd name="connsiteY95" fmla="*/ 180019 h 2232248"/>
              <a:gd name="connsiteX96" fmla="*/ 234025 w 1800200"/>
              <a:gd name="connsiteY96" fmla="*/ 180019 h 2232248"/>
              <a:gd name="connsiteX97" fmla="*/ 288031 w 1800200"/>
              <a:gd name="connsiteY97" fmla="*/ 234025 h 2232248"/>
              <a:gd name="connsiteX98" fmla="*/ 234025 w 1800200"/>
              <a:gd name="connsiteY98" fmla="*/ 288031 h 2232248"/>
              <a:gd name="connsiteX99" fmla="*/ 180019 w 1800200"/>
              <a:gd name="connsiteY99" fmla="*/ 234025 h 2232248"/>
              <a:gd name="connsiteX100" fmla="*/ 234025 w 1800200"/>
              <a:gd name="connsiteY100" fmla="*/ 180019 h 2232248"/>
              <a:gd name="connsiteX101" fmla="*/ 189169 w 1800200"/>
              <a:gd name="connsiteY101" fmla="*/ 108012 h 2232248"/>
              <a:gd name="connsiteX102" fmla="*/ 108012 w 1800200"/>
              <a:gd name="connsiteY102" fmla="*/ 189169 h 2232248"/>
              <a:gd name="connsiteX103" fmla="*/ 108012 w 1800200"/>
              <a:gd name="connsiteY103" fmla="*/ 2043079 h 2232248"/>
              <a:gd name="connsiteX104" fmla="*/ 189169 w 1800200"/>
              <a:gd name="connsiteY104" fmla="*/ 2124236 h 2232248"/>
              <a:gd name="connsiteX105" fmla="*/ 1611031 w 1800200"/>
              <a:gd name="connsiteY105" fmla="*/ 2124236 h 2232248"/>
              <a:gd name="connsiteX106" fmla="*/ 1692188 w 1800200"/>
              <a:gd name="connsiteY106" fmla="*/ 2043079 h 2232248"/>
              <a:gd name="connsiteX107" fmla="*/ 1692188 w 1800200"/>
              <a:gd name="connsiteY107" fmla="*/ 189169 h 2232248"/>
              <a:gd name="connsiteX108" fmla="*/ 1611031 w 1800200"/>
              <a:gd name="connsiteY108" fmla="*/ 108012 h 2232248"/>
              <a:gd name="connsiteX109" fmla="*/ 161496 w 1800200"/>
              <a:gd name="connsiteY109" fmla="*/ 0 h 2232248"/>
              <a:gd name="connsiteX110" fmla="*/ 1638704 w 1800200"/>
              <a:gd name="connsiteY110" fmla="*/ 0 h 2232248"/>
              <a:gd name="connsiteX111" fmla="*/ 1800200 w 1800200"/>
              <a:gd name="connsiteY111" fmla="*/ 161496 h 2232248"/>
              <a:gd name="connsiteX112" fmla="*/ 1800200 w 1800200"/>
              <a:gd name="connsiteY112" fmla="*/ 2070752 h 2232248"/>
              <a:gd name="connsiteX113" fmla="*/ 1638704 w 1800200"/>
              <a:gd name="connsiteY113" fmla="*/ 2232248 h 2232248"/>
              <a:gd name="connsiteX114" fmla="*/ 161496 w 1800200"/>
              <a:gd name="connsiteY114" fmla="*/ 2232248 h 2232248"/>
              <a:gd name="connsiteX115" fmla="*/ 0 w 1800200"/>
              <a:gd name="connsiteY115" fmla="*/ 2070752 h 2232248"/>
              <a:gd name="connsiteX116" fmla="*/ 0 w 1800200"/>
              <a:gd name="connsiteY116" fmla="*/ 161496 h 2232248"/>
              <a:gd name="connsiteX117" fmla="*/ 161496 w 1800200"/>
              <a:gd name="connsiteY117" fmla="*/ 0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00200" h="2232248">
                <a:moveTo>
                  <a:pt x="1566173" y="1944215"/>
                </a:moveTo>
                <a:cubicBezTo>
                  <a:pt x="1596000" y="1944215"/>
                  <a:pt x="1620179" y="1968394"/>
                  <a:pt x="1620179" y="1998221"/>
                </a:cubicBezTo>
                <a:cubicBezTo>
                  <a:pt x="1620179" y="2028048"/>
                  <a:pt x="1596000" y="2052227"/>
                  <a:pt x="1566173" y="2052227"/>
                </a:cubicBezTo>
                <a:cubicBezTo>
                  <a:pt x="1536346" y="2052227"/>
                  <a:pt x="1512167" y="2028048"/>
                  <a:pt x="1512167" y="1998221"/>
                </a:cubicBezTo>
                <a:cubicBezTo>
                  <a:pt x="1512167" y="1968394"/>
                  <a:pt x="1536346" y="1944215"/>
                  <a:pt x="1566173" y="1944215"/>
                </a:cubicBezTo>
                <a:close/>
                <a:moveTo>
                  <a:pt x="378041" y="1751685"/>
                </a:moveTo>
                <a:cubicBezTo>
                  <a:pt x="348214" y="1751685"/>
                  <a:pt x="324035" y="1775864"/>
                  <a:pt x="324035" y="1805691"/>
                </a:cubicBezTo>
                <a:cubicBezTo>
                  <a:pt x="324035" y="1835518"/>
                  <a:pt x="348214" y="1859697"/>
                  <a:pt x="378041" y="1859697"/>
                </a:cubicBezTo>
                <a:cubicBezTo>
                  <a:pt x="407868" y="1859697"/>
                  <a:pt x="432047" y="1835518"/>
                  <a:pt x="432047" y="1805691"/>
                </a:cubicBezTo>
                <a:cubicBezTo>
                  <a:pt x="432047" y="1775864"/>
                  <a:pt x="407868" y="1751685"/>
                  <a:pt x="378041" y="1751685"/>
                </a:cubicBezTo>
                <a:close/>
                <a:moveTo>
                  <a:pt x="711085" y="1267754"/>
                </a:moveTo>
                <a:cubicBezTo>
                  <a:pt x="743049" y="1266561"/>
                  <a:pt x="812946" y="1313359"/>
                  <a:pt x="812946" y="1369615"/>
                </a:cubicBezTo>
                <a:cubicBezTo>
                  <a:pt x="812946" y="1383679"/>
                  <a:pt x="810096" y="1397077"/>
                  <a:pt x="804941" y="1409264"/>
                </a:cubicBezTo>
                <a:cubicBezTo>
                  <a:pt x="700273" y="1579038"/>
                  <a:pt x="599702" y="1745584"/>
                  <a:pt x="490936" y="1918586"/>
                </a:cubicBezTo>
                <a:cubicBezTo>
                  <a:pt x="473742" y="1945934"/>
                  <a:pt x="427209" y="1965349"/>
                  <a:pt x="378041" y="1965349"/>
                </a:cubicBezTo>
                <a:cubicBezTo>
                  <a:pt x="289864" y="1965349"/>
                  <a:pt x="218383" y="1893868"/>
                  <a:pt x="218383" y="1805691"/>
                </a:cubicBezTo>
                <a:cubicBezTo>
                  <a:pt x="218383" y="1761603"/>
                  <a:pt x="236253" y="1721688"/>
                  <a:pt x="265146" y="1692796"/>
                </a:cubicBezTo>
                <a:lnTo>
                  <a:pt x="632264" y="1304925"/>
                </a:lnTo>
                <a:cubicBezTo>
                  <a:pt x="651818" y="1286472"/>
                  <a:pt x="680971" y="1268878"/>
                  <a:pt x="711085" y="1267754"/>
                </a:cubicBezTo>
                <a:close/>
                <a:moveTo>
                  <a:pt x="900099" y="1075033"/>
                </a:moveTo>
                <a:cubicBezTo>
                  <a:pt x="880215" y="1075033"/>
                  <a:pt x="864095" y="1091153"/>
                  <a:pt x="864095" y="1111037"/>
                </a:cubicBezTo>
                <a:cubicBezTo>
                  <a:pt x="864095" y="1130921"/>
                  <a:pt x="880215" y="1147041"/>
                  <a:pt x="900099" y="1147041"/>
                </a:cubicBezTo>
                <a:cubicBezTo>
                  <a:pt x="919983" y="1147041"/>
                  <a:pt x="936103" y="1130921"/>
                  <a:pt x="936103" y="1111037"/>
                </a:cubicBezTo>
                <a:cubicBezTo>
                  <a:pt x="936103" y="1091153"/>
                  <a:pt x="919983" y="1075033"/>
                  <a:pt x="900099" y="1075033"/>
                </a:cubicBezTo>
                <a:close/>
                <a:moveTo>
                  <a:pt x="1019230" y="1026846"/>
                </a:moveTo>
                <a:cubicBezTo>
                  <a:pt x="1010015" y="1026846"/>
                  <a:pt x="1000801" y="1030361"/>
                  <a:pt x="993771" y="1037391"/>
                </a:cubicBezTo>
                <a:cubicBezTo>
                  <a:pt x="979711" y="1051451"/>
                  <a:pt x="979711" y="1074248"/>
                  <a:pt x="993771" y="1088308"/>
                </a:cubicBezTo>
                <a:cubicBezTo>
                  <a:pt x="1007831" y="1102368"/>
                  <a:pt x="1030628" y="1102368"/>
                  <a:pt x="1044688" y="1088308"/>
                </a:cubicBezTo>
                <a:cubicBezTo>
                  <a:pt x="1058748" y="1074248"/>
                  <a:pt x="1058748" y="1051451"/>
                  <a:pt x="1044688" y="1037391"/>
                </a:cubicBezTo>
                <a:cubicBezTo>
                  <a:pt x="1037658" y="1030361"/>
                  <a:pt x="1028444" y="1026846"/>
                  <a:pt x="1019230" y="1026846"/>
                </a:cubicBezTo>
                <a:close/>
                <a:moveTo>
                  <a:pt x="780969" y="1026846"/>
                </a:moveTo>
                <a:cubicBezTo>
                  <a:pt x="771754" y="1026846"/>
                  <a:pt x="762540" y="1030361"/>
                  <a:pt x="755510" y="1037391"/>
                </a:cubicBezTo>
                <a:cubicBezTo>
                  <a:pt x="741450" y="1051451"/>
                  <a:pt x="741450" y="1074248"/>
                  <a:pt x="755510" y="1088308"/>
                </a:cubicBezTo>
                <a:cubicBezTo>
                  <a:pt x="769570" y="1102368"/>
                  <a:pt x="792367" y="1102368"/>
                  <a:pt x="806427" y="1088308"/>
                </a:cubicBezTo>
                <a:cubicBezTo>
                  <a:pt x="820487" y="1074248"/>
                  <a:pt x="820487" y="1051451"/>
                  <a:pt x="806427" y="1037391"/>
                </a:cubicBezTo>
                <a:cubicBezTo>
                  <a:pt x="799397" y="1030361"/>
                  <a:pt x="790183" y="1026846"/>
                  <a:pt x="780969" y="1026846"/>
                </a:cubicBezTo>
                <a:close/>
                <a:moveTo>
                  <a:pt x="1068575" y="907715"/>
                </a:moveTo>
                <a:cubicBezTo>
                  <a:pt x="1048691" y="907715"/>
                  <a:pt x="1032571" y="923835"/>
                  <a:pt x="1032571" y="943719"/>
                </a:cubicBezTo>
                <a:cubicBezTo>
                  <a:pt x="1032571" y="963603"/>
                  <a:pt x="1048691" y="979723"/>
                  <a:pt x="1068575" y="979723"/>
                </a:cubicBezTo>
                <a:cubicBezTo>
                  <a:pt x="1088459" y="979723"/>
                  <a:pt x="1104579" y="963603"/>
                  <a:pt x="1104579" y="943719"/>
                </a:cubicBezTo>
                <a:cubicBezTo>
                  <a:pt x="1104579" y="923835"/>
                  <a:pt x="1088459" y="907715"/>
                  <a:pt x="1068575" y="907715"/>
                </a:cubicBezTo>
                <a:close/>
                <a:moveTo>
                  <a:pt x="731623" y="907715"/>
                </a:moveTo>
                <a:cubicBezTo>
                  <a:pt x="711739" y="907715"/>
                  <a:pt x="695619" y="923835"/>
                  <a:pt x="695619" y="943719"/>
                </a:cubicBezTo>
                <a:cubicBezTo>
                  <a:pt x="695619" y="963603"/>
                  <a:pt x="711739" y="979723"/>
                  <a:pt x="731623" y="979723"/>
                </a:cubicBezTo>
                <a:cubicBezTo>
                  <a:pt x="751507" y="979723"/>
                  <a:pt x="767627" y="963603"/>
                  <a:pt x="767627" y="943719"/>
                </a:cubicBezTo>
                <a:cubicBezTo>
                  <a:pt x="767627" y="923835"/>
                  <a:pt x="751507" y="907715"/>
                  <a:pt x="731623" y="907715"/>
                </a:cubicBezTo>
                <a:close/>
                <a:moveTo>
                  <a:pt x="900099" y="864095"/>
                </a:moveTo>
                <a:cubicBezTo>
                  <a:pt x="855359" y="864095"/>
                  <a:pt x="819090" y="900364"/>
                  <a:pt x="819090" y="945104"/>
                </a:cubicBezTo>
                <a:cubicBezTo>
                  <a:pt x="819090" y="989844"/>
                  <a:pt x="855359" y="1026113"/>
                  <a:pt x="900099" y="1026113"/>
                </a:cubicBezTo>
                <a:cubicBezTo>
                  <a:pt x="944839" y="1026113"/>
                  <a:pt x="981108" y="989844"/>
                  <a:pt x="981108" y="945104"/>
                </a:cubicBezTo>
                <a:cubicBezTo>
                  <a:pt x="981108" y="900364"/>
                  <a:pt x="944839" y="864095"/>
                  <a:pt x="900099" y="864095"/>
                </a:cubicBezTo>
                <a:close/>
                <a:moveTo>
                  <a:pt x="1019230" y="788585"/>
                </a:moveTo>
                <a:cubicBezTo>
                  <a:pt x="1010015" y="788585"/>
                  <a:pt x="1000801" y="792100"/>
                  <a:pt x="993771" y="799130"/>
                </a:cubicBezTo>
                <a:cubicBezTo>
                  <a:pt x="979711" y="813190"/>
                  <a:pt x="979711" y="835987"/>
                  <a:pt x="993771" y="850047"/>
                </a:cubicBezTo>
                <a:cubicBezTo>
                  <a:pt x="1007831" y="864107"/>
                  <a:pt x="1030628" y="864107"/>
                  <a:pt x="1044688" y="850047"/>
                </a:cubicBezTo>
                <a:cubicBezTo>
                  <a:pt x="1058748" y="835987"/>
                  <a:pt x="1058748" y="813190"/>
                  <a:pt x="1044688" y="799130"/>
                </a:cubicBezTo>
                <a:cubicBezTo>
                  <a:pt x="1037658" y="792100"/>
                  <a:pt x="1028444" y="788585"/>
                  <a:pt x="1019230" y="788585"/>
                </a:cubicBezTo>
                <a:close/>
                <a:moveTo>
                  <a:pt x="780969" y="788585"/>
                </a:moveTo>
                <a:cubicBezTo>
                  <a:pt x="771754" y="788585"/>
                  <a:pt x="762540" y="792100"/>
                  <a:pt x="755510" y="799130"/>
                </a:cubicBezTo>
                <a:cubicBezTo>
                  <a:pt x="741450" y="813190"/>
                  <a:pt x="741450" y="835987"/>
                  <a:pt x="755510" y="850047"/>
                </a:cubicBezTo>
                <a:cubicBezTo>
                  <a:pt x="769570" y="864107"/>
                  <a:pt x="792367" y="864107"/>
                  <a:pt x="806427" y="850047"/>
                </a:cubicBezTo>
                <a:cubicBezTo>
                  <a:pt x="820487" y="835987"/>
                  <a:pt x="820487" y="813190"/>
                  <a:pt x="806427" y="799130"/>
                </a:cubicBezTo>
                <a:cubicBezTo>
                  <a:pt x="799397" y="792100"/>
                  <a:pt x="790183" y="788585"/>
                  <a:pt x="780969" y="788585"/>
                </a:cubicBezTo>
                <a:close/>
                <a:moveTo>
                  <a:pt x="900099" y="738081"/>
                </a:moveTo>
                <a:cubicBezTo>
                  <a:pt x="880215" y="738081"/>
                  <a:pt x="864095" y="754201"/>
                  <a:pt x="864095" y="774085"/>
                </a:cubicBezTo>
                <a:cubicBezTo>
                  <a:pt x="864095" y="793969"/>
                  <a:pt x="880215" y="810089"/>
                  <a:pt x="900099" y="810089"/>
                </a:cubicBezTo>
                <a:cubicBezTo>
                  <a:pt x="919983" y="810089"/>
                  <a:pt x="936103" y="793969"/>
                  <a:pt x="936103" y="774085"/>
                </a:cubicBezTo>
                <a:cubicBezTo>
                  <a:pt x="936103" y="754201"/>
                  <a:pt x="919983" y="738081"/>
                  <a:pt x="900099" y="738081"/>
                </a:cubicBezTo>
                <a:close/>
                <a:moveTo>
                  <a:pt x="900099" y="694341"/>
                </a:moveTo>
                <a:cubicBezTo>
                  <a:pt x="1037187" y="694341"/>
                  <a:pt x="1148319" y="805473"/>
                  <a:pt x="1148319" y="942561"/>
                </a:cubicBezTo>
                <a:cubicBezTo>
                  <a:pt x="1148319" y="1079649"/>
                  <a:pt x="1037187" y="1190781"/>
                  <a:pt x="900099" y="1190781"/>
                </a:cubicBezTo>
                <a:cubicBezTo>
                  <a:pt x="763011" y="1190781"/>
                  <a:pt x="651879" y="1079649"/>
                  <a:pt x="651879" y="942561"/>
                </a:cubicBezTo>
                <a:cubicBezTo>
                  <a:pt x="651879" y="805473"/>
                  <a:pt x="763011" y="694341"/>
                  <a:pt x="900099" y="694341"/>
                </a:cubicBezTo>
                <a:close/>
                <a:moveTo>
                  <a:pt x="900099" y="651686"/>
                </a:moveTo>
                <a:cubicBezTo>
                  <a:pt x="739453" y="651686"/>
                  <a:pt x="609224" y="781915"/>
                  <a:pt x="609224" y="942561"/>
                </a:cubicBezTo>
                <a:cubicBezTo>
                  <a:pt x="609224" y="1103207"/>
                  <a:pt x="739453" y="1233436"/>
                  <a:pt x="900099" y="1233436"/>
                </a:cubicBezTo>
                <a:cubicBezTo>
                  <a:pt x="1060745" y="1233436"/>
                  <a:pt x="1190974" y="1103207"/>
                  <a:pt x="1190974" y="942561"/>
                </a:cubicBezTo>
                <a:cubicBezTo>
                  <a:pt x="1190974" y="781915"/>
                  <a:pt x="1060745" y="651686"/>
                  <a:pt x="900099" y="651686"/>
                </a:cubicBezTo>
                <a:close/>
                <a:moveTo>
                  <a:pt x="900099" y="313456"/>
                </a:moveTo>
                <a:cubicBezTo>
                  <a:pt x="1247544" y="313456"/>
                  <a:pt x="1529204" y="595116"/>
                  <a:pt x="1529204" y="942561"/>
                </a:cubicBezTo>
                <a:cubicBezTo>
                  <a:pt x="1529204" y="1290006"/>
                  <a:pt x="1247544" y="1571666"/>
                  <a:pt x="900099" y="1571666"/>
                </a:cubicBezTo>
                <a:cubicBezTo>
                  <a:pt x="856668" y="1571666"/>
                  <a:pt x="814266" y="1567265"/>
                  <a:pt x="773312" y="1558885"/>
                </a:cubicBezTo>
                <a:lnTo>
                  <a:pt x="765761" y="1556541"/>
                </a:lnTo>
                <a:lnTo>
                  <a:pt x="847271" y="1423593"/>
                </a:lnTo>
                <a:cubicBezTo>
                  <a:pt x="854451" y="1406611"/>
                  <a:pt x="858420" y="1387941"/>
                  <a:pt x="858420" y="1368343"/>
                </a:cubicBezTo>
                <a:cubicBezTo>
                  <a:pt x="858420" y="1289952"/>
                  <a:pt x="761069" y="1224741"/>
                  <a:pt x="716551" y="1226403"/>
                </a:cubicBezTo>
                <a:cubicBezTo>
                  <a:pt x="674609" y="1227969"/>
                  <a:pt x="634005" y="1252486"/>
                  <a:pt x="606771" y="1278200"/>
                </a:cubicBezTo>
                <a:lnTo>
                  <a:pt x="482328" y="1409743"/>
                </a:lnTo>
                <a:lnTo>
                  <a:pt x="455255" y="1387405"/>
                </a:lnTo>
                <a:cubicBezTo>
                  <a:pt x="341409" y="1273560"/>
                  <a:pt x="270994" y="1116284"/>
                  <a:pt x="270994" y="942561"/>
                </a:cubicBezTo>
                <a:cubicBezTo>
                  <a:pt x="270994" y="595116"/>
                  <a:pt x="552654" y="313456"/>
                  <a:pt x="900099" y="313456"/>
                </a:cubicBezTo>
                <a:close/>
                <a:moveTo>
                  <a:pt x="1566173" y="180019"/>
                </a:moveTo>
                <a:cubicBezTo>
                  <a:pt x="1596000" y="180019"/>
                  <a:pt x="1620179" y="204198"/>
                  <a:pt x="1620179" y="234025"/>
                </a:cubicBezTo>
                <a:cubicBezTo>
                  <a:pt x="1620179" y="263852"/>
                  <a:pt x="1596000" y="288031"/>
                  <a:pt x="1566173" y="288031"/>
                </a:cubicBezTo>
                <a:cubicBezTo>
                  <a:pt x="1536346" y="288031"/>
                  <a:pt x="1512167" y="263852"/>
                  <a:pt x="1512167" y="234025"/>
                </a:cubicBezTo>
                <a:cubicBezTo>
                  <a:pt x="1512167" y="204198"/>
                  <a:pt x="1536346" y="180019"/>
                  <a:pt x="1566173" y="180019"/>
                </a:cubicBezTo>
                <a:close/>
                <a:moveTo>
                  <a:pt x="234025" y="180019"/>
                </a:moveTo>
                <a:cubicBezTo>
                  <a:pt x="263852" y="180019"/>
                  <a:pt x="288031" y="204198"/>
                  <a:pt x="288031" y="234025"/>
                </a:cubicBezTo>
                <a:cubicBezTo>
                  <a:pt x="288031" y="263852"/>
                  <a:pt x="263852" y="288031"/>
                  <a:pt x="234025" y="288031"/>
                </a:cubicBezTo>
                <a:cubicBezTo>
                  <a:pt x="204198" y="288031"/>
                  <a:pt x="180019" y="263852"/>
                  <a:pt x="180019" y="234025"/>
                </a:cubicBezTo>
                <a:cubicBezTo>
                  <a:pt x="180019" y="204198"/>
                  <a:pt x="204198" y="180019"/>
                  <a:pt x="234025" y="180019"/>
                </a:cubicBezTo>
                <a:close/>
                <a:moveTo>
                  <a:pt x="189169" y="108012"/>
                </a:moveTo>
                <a:cubicBezTo>
                  <a:pt x="144347" y="108012"/>
                  <a:pt x="108012" y="144347"/>
                  <a:pt x="108012" y="189169"/>
                </a:cubicBezTo>
                <a:lnTo>
                  <a:pt x="108012" y="2043079"/>
                </a:lnTo>
                <a:cubicBezTo>
                  <a:pt x="108012" y="2087901"/>
                  <a:pt x="144347" y="2124236"/>
                  <a:pt x="189169" y="2124236"/>
                </a:cubicBezTo>
                <a:lnTo>
                  <a:pt x="1611031" y="2124236"/>
                </a:lnTo>
                <a:cubicBezTo>
                  <a:pt x="1655853" y="2124236"/>
                  <a:pt x="1692188" y="2087901"/>
                  <a:pt x="1692188" y="2043079"/>
                </a:cubicBezTo>
                <a:lnTo>
                  <a:pt x="1692188" y="189169"/>
                </a:lnTo>
                <a:cubicBezTo>
                  <a:pt x="1692188" y="144347"/>
                  <a:pt x="1655853" y="108012"/>
                  <a:pt x="1611031" y="108012"/>
                </a:cubicBezTo>
                <a:close/>
                <a:moveTo>
                  <a:pt x="161496" y="0"/>
                </a:moveTo>
                <a:lnTo>
                  <a:pt x="1638704" y="0"/>
                </a:lnTo>
                <a:cubicBezTo>
                  <a:pt x="1727896" y="0"/>
                  <a:pt x="1800200" y="72304"/>
                  <a:pt x="1800200" y="161496"/>
                </a:cubicBezTo>
                <a:lnTo>
                  <a:pt x="1800200" y="2070752"/>
                </a:lnTo>
                <a:cubicBezTo>
                  <a:pt x="1800200" y="2159944"/>
                  <a:pt x="1727896" y="2232248"/>
                  <a:pt x="1638704" y="2232248"/>
                </a:cubicBezTo>
                <a:lnTo>
                  <a:pt x="161496" y="2232248"/>
                </a:lnTo>
                <a:cubicBezTo>
                  <a:pt x="72304" y="2232248"/>
                  <a:pt x="0" y="2159944"/>
                  <a:pt x="0" y="2070752"/>
                </a:cubicBezTo>
                <a:lnTo>
                  <a:pt x="0" y="161496"/>
                </a:lnTo>
                <a:cubicBezTo>
                  <a:pt x="0" y="72304"/>
                  <a:pt x="72304" y="0"/>
                  <a:pt x="1614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10" name="TextBox 9"/>
          <p:cNvSpPr txBox="1"/>
          <p:nvPr/>
        </p:nvSpPr>
        <p:spPr>
          <a:xfrm>
            <a:off x="7746717" y="4360524"/>
            <a:ext cx="807580" cy="311530"/>
          </a:xfrm>
          <a:prstGeom prst="rect">
            <a:avLst/>
          </a:prstGeom>
          <a:noFill/>
        </p:spPr>
        <p:txBody>
          <a:bodyPr wrap="square" lIns="0" rIns="0" rtlCol="0">
            <a:noAutofit/>
          </a:bodyPr>
          <a:lstStyle/>
          <a:p>
            <a:pPr algn="ctr"/>
            <a:r>
              <a:rPr lang="de-DE" sz="1224" cap="all" dirty="0">
                <a:solidFill>
                  <a:schemeClr val="bg1"/>
                </a:solidFill>
              </a:rPr>
              <a:t>Data VHD</a:t>
            </a:r>
          </a:p>
        </p:txBody>
      </p:sp>
      <p:sp>
        <p:nvSpPr>
          <p:cNvPr id="11" name="TextBox 10"/>
          <p:cNvSpPr txBox="1"/>
          <p:nvPr/>
        </p:nvSpPr>
        <p:spPr>
          <a:xfrm>
            <a:off x="8697881" y="4355090"/>
            <a:ext cx="807580" cy="311530"/>
          </a:xfrm>
          <a:prstGeom prst="rect">
            <a:avLst/>
          </a:prstGeom>
          <a:noFill/>
        </p:spPr>
        <p:txBody>
          <a:bodyPr wrap="square" lIns="0" rIns="0" rtlCol="0">
            <a:noAutofit/>
          </a:bodyPr>
          <a:lstStyle/>
          <a:p>
            <a:pPr algn="ctr"/>
            <a:r>
              <a:rPr lang="de-DE" sz="1224" cap="all" dirty="0">
                <a:solidFill>
                  <a:schemeClr val="bg1"/>
                </a:solidFill>
              </a:rPr>
              <a:t>OS VHD</a:t>
            </a:r>
          </a:p>
        </p:txBody>
      </p:sp>
      <p:sp>
        <p:nvSpPr>
          <p:cNvPr id="12" name="Rounded Rectangle 11"/>
          <p:cNvSpPr/>
          <p:nvPr/>
        </p:nvSpPr>
        <p:spPr>
          <a:xfrm>
            <a:off x="10713156" y="3075203"/>
            <a:ext cx="1011918" cy="200342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sz="1428" cap="all" dirty="0">
                <a:solidFill>
                  <a:schemeClr val="bg1"/>
                </a:solidFill>
                <a:latin typeface="Segoe UI Semibold" panose="020B0702040204020203" pitchFamily="34" charset="0"/>
                <a:cs typeface="Segoe UI Semibold" panose="020B0702040204020203" pitchFamily="34" charset="0"/>
              </a:rPr>
              <a:t>Images</a:t>
            </a:r>
          </a:p>
        </p:txBody>
      </p:sp>
      <p:sp>
        <p:nvSpPr>
          <p:cNvPr id="18" name="Freeform 17"/>
          <p:cNvSpPr/>
          <p:nvPr/>
        </p:nvSpPr>
        <p:spPr>
          <a:xfrm>
            <a:off x="8699219" y="1661649"/>
            <a:ext cx="729018" cy="575662"/>
          </a:xfrm>
          <a:custGeom>
            <a:avLst/>
            <a:gdLst>
              <a:gd name="connsiteX0" fmla="*/ 1476623 w 3126452"/>
              <a:gd name="connsiteY0" fmla="*/ 885287 h 2468775"/>
              <a:gd name="connsiteX1" fmla="*/ 1478928 w 3126452"/>
              <a:gd name="connsiteY1" fmla="*/ 1628277 h 2468775"/>
              <a:gd name="connsiteX2" fmla="*/ 1679645 w 3126452"/>
              <a:gd name="connsiteY2" fmla="*/ 1543063 h 2468775"/>
              <a:gd name="connsiteX3" fmla="*/ 1825549 w 3126452"/>
              <a:gd name="connsiteY3" fmla="*/ 1886733 h 2468775"/>
              <a:gd name="connsiteX4" fmla="*/ 1954733 w 3126452"/>
              <a:gd name="connsiteY4" fmla="*/ 1831889 h 2468775"/>
              <a:gd name="connsiteX5" fmla="*/ 1808829 w 3126452"/>
              <a:gd name="connsiteY5" fmla="*/ 1488219 h 2468775"/>
              <a:gd name="connsiteX6" fmla="*/ 2009547 w 3126452"/>
              <a:gd name="connsiteY6" fmla="*/ 1403005 h 2468775"/>
              <a:gd name="connsiteX7" fmla="*/ 139420 w 3126452"/>
              <a:gd name="connsiteY7" fmla="*/ 440470 h 2468775"/>
              <a:gd name="connsiteX8" fmla="*/ 2987898 w 3126452"/>
              <a:gd name="connsiteY8" fmla="*/ 440470 h 2468775"/>
              <a:gd name="connsiteX9" fmla="*/ 3126452 w 3126452"/>
              <a:gd name="connsiteY9" fmla="*/ 579024 h 2468775"/>
              <a:gd name="connsiteX10" fmla="*/ 3126452 w 3126452"/>
              <a:gd name="connsiteY10" fmla="*/ 2330221 h 2468775"/>
              <a:gd name="connsiteX11" fmla="*/ 2987898 w 3126452"/>
              <a:gd name="connsiteY11" fmla="*/ 2468775 h 2468775"/>
              <a:gd name="connsiteX12" fmla="*/ 139420 w 3126452"/>
              <a:gd name="connsiteY12" fmla="*/ 2468775 h 2468775"/>
              <a:gd name="connsiteX13" fmla="*/ 866 w 3126452"/>
              <a:gd name="connsiteY13" fmla="*/ 2330221 h 2468775"/>
              <a:gd name="connsiteX14" fmla="*/ 866 w 3126452"/>
              <a:gd name="connsiteY14" fmla="*/ 579024 h 2468775"/>
              <a:gd name="connsiteX15" fmla="*/ 139420 w 3126452"/>
              <a:gd name="connsiteY15" fmla="*/ 440470 h 2468775"/>
              <a:gd name="connsiteX16" fmla="*/ 2108209 w 3126452"/>
              <a:gd name="connsiteY16" fmla="*/ 235693 h 2468775"/>
              <a:gd name="connsiteX17" fmla="*/ 2108209 w 3126452"/>
              <a:gd name="connsiteY17" fmla="*/ 284637 h 2468775"/>
              <a:gd name="connsiteX18" fmla="*/ 2324233 w 3126452"/>
              <a:gd name="connsiteY18" fmla="*/ 284637 h 2468775"/>
              <a:gd name="connsiteX19" fmla="*/ 2324233 w 3126452"/>
              <a:gd name="connsiteY19" fmla="*/ 235693 h 2468775"/>
              <a:gd name="connsiteX20" fmla="*/ 2475873 w 3126452"/>
              <a:gd name="connsiteY20" fmla="*/ 112242 h 2468775"/>
              <a:gd name="connsiteX21" fmla="*/ 2604641 w 3126452"/>
              <a:gd name="connsiteY21" fmla="*/ 112242 h 2468775"/>
              <a:gd name="connsiteX22" fmla="*/ 2604641 w 3126452"/>
              <a:gd name="connsiteY22" fmla="*/ 241009 h 2468775"/>
              <a:gd name="connsiteX23" fmla="*/ 2475873 w 3126452"/>
              <a:gd name="connsiteY23" fmla="*/ 241009 h 2468775"/>
              <a:gd name="connsiteX24" fmla="*/ 2771653 w 3126452"/>
              <a:gd name="connsiteY24" fmla="*/ 71269 h 2468775"/>
              <a:gd name="connsiteX25" fmla="*/ 2738340 w 3126452"/>
              <a:gd name="connsiteY25" fmla="*/ 104582 h 2468775"/>
              <a:gd name="connsiteX26" fmla="*/ 2809609 w 3126452"/>
              <a:gd name="connsiteY26" fmla="*/ 175852 h 2468775"/>
              <a:gd name="connsiteX27" fmla="*/ 2738340 w 3126452"/>
              <a:gd name="connsiteY27" fmla="*/ 247121 h 2468775"/>
              <a:gd name="connsiteX28" fmla="*/ 2773200 w 3126452"/>
              <a:gd name="connsiteY28" fmla="*/ 281982 h 2468775"/>
              <a:gd name="connsiteX29" fmla="*/ 2844469 w 3126452"/>
              <a:gd name="connsiteY29" fmla="*/ 210712 h 2468775"/>
              <a:gd name="connsiteX30" fmla="*/ 2915738 w 3126452"/>
              <a:gd name="connsiteY30" fmla="*/ 281982 h 2468775"/>
              <a:gd name="connsiteX31" fmla="*/ 2949051 w 3126452"/>
              <a:gd name="connsiteY31" fmla="*/ 248668 h 2468775"/>
              <a:gd name="connsiteX32" fmla="*/ 2877782 w 3126452"/>
              <a:gd name="connsiteY32" fmla="*/ 177399 h 2468775"/>
              <a:gd name="connsiteX33" fmla="*/ 2949051 w 3126452"/>
              <a:gd name="connsiteY33" fmla="*/ 106130 h 2468775"/>
              <a:gd name="connsiteX34" fmla="*/ 2914191 w 3126452"/>
              <a:gd name="connsiteY34" fmla="*/ 71269 h 2468775"/>
              <a:gd name="connsiteX35" fmla="*/ 2842922 w 3126452"/>
              <a:gd name="connsiteY35" fmla="*/ 142539 h 2468775"/>
              <a:gd name="connsiteX36" fmla="*/ 2432245 w 3126452"/>
              <a:gd name="connsiteY36" fmla="*/ 68613 h 2468775"/>
              <a:gd name="connsiteX37" fmla="*/ 2432245 w 3126452"/>
              <a:gd name="connsiteY37" fmla="*/ 284637 h 2468775"/>
              <a:gd name="connsiteX38" fmla="*/ 2648269 w 3126452"/>
              <a:gd name="connsiteY38" fmla="*/ 284637 h 2468775"/>
              <a:gd name="connsiteX39" fmla="*/ 2648269 w 3126452"/>
              <a:gd name="connsiteY39" fmla="*/ 68613 h 2468775"/>
              <a:gd name="connsiteX40" fmla="*/ 129682 w 3126452"/>
              <a:gd name="connsiteY40" fmla="*/ 0 h 2468775"/>
              <a:gd name="connsiteX41" fmla="*/ 2995904 w 3126452"/>
              <a:gd name="connsiteY41" fmla="*/ 0 h 2468775"/>
              <a:gd name="connsiteX42" fmla="*/ 3125586 w 3126452"/>
              <a:gd name="connsiteY42" fmla="*/ 129682 h 2468775"/>
              <a:gd name="connsiteX43" fmla="*/ 3125586 w 3126452"/>
              <a:gd name="connsiteY43" fmla="*/ 434454 h 2468775"/>
              <a:gd name="connsiteX44" fmla="*/ 3104230 w 3126452"/>
              <a:gd name="connsiteY44" fmla="*/ 402780 h 2468775"/>
              <a:gd name="connsiteX45" fmla="*/ 3001050 w 3126452"/>
              <a:gd name="connsiteY45" fmla="*/ 360041 h 2468775"/>
              <a:gd name="connsiteX46" fmla="*/ 124536 w 3126452"/>
              <a:gd name="connsiteY46" fmla="*/ 360041 h 2468775"/>
              <a:gd name="connsiteX47" fmla="*/ 21356 w 3126452"/>
              <a:gd name="connsiteY47" fmla="*/ 402780 h 2468775"/>
              <a:gd name="connsiteX48" fmla="*/ 0 w 3126452"/>
              <a:gd name="connsiteY48" fmla="*/ 434454 h 2468775"/>
              <a:gd name="connsiteX49" fmla="*/ 0 w 3126452"/>
              <a:gd name="connsiteY49" fmla="*/ 129682 h 2468775"/>
              <a:gd name="connsiteX50" fmla="*/ 129682 w 3126452"/>
              <a:gd name="connsiteY50" fmla="*/ 0 h 246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126452" h="2468775">
                <a:moveTo>
                  <a:pt x="1476623" y="885287"/>
                </a:moveTo>
                <a:lnTo>
                  <a:pt x="1478928" y="1628277"/>
                </a:lnTo>
                <a:lnTo>
                  <a:pt x="1679645" y="1543063"/>
                </a:lnTo>
                <a:lnTo>
                  <a:pt x="1825549" y="1886733"/>
                </a:lnTo>
                <a:lnTo>
                  <a:pt x="1954733" y="1831889"/>
                </a:lnTo>
                <a:lnTo>
                  <a:pt x="1808829" y="1488219"/>
                </a:lnTo>
                <a:lnTo>
                  <a:pt x="2009547" y="1403005"/>
                </a:lnTo>
                <a:close/>
                <a:moveTo>
                  <a:pt x="139420" y="440470"/>
                </a:moveTo>
                <a:lnTo>
                  <a:pt x="2987898" y="440470"/>
                </a:lnTo>
                <a:cubicBezTo>
                  <a:pt x="3064419" y="440470"/>
                  <a:pt x="3126452" y="502503"/>
                  <a:pt x="3126452" y="579024"/>
                </a:cubicBezTo>
                <a:lnTo>
                  <a:pt x="3126452" y="2330221"/>
                </a:lnTo>
                <a:cubicBezTo>
                  <a:pt x="3126452" y="2406742"/>
                  <a:pt x="3064419" y="2468775"/>
                  <a:pt x="2987898" y="2468775"/>
                </a:cubicBezTo>
                <a:lnTo>
                  <a:pt x="139420" y="2468775"/>
                </a:lnTo>
                <a:cubicBezTo>
                  <a:pt x="62899" y="2468775"/>
                  <a:pt x="866" y="2406742"/>
                  <a:pt x="866" y="2330221"/>
                </a:cubicBezTo>
                <a:lnTo>
                  <a:pt x="866" y="579024"/>
                </a:lnTo>
                <a:cubicBezTo>
                  <a:pt x="866" y="502503"/>
                  <a:pt x="62899" y="440470"/>
                  <a:pt x="139420" y="440470"/>
                </a:cubicBezTo>
                <a:close/>
                <a:moveTo>
                  <a:pt x="2108209" y="235693"/>
                </a:moveTo>
                <a:lnTo>
                  <a:pt x="2108209" y="284637"/>
                </a:lnTo>
                <a:lnTo>
                  <a:pt x="2324233" y="284637"/>
                </a:lnTo>
                <a:lnTo>
                  <a:pt x="2324233" y="235693"/>
                </a:lnTo>
                <a:close/>
                <a:moveTo>
                  <a:pt x="2475873" y="112242"/>
                </a:moveTo>
                <a:lnTo>
                  <a:pt x="2604641" y="112242"/>
                </a:lnTo>
                <a:lnTo>
                  <a:pt x="2604641" y="241009"/>
                </a:lnTo>
                <a:lnTo>
                  <a:pt x="2475873" y="241009"/>
                </a:lnTo>
                <a:close/>
                <a:moveTo>
                  <a:pt x="2771653" y="71269"/>
                </a:moveTo>
                <a:lnTo>
                  <a:pt x="2738340" y="104582"/>
                </a:lnTo>
                <a:lnTo>
                  <a:pt x="2809609" y="175852"/>
                </a:lnTo>
                <a:lnTo>
                  <a:pt x="2738340" y="247121"/>
                </a:lnTo>
                <a:lnTo>
                  <a:pt x="2773200" y="281982"/>
                </a:lnTo>
                <a:lnTo>
                  <a:pt x="2844469" y="210712"/>
                </a:lnTo>
                <a:lnTo>
                  <a:pt x="2915738" y="281982"/>
                </a:lnTo>
                <a:lnTo>
                  <a:pt x="2949051" y="248668"/>
                </a:lnTo>
                <a:lnTo>
                  <a:pt x="2877782" y="177399"/>
                </a:lnTo>
                <a:lnTo>
                  <a:pt x="2949051" y="106130"/>
                </a:lnTo>
                <a:lnTo>
                  <a:pt x="2914191" y="71269"/>
                </a:lnTo>
                <a:lnTo>
                  <a:pt x="2842922" y="142539"/>
                </a:lnTo>
                <a:close/>
                <a:moveTo>
                  <a:pt x="2432245" y="68613"/>
                </a:moveTo>
                <a:lnTo>
                  <a:pt x="2432245" y="284637"/>
                </a:lnTo>
                <a:lnTo>
                  <a:pt x="2648269" y="284637"/>
                </a:lnTo>
                <a:lnTo>
                  <a:pt x="2648269" y="68613"/>
                </a:lnTo>
                <a:close/>
                <a:moveTo>
                  <a:pt x="129682" y="0"/>
                </a:moveTo>
                <a:lnTo>
                  <a:pt x="2995904" y="0"/>
                </a:lnTo>
                <a:cubicBezTo>
                  <a:pt x="3067525" y="0"/>
                  <a:pt x="3125586" y="58061"/>
                  <a:pt x="3125586" y="129682"/>
                </a:cubicBezTo>
                <a:lnTo>
                  <a:pt x="3125586" y="434454"/>
                </a:lnTo>
                <a:lnTo>
                  <a:pt x="3104230" y="402780"/>
                </a:lnTo>
                <a:cubicBezTo>
                  <a:pt x="3077824" y="376374"/>
                  <a:pt x="3041345" y="360041"/>
                  <a:pt x="3001050" y="360041"/>
                </a:cubicBezTo>
                <a:lnTo>
                  <a:pt x="124536" y="360041"/>
                </a:lnTo>
                <a:cubicBezTo>
                  <a:pt x="84242" y="360041"/>
                  <a:pt x="47762" y="376374"/>
                  <a:pt x="21356" y="402780"/>
                </a:cubicBezTo>
                <a:lnTo>
                  <a:pt x="0" y="434454"/>
                </a:lnTo>
                <a:lnTo>
                  <a:pt x="0" y="129682"/>
                </a:lnTo>
                <a:cubicBezTo>
                  <a:pt x="0" y="58061"/>
                  <a:pt x="58061" y="0"/>
                  <a:pt x="1296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19" name="TextBox 18"/>
          <p:cNvSpPr txBox="1"/>
          <p:nvPr/>
        </p:nvSpPr>
        <p:spPr>
          <a:xfrm>
            <a:off x="8449447" y="2283268"/>
            <a:ext cx="1219742" cy="337540"/>
          </a:xfrm>
          <a:prstGeom prst="rect">
            <a:avLst/>
          </a:prstGeom>
          <a:noFill/>
        </p:spPr>
        <p:txBody>
          <a:bodyPr wrap="square" lIns="0" rIns="0" rtlCol="0">
            <a:noAutofit/>
          </a:bodyPr>
          <a:lstStyle/>
          <a:p>
            <a:pPr algn="ctr"/>
            <a:r>
              <a:rPr lang="de-DE" sz="1224" cap="all" dirty="0" err="1">
                <a:solidFill>
                  <a:schemeClr val="bg1"/>
                </a:solidFill>
              </a:rPr>
              <a:t>Application</a:t>
            </a:r>
            <a:endParaRPr lang="de-DE" sz="1224" cap="all" dirty="0">
              <a:solidFill>
                <a:schemeClr val="bg1"/>
              </a:solidFill>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9652" y="1550833"/>
            <a:ext cx="483840" cy="483840"/>
          </a:xfrm>
          <a:prstGeom prst="rect">
            <a:avLst/>
          </a:prstGeom>
        </p:spPr>
      </p:pic>
      <p:cxnSp>
        <p:nvCxnSpPr>
          <p:cNvPr id="22" name="Straight Connector 21"/>
          <p:cNvCxnSpPr/>
          <p:nvPr/>
        </p:nvCxnSpPr>
        <p:spPr>
          <a:xfrm>
            <a:off x="6292314" y="5332874"/>
            <a:ext cx="5506225" cy="0"/>
          </a:xfrm>
          <a:prstGeom prst="line">
            <a:avLst/>
          </a:prstGeom>
          <a:ln w="254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8310552" y="5699997"/>
            <a:ext cx="606475" cy="752027"/>
          </a:xfrm>
          <a:custGeom>
            <a:avLst/>
            <a:gdLst>
              <a:gd name="connsiteX0" fmla="*/ 1566173 w 1800200"/>
              <a:gd name="connsiteY0" fmla="*/ 1944215 h 2232248"/>
              <a:gd name="connsiteX1" fmla="*/ 1620179 w 1800200"/>
              <a:gd name="connsiteY1" fmla="*/ 1998221 h 2232248"/>
              <a:gd name="connsiteX2" fmla="*/ 1566173 w 1800200"/>
              <a:gd name="connsiteY2" fmla="*/ 2052227 h 2232248"/>
              <a:gd name="connsiteX3" fmla="*/ 1512167 w 1800200"/>
              <a:gd name="connsiteY3" fmla="*/ 1998221 h 2232248"/>
              <a:gd name="connsiteX4" fmla="*/ 1566173 w 1800200"/>
              <a:gd name="connsiteY4" fmla="*/ 1944215 h 2232248"/>
              <a:gd name="connsiteX5" fmla="*/ 378041 w 1800200"/>
              <a:gd name="connsiteY5" fmla="*/ 1751685 h 2232248"/>
              <a:gd name="connsiteX6" fmla="*/ 324035 w 1800200"/>
              <a:gd name="connsiteY6" fmla="*/ 1805691 h 2232248"/>
              <a:gd name="connsiteX7" fmla="*/ 378041 w 1800200"/>
              <a:gd name="connsiteY7" fmla="*/ 1859697 h 2232248"/>
              <a:gd name="connsiteX8" fmla="*/ 432047 w 1800200"/>
              <a:gd name="connsiteY8" fmla="*/ 1805691 h 2232248"/>
              <a:gd name="connsiteX9" fmla="*/ 378041 w 1800200"/>
              <a:gd name="connsiteY9" fmla="*/ 1751685 h 2232248"/>
              <a:gd name="connsiteX10" fmla="*/ 711085 w 1800200"/>
              <a:gd name="connsiteY10" fmla="*/ 1267754 h 2232248"/>
              <a:gd name="connsiteX11" fmla="*/ 812946 w 1800200"/>
              <a:gd name="connsiteY11" fmla="*/ 1369615 h 2232248"/>
              <a:gd name="connsiteX12" fmla="*/ 804941 w 1800200"/>
              <a:gd name="connsiteY12" fmla="*/ 1409264 h 2232248"/>
              <a:gd name="connsiteX13" fmla="*/ 490936 w 1800200"/>
              <a:gd name="connsiteY13" fmla="*/ 1918586 h 2232248"/>
              <a:gd name="connsiteX14" fmla="*/ 378041 w 1800200"/>
              <a:gd name="connsiteY14" fmla="*/ 1965349 h 2232248"/>
              <a:gd name="connsiteX15" fmla="*/ 218383 w 1800200"/>
              <a:gd name="connsiteY15" fmla="*/ 1805691 h 2232248"/>
              <a:gd name="connsiteX16" fmla="*/ 265146 w 1800200"/>
              <a:gd name="connsiteY16" fmla="*/ 1692796 h 2232248"/>
              <a:gd name="connsiteX17" fmla="*/ 632264 w 1800200"/>
              <a:gd name="connsiteY17" fmla="*/ 1304925 h 2232248"/>
              <a:gd name="connsiteX18" fmla="*/ 711085 w 1800200"/>
              <a:gd name="connsiteY18" fmla="*/ 1267754 h 2232248"/>
              <a:gd name="connsiteX19" fmla="*/ 900099 w 1800200"/>
              <a:gd name="connsiteY19" fmla="*/ 1075033 h 2232248"/>
              <a:gd name="connsiteX20" fmla="*/ 864095 w 1800200"/>
              <a:gd name="connsiteY20" fmla="*/ 1111037 h 2232248"/>
              <a:gd name="connsiteX21" fmla="*/ 900099 w 1800200"/>
              <a:gd name="connsiteY21" fmla="*/ 1147041 h 2232248"/>
              <a:gd name="connsiteX22" fmla="*/ 936103 w 1800200"/>
              <a:gd name="connsiteY22" fmla="*/ 1111037 h 2232248"/>
              <a:gd name="connsiteX23" fmla="*/ 900099 w 1800200"/>
              <a:gd name="connsiteY23" fmla="*/ 1075033 h 2232248"/>
              <a:gd name="connsiteX24" fmla="*/ 1019230 w 1800200"/>
              <a:gd name="connsiteY24" fmla="*/ 1026846 h 2232248"/>
              <a:gd name="connsiteX25" fmla="*/ 993771 w 1800200"/>
              <a:gd name="connsiteY25" fmla="*/ 1037391 h 2232248"/>
              <a:gd name="connsiteX26" fmla="*/ 993771 w 1800200"/>
              <a:gd name="connsiteY26" fmla="*/ 1088308 h 2232248"/>
              <a:gd name="connsiteX27" fmla="*/ 1044688 w 1800200"/>
              <a:gd name="connsiteY27" fmla="*/ 1088308 h 2232248"/>
              <a:gd name="connsiteX28" fmla="*/ 1044688 w 1800200"/>
              <a:gd name="connsiteY28" fmla="*/ 1037391 h 2232248"/>
              <a:gd name="connsiteX29" fmla="*/ 1019230 w 1800200"/>
              <a:gd name="connsiteY29" fmla="*/ 1026846 h 2232248"/>
              <a:gd name="connsiteX30" fmla="*/ 780969 w 1800200"/>
              <a:gd name="connsiteY30" fmla="*/ 1026846 h 2232248"/>
              <a:gd name="connsiteX31" fmla="*/ 755510 w 1800200"/>
              <a:gd name="connsiteY31" fmla="*/ 1037391 h 2232248"/>
              <a:gd name="connsiteX32" fmla="*/ 755510 w 1800200"/>
              <a:gd name="connsiteY32" fmla="*/ 1088308 h 2232248"/>
              <a:gd name="connsiteX33" fmla="*/ 806427 w 1800200"/>
              <a:gd name="connsiteY33" fmla="*/ 1088308 h 2232248"/>
              <a:gd name="connsiteX34" fmla="*/ 806427 w 1800200"/>
              <a:gd name="connsiteY34" fmla="*/ 1037391 h 2232248"/>
              <a:gd name="connsiteX35" fmla="*/ 780969 w 1800200"/>
              <a:gd name="connsiteY35" fmla="*/ 1026846 h 2232248"/>
              <a:gd name="connsiteX36" fmla="*/ 1068575 w 1800200"/>
              <a:gd name="connsiteY36" fmla="*/ 907715 h 2232248"/>
              <a:gd name="connsiteX37" fmla="*/ 1032571 w 1800200"/>
              <a:gd name="connsiteY37" fmla="*/ 943719 h 2232248"/>
              <a:gd name="connsiteX38" fmla="*/ 1068575 w 1800200"/>
              <a:gd name="connsiteY38" fmla="*/ 979723 h 2232248"/>
              <a:gd name="connsiteX39" fmla="*/ 1104579 w 1800200"/>
              <a:gd name="connsiteY39" fmla="*/ 943719 h 2232248"/>
              <a:gd name="connsiteX40" fmla="*/ 1068575 w 1800200"/>
              <a:gd name="connsiteY40" fmla="*/ 907715 h 2232248"/>
              <a:gd name="connsiteX41" fmla="*/ 731623 w 1800200"/>
              <a:gd name="connsiteY41" fmla="*/ 907715 h 2232248"/>
              <a:gd name="connsiteX42" fmla="*/ 695619 w 1800200"/>
              <a:gd name="connsiteY42" fmla="*/ 943719 h 2232248"/>
              <a:gd name="connsiteX43" fmla="*/ 731623 w 1800200"/>
              <a:gd name="connsiteY43" fmla="*/ 979723 h 2232248"/>
              <a:gd name="connsiteX44" fmla="*/ 767627 w 1800200"/>
              <a:gd name="connsiteY44" fmla="*/ 943719 h 2232248"/>
              <a:gd name="connsiteX45" fmla="*/ 731623 w 1800200"/>
              <a:gd name="connsiteY45" fmla="*/ 907715 h 2232248"/>
              <a:gd name="connsiteX46" fmla="*/ 900099 w 1800200"/>
              <a:gd name="connsiteY46" fmla="*/ 864095 h 2232248"/>
              <a:gd name="connsiteX47" fmla="*/ 819090 w 1800200"/>
              <a:gd name="connsiteY47" fmla="*/ 945104 h 2232248"/>
              <a:gd name="connsiteX48" fmla="*/ 900099 w 1800200"/>
              <a:gd name="connsiteY48" fmla="*/ 1026113 h 2232248"/>
              <a:gd name="connsiteX49" fmla="*/ 981108 w 1800200"/>
              <a:gd name="connsiteY49" fmla="*/ 945104 h 2232248"/>
              <a:gd name="connsiteX50" fmla="*/ 900099 w 1800200"/>
              <a:gd name="connsiteY50" fmla="*/ 864095 h 2232248"/>
              <a:gd name="connsiteX51" fmla="*/ 1019230 w 1800200"/>
              <a:gd name="connsiteY51" fmla="*/ 788585 h 2232248"/>
              <a:gd name="connsiteX52" fmla="*/ 993771 w 1800200"/>
              <a:gd name="connsiteY52" fmla="*/ 799130 h 2232248"/>
              <a:gd name="connsiteX53" fmla="*/ 993771 w 1800200"/>
              <a:gd name="connsiteY53" fmla="*/ 850047 h 2232248"/>
              <a:gd name="connsiteX54" fmla="*/ 1044688 w 1800200"/>
              <a:gd name="connsiteY54" fmla="*/ 850047 h 2232248"/>
              <a:gd name="connsiteX55" fmla="*/ 1044688 w 1800200"/>
              <a:gd name="connsiteY55" fmla="*/ 799130 h 2232248"/>
              <a:gd name="connsiteX56" fmla="*/ 1019230 w 1800200"/>
              <a:gd name="connsiteY56" fmla="*/ 788585 h 2232248"/>
              <a:gd name="connsiteX57" fmla="*/ 780969 w 1800200"/>
              <a:gd name="connsiteY57" fmla="*/ 788585 h 2232248"/>
              <a:gd name="connsiteX58" fmla="*/ 755510 w 1800200"/>
              <a:gd name="connsiteY58" fmla="*/ 799130 h 2232248"/>
              <a:gd name="connsiteX59" fmla="*/ 755510 w 1800200"/>
              <a:gd name="connsiteY59" fmla="*/ 850047 h 2232248"/>
              <a:gd name="connsiteX60" fmla="*/ 806427 w 1800200"/>
              <a:gd name="connsiteY60" fmla="*/ 850047 h 2232248"/>
              <a:gd name="connsiteX61" fmla="*/ 806427 w 1800200"/>
              <a:gd name="connsiteY61" fmla="*/ 799130 h 2232248"/>
              <a:gd name="connsiteX62" fmla="*/ 780969 w 1800200"/>
              <a:gd name="connsiteY62" fmla="*/ 788585 h 2232248"/>
              <a:gd name="connsiteX63" fmla="*/ 900099 w 1800200"/>
              <a:gd name="connsiteY63" fmla="*/ 738081 h 2232248"/>
              <a:gd name="connsiteX64" fmla="*/ 864095 w 1800200"/>
              <a:gd name="connsiteY64" fmla="*/ 774085 h 2232248"/>
              <a:gd name="connsiteX65" fmla="*/ 900099 w 1800200"/>
              <a:gd name="connsiteY65" fmla="*/ 810089 h 2232248"/>
              <a:gd name="connsiteX66" fmla="*/ 936103 w 1800200"/>
              <a:gd name="connsiteY66" fmla="*/ 774085 h 2232248"/>
              <a:gd name="connsiteX67" fmla="*/ 900099 w 1800200"/>
              <a:gd name="connsiteY67" fmla="*/ 738081 h 2232248"/>
              <a:gd name="connsiteX68" fmla="*/ 900099 w 1800200"/>
              <a:gd name="connsiteY68" fmla="*/ 694341 h 2232248"/>
              <a:gd name="connsiteX69" fmla="*/ 1148319 w 1800200"/>
              <a:gd name="connsiteY69" fmla="*/ 942561 h 2232248"/>
              <a:gd name="connsiteX70" fmla="*/ 900099 w 1800200"/>
              <a:gd name="connsiteY70" fmla="*/ 1190781 h 2232248"/>
              <a:gd name="connsiteX71" fmla="*/ 651879 w 1800200"/>
              <a:gd name="connsiteY71" fmla="*/ 942561 h 2232248"/>
              <a:gd name="connsiteX72" fmla="*/ 900099 w 1800200"/>
              <a:gd name="connsiteY72" fmla="*/ 694341 h 2232248"/>
              <a:gd name="connsiteX73" fmla="*/ 900099 w 1800200"/>
              <a:gd name="connsiteY73" fmla="*/ 651686 h 2232248"/>
              <a:gd name="connsiteX74" fmla="*/ 609224 w 1800200"/>
              <a:gd name="connsiteY74" fmla="*/ 942561 h 2232248"/>
              <a:gd name="connsiteX75" fmla="*/ 900099 w 1800200"/>
              <a:gd name="connsiteY75" fmla="*/ 1233436 h 2232248"/>
              <a:gd name="connsiteX76" fmla="*/ 1190974 w 1800200"/>
              <a:gd name="connsiteY76" fmla="*/ 942561 h 2232248"/>
              <a:gd name="connsiteX77" fmla="*/ 900099 w 1800200"/>
              <a:gd name="connsiteY77" fmla="*/ 651686 h 2232248"/>
              <a:gd name="connsiteX78" fmla="*/ 900099 w 1800200"/>
              <a:gd name="connsiteY78" fmla="*/ 313456 h 2232248"/>
              <a:gd name="connsiteX79" fmla="*/ 1529204 w 1800200"/>
              <a:gd name="connsiteY79" fmla="*/ 942561 h 2232248"/>
              <a:gd name="connsiteX80" fmla="*/ 900099 w 1800200"/>
              <a:gd name="connsiteY80" fmla="*/ 1571666 h 2232248"/>
              <a:gd name="connsiteX81" fmla="*/ 773312 w 1800200"/>
              <a:gd name="connsiteY81" fmla="*/ 1558885 h 2232248"/>
              <a:gd name="connsiteX82" fmla="*/ 765761 w 1800200"/>
              <a:gd name="connsiteY82" fmla="*/ 1556541 h 2232248"/>
              <a:gd name="connsiteX83" fmla="*/ 847271 w 1800200"/>
              <a:gd name="connsiteY83" fmla="*/ 1423593 h 2232248"/>
              <a:gd name="connsiteX84" fmla="*/ 858420 w 1800200"/>
              <a:gd name="connsiteY84" fmla="*/ 1368343 h 2232248"/>
              <a:gd name="connsiteX85" fmla="*/ 716551 w 1800200"/>
              <a:gd name="connsiteY85" fmla="*/ 1226403 h 2232248"/>
              <a:gd name="connsiteX86" fmla="*/ 606771 w 1800200"/>
              <a:gd name="connsiteY86" fmla="*/ 1278200 h 2232248"/>
              <a:gd name="connsiteX87" fmla="*/ 482328 w 1800200"/>
              <a:gd name="connsiteY87" fmla="*/ 1409743 h 2232248"/>
              <a:gd name="connsiteX88" fmla="*/ 455255 w 1800200"/>
              <a:gd name="connsiteY88" fmla="*/ 1387405 h 2232248"/>
              <a:gd name="connsiteX89" fmla="*/ 270994 w 1800200"/>
              <a:gd name="connsiteY89" fmla="*/ 942561 h 2232248"/>
              <a:gd name="connsiteX90" fmla="*/ 900099 w 1800200"/>
              <a:gd name="connsiteY90" fmla="*/ 313456 h 2232248"/>
              <a:gd name="connsiteX91" fmla="*/ 1566173 w 1800200"/>
              <a:gd name="connsiteY91" fmla="*/ 180019 h 2232248"/>
              <a:gd name="connsiteX92" fmla="*/ 1620179 w 1800200"/>
              <a:gd name="connsiteY92" fmla="*/ 234025 h 2232248"/>
              <a:gd name="connsiteX93" fmla="*/ 1566173 w 1800200"/>
              <a:gd name="connsiteY93" fmla="*/ 288031 h 2232248"/>
              <a:gd name="connsiteX94" fmla="*/ 1512167 w 1800200"/>
              <a:gd name="connsiteY94" fmla="*/ 234025 h 2232248"/>
              <a:gd name="connsiteX95" fmla="*/ 1566173 w 1800200"/>
              <a:gd name="connsiteY95" fmla="*/ 180019 h 2232248"/>
              <a:gd name="connsiteX96" fmla="*/ 234025 w 1800200"/>
              <a:gd name="connsiteY96" fmla="*/ 180019 h 2232248"/>
              <a:gd name="connsiteX97" fmla="*/ 288031 w 1800200"/>
              <a:gd name="connsiteY97" fmla="*/ 234025 h 2232248"/>
              <a:gd name="connsiteX98" fmla="*/ 234025 w 1800200"/>
              <a:gd name="connsiteY98" fmla="*/ 288031 h 2232248"/>
              <a:gd name="connsiteX99" fmla="*/ 180019 w 1800200"/>
              <a:gd name="connsiteY99" fmla="*/ 234025 h 2232248"/>
              <a:gd name="connsiteX100" fmla="*/ 234025 w 1800200"/>
              <a:gd name="connsiteY100" fmla="*/ 180019 h 2232248"/>
              <a:gd name="connsiteX101" fmla="*/ 189169 w 1800200"/>
              <a:gd name="connsiteY101" fmla="*/ 108012 h 2232248"/>
              <a:gd name="connsiteX102" fmla="*/ 108012 w 1800200"/>
              <a:gd name="connsiteY102" fmla="*/ 189169 h 2232248"/>
              <a:gd name="connsiteX103" fmla="*/ 108012 w 1800200"/>
              <a:gd name="connsiteY103" fmla="*/ 2043079 h 2232248"/>
              <a:gd name="connsiteX104" fmla="*/ 189169 w 1800200"/>
              <a:gd name="connsiteY104" fmla="*/ 2124236 h 2232248"/>
              <a:gd name="connsiteX105" fmla="*/ 1611031 w 1800200"/>
              <a:gd name="connsiteY105" fmla="*/ 2124236 h 2232248"/>
              <a:gd name="connsiteX106" fmla="*/ 1692188 w 1800200"/>
              <a:gd name="connsiteY106" fmla="*/ 2043079 h 2232248"/>
              <a:gd name="connsiteX107" fmla="*/ 1692188 w 1800200"/>
              <a:gd name="connsiteY107" fmla="*/ 189169 h 2232248"/>
              <a:gd name="connsiteX108" fmla="*/ 1611031 w 1800200"/>
              <a:gd name="connsiteY108" fmla="*/ 108012 h 2232248"/>
              <a:gd name="connsiteX109" fmla="*/ 161496 w 1800200"/>
              <a:gd name="connsiteY109" fmla="*/ 0 h 2232248"/>
              <a:gd name="connsiteX110" fmla="*/ 1638704 w 1800200"/>
              <a:gd name="connsiteY110" fmla="*/ 0 h 2232248"/>
              <a:gd name="connsiteX111" fmla="*/ 1800200 w 1800200"/>
              <a:gd name="connsiteY111" fmla="*/ 161496 h 2232248"/>
              <a:gd name="connsiteX112" fmla="*/ 1800200 w 1800200"/>
              <a:gd name="connsiteY112" fmla="*/ 2070752 h 2232248"/>
              <a:gd name="connsiteX113" fmla="*/ 1638704 w 1800200"/>
              <a:gd name="connsiteY113" fmla="*/ 2232248 h 2232248"/>
              <a:gd name="connsiteX114" fmla="*/ 161496 w 1800200"/>
              <a:gd name="connsiteY114" fmla="*/ 2232248 h 2232248"/>
              <a:gd name="connsiteX115" fmla="*/ 0 w 1800200"/>
              <a:gd name="connsiteY115" fmla="*/ 2070752 h 2232248"/>
              <a:gd name="connsiteX116" fmla="*/ 0 w 1800200"/>
              <a:gd name="connsiteY116" fmla="*/ 161496 h 2232248"/>
              <a:gd name="connsiteX117" fmla="*/ 161496 w 1800200"/>
              <a:gd name="connsiteY117" fmla="*/ 0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00200" h="2232248">
                <a:moveTo>
                  <a:pt x="1566173" y="1944215"/>
                </a:moveTo>
                <a:cubicBezTo>
                  <a:pt x="1596000" y="1944215"/>
                  <a:pt x="1620179" y="1968394"/>
                  <a:pt x="1620179" y="1998221"/>
                </a:cubicBezTo>
                <a:cubicBezTo>
                  <a:pt x="1620179" y="2028048"/>
                  <a:pt x="1596000" y="2052227"/>
                  <a:pt x="1566173" y="2052227"/>
                </a:cubicBezTo>
                <a:cubicBezTo>
                  <a:pt x="1536346" y="2052227"/>
                  <a:pt x="1512167" y="2028048"/>
                  <a:pt x="1512167" y="1998221"/>
                </a:cubicBezTo>
                <a:cubicBezTo>
                  <a:pt x="1512167" y="1968394"/>
                  <a:pt x="1536346" y="1944215"/>
                  <a:pt x="1566173" y="1944215"/>
                </a:cubicBezTo>
                <a:close/>
                <a:moveTo>
                  <a:pt x="378041" y="1751685"/>
                </a:moveTo>
                <a:cubicBezTo>
                  <a:pt x="348214" y="1751685"/>
                  <a:pt x="324035" y="1775864"/>
                  <a:pt x="324035" y="1805691"/>
                </a:cubicBezTo>
                <a:cubicBezTo>
                  <a:pt x="324035" y="1835518"/>
                  <a:pt x="348214" y="1859697"/>
                  <a:pt x="378041" y="1859697"/>
                </a:cubicBezTo>
                <a:cubicBezTo>
                  <a:pt x="407868" y="1859697"/>
                  <a:pt x="432047" y="1835518"/>
                  <a:pt x="432047" y="1805691"/>
                </a:cubicBezTo>
                <a:cubicBezTo>
                  <a:pt x="432047" y="1775864"/>
                  <a:pt x="407868" y="1751685"/>
                  <a:pt x="378041" y="1751685"/>
                </a:cubicBezTo>
                <a:close/>
                <a:moveTo>
                  <a:pt x="711085" y="1267754"/>
                </a:moveTo>
                <a:cubicBezTo>
                  <a:pt x="743049" y="1266561"/>
                  <a:pt x="812946" y="1313359"/>
                  <a:pt x="812946" y="1369615"/>
                </a:cubicBezTo>
                <a:cubicBezTo>
                  <a:pt x="812946" y="1383679"/>
                  <a:pt x="810096" y="1397077"/>
                  <a:pt x="804941" y="1409264"/>
                </a:cubicBezTo>
                <a:cubicBezTo>
                  <a:pt x="700273" y="1579038"/>
                  <a:pt x="599702" y="1745584"/>
                  <a:pt x="490936" y="1918586"/>
                </a:cubicBezTo>
                <a:cubicBezTo>
                  <a:pt x="473742" y="1945934"/>
                  <a:pt x="427209" y="1965349"/>
                  <a:pt x="378041" y="1965349"/>
                </a:cubicBezTo>
                <a:cubicBezTo>
                  <a:pt x="289864" y="1965349"/>
                  <a:pt x="218383" y="1893868"/>
                  <a:pt x="218383" y="1805691"/>
                </a:cubicBezTo>
                <a:cubicBezTo>
                  <a:pt x="218383" y="1761603"/>
                  <a:pt x="236253" y="1721688"/>
                  <a:pt x="265146" y="1692796"/>
                </a:cubicBezTo>
                <a:lnTo>
                  <a:pt x="632264" y="1304925"/>
                </a:lnTo>
                <a:cubicBezTo>
                  <a:pt x="651818" y="1286472"/>
                  <a:pt x="680971" y="1268878"/>
                  <a:pt x="711085" y="1267754"/>
                </a:cubicBezTo>
                <a:close/>
                <a:moveTo>
                  <a:pt x="900099" y="1075033"/>
                </a:moveTo>
                <a:cubicBezTo>
                  <a:pt x="880215" y="1075033"/>
                  <a:pt x="864095" y="1091153"/>
                  <a:pt x="864095" y="1111037"/>
                </a:cubicBezTo>
                <a:cubicBezTo>
                  <a:pt x="864095" y="1130921"/>
                  <a:pt x="880215" y="1147041"/>
                  <a:pt x="900099" y="1147041"/>
                </a:cubicBezTo>
                <a:cubicBezTo>
                  <a:pt x="919983" y="1147041"/>
                  <a:pt x="936103" y="1130921"/>
                  <a:pt x="936103" y="1111037"/>
                </a:cubicBezTo>
                <a:cubicBezTo>
                  <a:pt x="936103" y="1091153"/>
                  <a:pt x="919983" y="1075033"/>
                  <a:pt x="900099" y="1075033"/>
                </a:cubicBezTo>
                <a:close/>
                <a:moveTo>
                  <a:pt x="1019230" y="1026846"/>
                </a:moveTo>
                <a:cubicBezTo>
                  <a:pt x="1010015" y="1026846"/>
                  <a:pt x="1000801" y="1030361"/>
                  <a:pt x="993771" y="1037391"/>
                </a:cubicBezTo>
                <a:cubicBezTo>
                  <a:pt x="979711" y="1051451"/>
                  <a:pt x="979711" y="1074248"/>
                  <a:pt x="993771" y="1088308"/>
                </a:cubicBezTo>
                <a:cubicBezTo>
                  <a:pt x="1007831" y="1102368"/>
                  <a:pt x="1030628" y="1102368"/>
                  <a:pt x="1044688" y="1088308"/>
                </a:cubicBezTo>
                <a:cubicBezTo>
                  <a:pt x="1058748" y="1074248"/>
                  <a:pt x="1058748" y="1051451"/>
                  <a:pt x="1044688" y="1037391"/>
                </a:cubicBezTo>
                <a:cubicBezTo>
                  <a:pt x="1037658" y="1030361"/>
                  <a:pt x="1028444" y="1026846"/>
                  <a:pt x="1019230" y="1026846"/>
                </a:cubicBezTo>
                <a:close/>
                <a:moveTo>
                  <a:pt x="780969" y="1026846"/>
                </a:moveTo>
                <a:cubicBezTo>
                  <a:pt x="771754" y="1026846"/>
                  <a:pt x="762540" y="1030361"/>
                  <a:pt x="755510" y="1037391"/>
                </a:cubicBezTo>
                <a:cubicBezTo>
                  <a:pt x="741450" y="1051451"/>
                  <a:pt x="741450" y="1074248"/>
                  <a:pt x="755510" y="1088308"/>
                </a:cubicBezTo>
                <a:cubicBezTo>
                  <a:pt x="769570" y="1102368"/>
                  <a:pt x="792367" y="1102368"/>
                  <a:pt x="806427" y="1088308"/>
                </a:cubicBezTo>
                <a:cubicBezTo>
                  <a:pt x="820487" y="1074248"/>
                  <a:pt x="820487" y="1051451"/>
                  <a:pt x="806427" y="1037391"/>
                </a:cubicBezTo>
                <a:cubicBezTo>
                  <a:pt x="799397" y="1030361"/>
                  <a:pt x="790183" y="1026846"/>
                  <a:pt x="780969" y="1026846"/>
                </a:cubicBezTo>
                <a:close/>
                <a:moveTo>
                  <a:pt x="1068575" y="907715"/>
                </a:moveTo>
                <a:cubicBezTo>
                  <a:pt x="1048691" y="907715"/>
                  <a:pt x="1032571" y="923835"/>
                  <a:pt x="1032571" y="943719"/>
                </a:cubicBezTo>
                <a:cubicBezTo>
                  <a:pt x="1032571" y="963603"/>
                  <a:pt x="1048691" y="979723"/>
                  <a:pt x="1068575" y="979723"/>
                </a:cubicBezTo>
                <a:cubicBezTo>
                  <a:pt x="1088459" y="979723"/>
                  <a:pt x="1104579" y="963603"/>
                  <a:pt x="1104579" y="943719"/>
                </a:cubicBezTo>
                <a:cubicBezTo>
                  <a:pt x="1104579" y="923835"/>
                  <a:pt x="1088459" y="907715"/>
                  <a:pt x="1068575" y="907715"/>
                </a:cubicBezTo>
                <a:close/>
                <a:moveTo>
                  <a:pt x="731623" y="907715"/>
                </a:moveTo>
                <a:cubicBezTo>
                  <a:pt x="711739" y="907715"/>
                  <a:pt x="695619" y="923835"/>
                  <a:pt x="695619" y="943719"/>
                </a:cubicBezTo>
                <a:cubicBezTo>
                  <a:pt x="695619" y="963603"/>
                  <a:pt x="711739" y="979723"/>
                  <a:pt x="731623" y="979723"/>
                </a:cubicBezTo>
                <a:cubicBezTo>
                  <a:pt x="751507" y="979723"/>
                  <a:pt x="767627" y="963603"/>
                  <a:pt x="767627" y="943719"/>
                </a:cubicBezTo>
                <a:cubicBezTo>
                  <a:pt x="767627" y="923835"/>
                  <a:pt x="751507" y="907715"/>
                  <a:pt x="731623" y="907715"/>
                </a:cubicBezTo>
                <a:close/>
                <a:moveTo>
                  <a:pt x="900099" y="864095"/>
                </a:moveTo>
                <a:cubicBezTo>
                  <a:pt x="855359" y="864095"/>
                  <a:pt x="819090" y="900364"/>
                  <a:pt x="819090" y="945104"/>
                </a:cubicBezTo>
                <a:cubicBezTo>
                  <a:pt x="819090" y="989844"/>
                  <a:pt x="855359" y="1026113"/>
                  <a:pt x="900099" y="1026113"/>
                </a:cubicBezTo>
                <a:cubicBezTo>
                  <a:pt x="944839" y="1026113"/>
                  <a:pt x="981108" y="989844"/>
                  <a:pt x="981108" y="945104"/>
                </a:cubicBezTo>
                <a:cubicBezTo>
                  <a:pt x="981108" y="900364"/>
                  <a:pt x="944839" y="864095"/>
                  <a:pt x="900099" y="864095"/>
                </a:cubicBezTo>
                <a:close/>
                <a:moveTo>
                  <a:pt x="1019230" y="788585"/>
                </a:moveTo>
                <a:cubicBezTo>
                  <a:pt x="1010015" y="788585"/>
                  <a:pt x="1000801" y="792100"/>
                  <a:pt x="993771" y="799130"/>
                </a:cubicBezTo>
                <a:cubicBezTo>
                  <a:pt x="979711" y="813190"/>
                  <a:pt x="979711" y="835987"/>
                  <a:pt x="993771" y="850047"/>
                </a:cubicBezTo>
                <a:cubicBezTo>
                  <a:pt x="1007831" y="864107"/>
                  <a:pt x="1030628" y="864107"/>
                  <a:pt x="1044688" y="850047"/>
                </a:cubicBezTo>
                <a:cubicBezTo>
                  <a:pt x="1058748" y="835987"/>
                  <a:pt x="1058748" y="813190"/>
                  <a:pt x="1044688" y="799130"/>
                </a:cubicBezTo>
                <a:cubicBezTo>
                  <a:pt x="1037658" y="792100"/>
                  <a:pt x="1028444" y="788585"/>
                  <a:pt x="1019230" y="788585"/>
                </a:cubicBezTo>
                <a:close/>
                <a:moveTo>
                  <a:pt x="780969" y="788585"/>
                </a:moveTo>
                <a:cubicBezTo>
                  <a:pt x="771754" y="788585"/>
                  <a:pt x="762540" y="792100"/>
                  <a:pt x="755510" y="799130"/>
                </a:cubicBezTo>
                <a:cubicBezTo>
                  <a:pt x="741450" y="813190"/>
                  <a:pt x="741450" y="835987"/>
                  <a:pt x="755510" y="850047"/>
                </a:cubicBezTo>
                <a:cubicBezTo>
                  <a:pt x="769570" y="864107"/>
                  <a:pt x="792367" y="864107"/>
                  <a:pt x="806427" y="850047"/>
                </a:cubicBezTo>
                <a:cubicBezTo>
                  <a:pt x="820487" y="835987"/>
                  <a:pt x="820487" y="813190"/>
                  <a:pt x="806427" y="799130"/>
                </a:cubicBezTo>
                <a:cubicBezTo>
                  <a:pt x="799397" y="792100"/>
                  <a:pt x="790183" y="788585"/>
                  <a:pt x="780969" y="788585"/>
                </a:cubicBezTo>
                <a:close/>
                <a:moveTo>
                  <a:pt x="900099" y="738081"/>
                </a:moveTo>
                <a:cubicBezTo>
                  <a:pt x="880215" y="738081"/>
                  <a:pt x="864095" y="754201"/>
                  <a:pt x="864095" y="774085"/>
                </a:cubicBezTo>
                <a:cubicBezTo>
                  <a:pt x="864095" y="793969"/>
                  <a:pt x="880215" y="810089"/>
                  <a:pt x="900099" y="810089"/>
                </a:cubicBezTo>
                <a:cubicBezTo>
                  <a:pt x="919983" y="810089"/>
                  <a:pt x="936103" y="793969"/>
                  <a:pt x="936103" y="774085"/>
                </a:cubicBezTo>
                <a:cubicBezTo>
                  <a:pt x="936103" y="754201"/>
                  <a:pt x="919983" y="738081"/>
                  <a:pt x="900099" y="738081"/>
                </a:cubicBezTo>
                <a:close/>
                <a:moveTo>
                  <a:pt x="900099" y="694341"/>
                </a:moveTo>
                <a:cubicBezTo>
                  <a:pt x="1037187" y="694341"/>
                  <a:pt x="1148319" y="805473"/>
                  <a:pt x="1148319" y="942561"/>
                </a:cubicBezTo>
                <a:cubicBezTo>
                  <a:pt x="1148319" y="1079649"/>
                  <a:pt x="1037187" y="1190781"/>
                  <a:pt x="900099" y="1190781"/>
                </a:cubicBezTo>
                <a:cubicBezTo>
                  <a:pt x="763011" y="1190781"/>
                  <a:pt x="651879" y="1079649"/>
                  <a:pt x="651879" y="942561"/>
                </a:cubicBezTo>
                <a:cubicBezTo>
                  <a:pt x="651879" y="805473"/>
                  <a:pt x="763011" y="694341"/>
                  <a:pt x="900099" y="694341"/>
                </a:cubicBezTo>
                <a:close/>
                <a:moveTo>
                  <a:pt x="900099" y="651686"/>
                </a:moveTo>
                <a:cubicBezTo>
                  <a:pt x="739453" y="651686"/>
                  <a:pt x="609224" y="781915"/>
                  <a:pt x="609224" y="942561"/>
                </a:cubicBezTo>
                <a:cubicBezTo>
                  <a:pt x="609224" y="1103207"/>
                  <a:pt x="739453" y="1233436"/>
                  <a:pt x="900099" y="1233436"/>
                </a:cubicBezTo>
                <a:cubicBezTo>
                  <a:pt x="1060745" y="1233436"/>
                  <a:pt x="1190974" y="1103207"/>
                  <a:pt x="1190974" y="942561"/>
                </a:cubicBezTo>
                <a:cubicBezTo>
                  <a:pt x="1190974" y="781915"/>
                  <a:pt x="1060745" y="651686"/>
                  <a:pt x="900099" y="651686"/>
                </a:cubicBezTo>
                <a:close/>
                <a:moveTo>
                  <a:pt x="900099" y="313456"/>
                </a:moveTo>
                <a:cubicBezTo>
                  <a:pt x="1247544" y="313456"/>
                  <a:pt x="1529204" y="595116"/>
                  <a:pt x="1529204" y="942561"/>
                </a:cubicBezTo>
                <a:cubicBezTo>
                  <a:pt x="1529204" y="1290006"/>
                  <a:pt x="1247544" y="1571666"/>
                  <a:pt x="900099" y="1571666"/>
                </a:cubicBezTo>
                <a:cubicBezTo>
                  <a:pt x="856668" y="1571666"/>
                  <a:pt x="814266" y="1567265"/>
                  <a:pt x="773312" y="1558885"/>
                </a:cubicBezTo>
                <a:lnTo>
                  <a:pt x="765761" y="1556541"/>
                </a:lnTo>
                <a:lnTo>
                  <a:pt x="847271" y="1423593"/>
                </a:lnTo>
                <a:cubicBezTo>
                  <a:pt x="854451" y="1406611"/>
                  <a:pt x="858420" y="1387941"/>
                  <a:pt x="858420" y="1368343"/>
                </a:cubicBezTo>
                <a:cubicBezTo>
                  <a:pt x="858420" y="1289952"/>
                  <a:pt x="761069" y="1224741"/>
                  <a:pt x="716551" y="1226403"/>
                </a:cubicBezTo>
                <a:cubicBezTo>
                  <a:pt x="674609" y="1227969"/>
                  <a:pt x="634005" y="1252486"/>
                  <a:pt x="606771" y="1278200"/>
                </a:cubicBezTo>
                <a:lnTo>
                  <a:pt x="482328" y="1409743"/>
                </a:lnTo>
                <a:lnTo>
                  <a:pt x="455255" y="1387405"/>
                </a:lnTo>
                <a:cubicBezTo>
                  <a:pt x="341409" y="1273560"/>
                  <a:pt x="270994" y="1116284"/>
                  <a:pt x="270994" y="942561"/>
                </a:cubicBezTo>
                <a:cubicBezTo>
                  <a:pt x="270994" y="595116"/>
                  <a:pt x="552654" y="313456"/>
                  <a:pt x="900099" y="313456"/>
                </a:cubicBezTo>
                <a:close/>
                <a:moveTo>
                  <a:pt x="1566173" y="180019"/>
                </a:moveTo>
                <a:cubicBezTo>
                  <a:pt x="1596000" y="180019"/>
                  <a:pt x="1620179" y="204198"/>
                  <a:pt x="1620179" y="234025"/>
                </a:cubicBezTo>
                <a:cubicBezTo>
                  <a:pt x="1620179" y="263852"/>
                  <a:pt x="1596000" y="288031"/>
                  <a:pt x="1566173" y="288031"/>
                </a:cubicBezTo>
                <a:cubicBezTo>
                  <a:pt x="1536346" y="288031"/>
                  <a:pt x="1512167" y="263852"/>
                  <a:pt x="1512167" y="234025"/>
                </a:cubicBezTo>
                <a:cubicBezTo>
                  <a:pt x="1512167" y="204198"/>
                  <a:pt x="1536346" y="180019"/>
                  <a:pt x="1566173" y="180019"/>
                </a:cubicBezTo>
                <a:close/>
                <a:moveTo>
                  <a:pt x="234025" y="180019"/>
                </a:moveTo>
                <a:cubicBezTo>
                  <a:pt x="263852" y="180019"/>
                  <a:pt x="288031" y="204198"/>
                  <a:pt x="288031" y="234025"/>
                </a:cubicBezTo>
                <a:cubicBezTo>
                  <a:pt x="288031" y="263852"/>
                  <a:pt x="263852" y="288031"/>
                  <a:pt x="234025" y="288031"/>
                </a:cubicBezTo>
                <a:cubicBezTo>
                  <a:pt x="204198" y="288031"/>
                  <a:pt x="180019" y="263852"/>
                  <a:pt x="180019" y="234025"/>
                </a:cubicBezTo>
                <a:cubicBezTo>
                  <a:pt x="180019" y="204198"/>
                  <a:pt x="204198" y="180019"/>
                  <a:pt x="234025" y="180019"/>
                </a:cubicBezTo>
                <a:close/>
                <a:moveTo>
                  <a:pt x="189169" y="108012"/>
                </a:moveTo>
                <a:cubicBezTo>
                  <a:pt x="144347" y="108012"/>
                  <a:pt x="108012" y="144347"/>
                  <a:pt x="108012" y="189169"/>
                </a:cubicBezTo>
                <a:lnTo>
                  <a:pt x="108012" y="2043079"/>
                </a:lnTo>
                <a:cubicBezTo>
                  <a:pt x="108012" y="2087901"/>
                  <a:pt x="144347" y="2124236"/>
                  <a:pt x="189169" y="2124236"/>
                </a:cubicBezTo>
                <a:lnTo>
                  <a:pt x="1611031" y="2124236"/>
                </a:lnTo>
                <a:cubicBezTo>
                  <a:pt x="1655853" y="2124236"/>
                  <a:pt x="1692188" y="2087901"/>
                  <a:pt x="1692188" y="2043079"/>
                </a:cubicBezTo>
                <a:lnTo>
                  <a:pt x="1692188" y="189169"/>
                </a:lnTo>
                <a:cubicBezTo>
                  <a:pt x="1692188" y="144347"/>
                  <a:pt x="1655853" y="108012"/>
                  <a:pt x="1611031" y="108012"/>
                </a:cubicBezTo>
                <a:close/>
                <a:moveTo>
                  <a:pt x="161496" y="0"/>
                </a:moveTo>
                <a:lnTo>
                  <a:pt x="1638704" y="0"/>
                </a:lnTo>
                <a:cubicBezTo>
                  <a:pt x="1727896" y="0"/>
                  <a:pt x="1800200" y="72304"/>
                  <a:pt x="1800200" y="161496"/>
                </a:cubicBezTo>
                <a:lnTo>
                  <a:pt x="1800200" y="2070752"/>
                </a:lnTo>
                <a:cubicBezTo>
                  <a:pt x="1800200" y="2159944"/>
                  <a:pt x="1727896" y="2232248"/>
                  <a:pt x="1638704" y="2232248"/>
                </a:cubicBezTo>
                <a:lnTo>
                  <a:pt x="161496" y="2232248"/>
                </a:lnTo>
                <a:cubicBezTo>
                  <a:pt x="72304" y="2232248"/>
                  <a:pt x="0" y="2159944"/>
                  <a:pt x="0" y="2070752"/>
                </a:cubicBezTo>
                <a:lnTo>
                  <a:pt x="0" y="161496"/>
                </a:lnTo>
                <a:cubicBezTo>
                  <a:pt x="0" y="72304"/>
                  <a:pt x="72304" y="0"/>
                  <a:pt x="1614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sp>
        <p:nvSpPr>
          <p:cNvPr id="27" name="Freeform 26"/>
          <p:cNvSpPr/>
          <p:nvPr/>
        </p:nvSpPr>
        <p:spPr>
          <a:xfrm>
            <a:off x="6386956" y="4479310"/>
            <a:ext cx="880109" cy="599315"/>
          </a:xfrm>
          <a:custGeom>
            <a:avLst/>
            <a:gdLst/>
            <a:ahLst/>
            <a:cxnLst/>
            <a:rect l="l" t="t" r="r" b="b"/>
            <a:pathLst>
              <a:path w="2266006" h="1543050">
                <a:moveTo>
                  <a:pt x="1670430" y="880344"/>
                </a:moveTo>
                <a:cubicBezTo>
                  <a:pt x="1687192" y="880344"/>
                  <a:pt x="1700338" y="886054"/>
                  <a:pt x="1709869" y="897475"/>
                </a:cubicBezTo>
                <a:cubicBezTo>
                  <a:pt x="1719400" y="908896"/>
                  <a:pt x="1724248" y="924877"/>
                  <a:pt x="1724413" y="945419"/>
                </a:cubicBezTo>
                <a:lnTo>
                  <a:pt x="1607573" y="945419"/>
                </a:lnTo>
                <a:cubicBezTo>
                  <a:pt x="1610202" y="926028"/>
                  <a:pt x="1617228" y="910334"/>
                  <a:pt x="1628649" y="898338"/>
                </a:cubicBezTo>
                <a:cubicBezTo>
                  <a:pt x="1640070" y="886342"/>
                  <a:pt x="1653997" y="880344"/>
                  <a:pt x="1670430" y="880344"/>
                </a:cubicBezTo>
                <a:close/>
                <a:moveTo>
                  <a:pt x="1075210" y="844109"/>
                </a:moveTo>
                <a:lnTo>
                  <a:pt x="1075210" y="994964"/>
                </a:lnTo>
                <a:cubicBezTo>
                  <a:pt x="1075210" y="1066613"/>
                  <a:pt x="1105036" y="1102437"/>
                  <a:pt x="1164688" y="1102437"/>
                </a:cubicBezTo>
                <a:cubicBezTo>
                  <a:pt x="1199691" y="1102437"/>
                  <a:pt x="1225491" y="1087154"/>
                  <a:pt x="1242088" y="1056589"/>
                </a:cubicBezTo>
                <a:lnTo>
                  <a:pt x="1243074" y="1056589"/>
                </a:lnTo>
                <a:lnTo>
                  <a:pt x="1243074" y="1096521"/>
                </a:lnTo>
                <a:lnTo>
                  <a:pt x="1300262" y="1096521"/>
                </a:lnTo>
                <a:lnTo>
                  <a:pt x="1300262" y="844109"/>
                </a:lnTo>
                <a:lnTo>
                  <a:pt x="1243074" y="844109"/>
                </a:lnTo>
                <a:lnTo>
                  <a:pt x="1243074" y="989295"/>
                </a:lnTo>
                <a:cubicBezTo>
                  <a:pt x="1243074" y="1009508"/>
                  <a:pt x="1237610" y="1025859"/>
                  <a:pt x="1226682" y="1038348"/>
                </a:cubicBezTo>
                <a:cubicBezTo>
                  <a:pt x="1215754" y="1050837"/>
                  <a:pt x="1201827" y="1057082"/>
                  <a:pt x="1184901" y="1057082"/>
                </a:cubicBezTo>
                <a:cubicBezTo>
                  <a:pt x="1149899" y="1057082"/>
                  <a:pt x="1132397" y="1034404"/>
                  <a:pt x="1132397" y="989049"/>
                </a:cubicBezTo>
                <a:lnTo>
                  <a:pt x="1132397" y="844109"/>
                </a:lnTo>
                <a:close/>
                <a:moveTo>
                  <a:pt x="825253" y="844109"/>
                </a:moveTo>
                <a:lnTo>
                  <a:pt x="825253" y="888724"/>
                </a:lnTo>
                <a:lnTo>
                  <a:pt x="951213" y="888724"/>
                </a:lnTo>
                <a:lnTo>
                  <a:pt x="811943" y="1075076"/>
                </a:lnTo>
                <a:lnTo>
                  <a:pt x="811943" y="1096521"/>
                </a:lnTo>
                <a:lnTo>
                  <a:pt x="1027873" y="1096521"/>
                </a:lnTo>
                <a:lnTo>
                  <a:pt x="1027873" y="1051905"/>
                </a:lnTo>
                <a:lnTo>
                  <a:pt x="892054" y="1051905"/>
                </a:lnTo>
                <a:lnTo>
                  <a:pt x="1028366" y="868019"/>
                </a:lnTo>
                <a:lnTo>
                  <a:pt x="1028366" y="844109"/>
                </a:lnTo>
                <a:close/>
                <a:moveTo>
                  <a:pt x="1498171" y="839672"/>
                </a:moveTo>
                <a:cubicBezTo>
                  <a:pt x="1483874" y="839672"/>
                  <a:pt x="1470933" y="844643"/>
                  <a:pt x="1459347" y="854585"/>
                </a:cubicBezTo>
                <a:cubicBezTo>
                  <a:pt x="1447762" y="864527"/>
                  <a:pt x="1439176" y="878372"/>
                  <a:pt x="1433588" y="896119"/>
                </a:cubicBezTo>
                <a:lnTo>
                  <a:pt x="1432602" y="896119"/>
                </a:lnTo>
                <a:lnTo>
                  <a:pt x="1432602" y="844109"/>
                </a:lnTo>
                <a:lnTo>
                  <a:pt x="1375415" y="844109"/>
                </a:lnTo>
                <a:lnTo>
                  <a:pt x="1375415" y="1096521"/>
                </a:lnTo>
                <a:lnTo>
                  <a:pt x="1432602" y="1096521"/>
                </a:lnTo>
                <a:lnTo>
                  <a:pt x="1432602" y="975738"/>
                </a:lnTo>
                <a:cubicBezTo>
                  <a:pt x="1432602" y="949445"/>
                  <a:pt x="1438272" y="928657"/>
                  <a:pt x="1449611" y="913374"/>
                </a:cubicBezTo>
                <a:cubicBezTo>
                  <a:pt x="1460949" y="898091"/>
                  <a:pt x="1475082" y="890450"/>
                  <a:pt x="1492008" y="890450"/>
                </a:cubicBezTo>
                <a:cubicBezTo>
                  <a:pt x="1504990" y="890450"/>
                  <a:pt x="1514932" y="893161"/>
                  <a:pt x="1521834" y="898584"/>
                </a:cubicBezTo>
                <a:lnTo>
                  <a:pt x="1521834" y="844355"/>
                </a:lnTo>
                <a:cubicBezTo>
                  <a:pt x="1516411" y="841233"/>
                  <a:pt x="1508523" y="839672"/>
                  <a:pt x="1498171" y="839672"/>
                </a:cubicBezTo>
                <a:close/>
                <a:moveTo>
                  <a:pt x="1671169" y="838193"/>
                </a:moveTo>
                <a:cubicBezTo>
                  <a:pt x="1636660" y="838193"/>
                  <a:pt x="1607779" y="850559"/>
                  <a:pt x="1584526" y="875290"/>
                </a:cubicBezTo>
                <a:cubicBezTo>
                  <a:pt x="1561273" y="900022"/>
                  <a:pt x="1549646" y="932026"/>
                  <a:pt x="1549646" y="971301"/>
                </a:cubicBezTo>
                <a:cubicBezTo>
                  <a:pt x="1549646" y="1012877"/>
                  <a:pt x="1560205" y="1045127"/>
                  <a:pt x="1581321" y="1068051"/>
                </a:cubicBezTo>
                <a:cubicBezTo>
                  <a:pt x="1602438" y="1090975"/>
                  <a:pt x="1631565" y="1102437"/>
                  <a:pt x="1668704" y="1102437"/>
                </a:cubicBezTo>
                <a:cubicBezTo>
                  <a:pt x="1706500" y="1102437"/>
                  <a:pt x="1736902" y="1095207"/>
                  <a:pt x="1759908" y="1080745"/>
                </a:cubicBezTo>
                <a:lnTo>
                  <a:pt x="1759908" y="1034650"/>
                </a:lnTo>
                <a:cubicBezTo>
                  <a:pt x="1737395" y="1050755"/>
                  <a:pt x="1712663" y="1058807"/>
                  <a:pt x="1685713" y="1058807"/>
                </a:cubicBezTo>
                <a:cubicBezTo>
                  <a:pt x="1661720" y="1058807"/>
                  <a:pt x="1642863" y="1052480"/>
                  <a:pt x="1629142" y="1039827"/>
                </a:cubicBezTo>
                <a:cubicBezTo>
                  <a:pt x="1615420" y="1027173"/>
                  <a:pt x="1608230" y="1009179"/>
                  <a:pt x="1607573" y="985844"/>
                </a:cubicBezTo>
                <a:lnTo>
                  <a:pt x="1779628" y="985844"/>
                </a:lnTo>
                <a:lnTo>
                  <a:pt x="1779628" y="963906"/>
                </a:lnTo>
                <a:cubicBezTo>
                  <a:pt x="1779628" y="924466"/>
                  <a:pt x="1770179" y="893654"/>
                  <a:pt x="1751281" y="871470"/>
                </a:cubicBezTo>
                <a:cubicBezTo>
                  <a:pt x="1732383" y="849285"/>
                  <a:pt x="1705679" y="838193"/>
                  <a:pt x="1671169" y="838193"/>
                </a:cubicBezTo>
                <a:close/>
                <a:moveTo>
                  <a:pt x="629512" y="795549"/>
                </a:moveTo>
                <a:lnTo>
                  <a:pt x="630498" y="795549"/>
                </a:lnTo>
                <a:cubicBezTo>
                  <a:pt x="632141" y="805737"/>
                  <a:pt x="633702" y="813132"/>
                  <a:pt x="635181" y="817733"/>
                </a:cubicBezTo>
                <a:lnTo>
                  <a:pt x="684234" y="958729"/>
                </a:lnTo>
                <a:lnTo>
                  <a:pt x="576022" y="958729"/>
                </a:lnTo>
                <a:lnTo>
                  <a:pt x="624582" y="817733"/>
                </a:lnTo>
                <a:cubicBezTo>
                  <a:pt x="626389" y="812311"/>
                  <a:pt x="628033" y="804916"/>
                  <a:pt x="629512" y="795549"/>
                </a:cubicBezTo>
                <a:close/>
                <a:moveTo>
                  <a:pt x="598453" y="743045"/>
                </a:moveTo>
                <a:lnTo>
                  <a:pt x="466085" y="1096521"/>
                </a:lnTo>
                <a:lnTo>
                  <a:pt x="530174" y="1096521"/>
                </a:lnTo>
                <a:lnTo>
                  <a:pt x="560739" y="1006550"/>
                </a:lnTo>
                <a:lnTo>
                  <a:pt x="699763" y="1006550"/>
                </a:lnTo>
                <a:lnTo>
                  <a:pt x="731561" y="1096521"/>
                </a:lnTo>
                <a:lnTo>
                  <a:pt x="795897" y="1096521"/>
                </a:lnTo>
                <a:lnTo>
                  <a:pt x="664514" y="743045"/>
                </a:lnTo>
                <a:close/>
                <a:moveTo>
                  <a:pt x="1413802" y="413"/>
                </a:moveTo>
                <a:cubicBezTo>
                  <a:pt x="1727467" y="-11633"/>
                  <a:pt x="2045090" y="240048"/>
                  <a:pt x="1951025" y="667949"/>
                </a:cubicBezTo>
                <a:cubicBezTo>
                  <a:pt x="2480120" y="868493"/>
                  <a:pt x="2272981" y="1541886"/>
                  <a:pt x="1841637" y="1543050"/>
                </a:cubicBezTo>
                <a:lnTo>
                  <a:pt x="424251" y="1540723"/>
                </a:lnTo>
                <a:cubicBezTo>
                  <a:pt x="-35798" y="1540336"/>
                  <a:pt x="-184363" y="854141"/>
                  <a:pt x="296244" y="674931"/>
                </a:cubicBezTo>
                <a:cubicBezTo>
                  <a:pt x="192287" y="272292"/>
                  <a:pt x="667465" y="33733"/>
                  <a:pt x="943261" y="325822"/>
                </a:cubicBezTo>
                <a:cubicBezTo>
                  <a:pt x="1038830" y="109810"/>
                  <a:pt x="1225604" y="7641"/>
                  <a:pt x="1413802" y="4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dirty="0"/>
          </a:p>
        </p:txBody>
      </p:sp>
      <p:sp>
        <p:nvSpPr>
          <p:cNvPr id="29" name="Freeform 28"/>
          <p:cNvSpPr/>
          <p:nvPr/>
        </p:nvSpPr>
        <p:spPr>
          <a:xfrm>
            <a:off x="6292314" y="5479723"/>
            <a:ext cx="1069393" cy="1004356"/>
          </a:xfrm>
          <a:custGeom>
            <a:avLst/>
            <a:gdLst/>
            <a:ahLst/>
            <a:cxnLst/>
            <a:rect l="l" t="t" r="r" b="b"/>
            <a:pathLst>
              <a:path w="2884796" h="2709348">
                <a:moveTo>
                  <a:pt x="690819" y="2434258"/>
                </a:moveTo>
                <a:lnTo>
                  <a:pt x="825406" y="2434258"/>
                </a:lnTo>
                <a:lnTo>
                  <a:pt x="825406" y="2476409"/>
                </a:lnTo>
                <a:lnTo>
                  <a:pt x="690819" y="2476409"/>
                </a:lnTo>
                <a:close/>
                <a:moveTo>
                  <a:pt x="1017050" y="2380522"/>
                </a:moveTo>
                <a:cubicBezTo>
                  <a:pt x="996673" y="2380522"/>
                  <a:pt x="980281" y="2387752"/>
                  <a:pt x="967874" y="2402213"/>
                </a:cubicBezTo>
                <a:cubicBezTo>
                  <a:pt x="955467" y="2416674"/>
                  <a:pt x="949263" y="2434751"/>
                  <a:pt x="949263" y="2456443"/>
                </a:cubicBezTo>
                <a:lnTo>
                  <a:pt x="949263" y="2487748"/>
                </a:lnTo>
                <a:cubicBezTo>
                  <a:pt x="949263" y="2506153"/>
                  <a:pt x="955138" y="2521764"/>
                  <a:pt x="966888" y="2534582"/>
                </a:cubicBezTo>
                <a:cubicBezTo>
                  <a:pt x="978637" y="2547400"/>
                  <a:pt x="993551" y="2553809"/>
                  <a:pt x="1011627" y="2553809"/>
                </a:cubicBezTo>
                <a:cubicBezTo>
                  <a:pt x="1032826" y="2553809"/>
                  <a:pt x="1049464" y="2545551"/>
                  <a:pt x="1061542" y="2529036"/>
                </a:cubicBezTo>
                <a:cubicBezTo>
                  <a:pt x="1073621" y="2512521"/>
                  <a:pt x="1079660" y="2489473"/>
                  <a:pt x="1079660" y="2459893"/>
                </a:cubicBezTo>
                <a:cubicBezTo>
                  <a:pt x="1079660" y="2435079"/>
                  <a:pt x="1074032" y="2415647"/>
                  <a:pt x="1062775" y="2401597"/>
                </a:cubicBezTo>
                <a:cubicBezTo>
                  <a:pt x="1051518" y="2387547"/>
                  <a:pt x="1036277" y="2380522"/>
                  <a:pt x="1017050" y="2380522"/>
                </a:cubicBezTo>
                <a:close/>
                <a:moveTo>
                  <a:pt x="2559184" y="2377071"/>
                </a:moveTo>
                <a:cubicBezTo>
                  <a:pt x="2542751" y="2377071"/>
                  <a:pt x="2528824" y="2383069"/>
                  <a:pt x="2517403" y="2395065"/>
                </a:cubicBezTo>
                <a:cubicBezTo>
                  <a:pt x="2505981" y="2407061"/>
                  <a:pt x="2498956" y="2422755"/>
                  <a:pt x="2496327" y="2442146"/>
                </a:cubicBezTo>
                <a:lnTo>
                  <a:pt x="2613166" y="2442146"/>
                </a:lnTo>
                <a:cubicBezTo>
                  <a:pt x="2613002" y="2421604"/>
                  <a:pt x="2608154" y="2405623"/>
                  <a:pt x="2598623" y="2394202"/>
                </a:cubicBezTo>
                <a:cubicBezTo>
                  <a:pt x="2589092" y="2382781"/>
                  <a:pt x="2575945" y="2377071"/>
                  <a:pt x="2559184" y="2377071"/>
                </a:cubicBezTo>
                <a:close/>
                <a:moveTo>
                  <a:pt x="1492384" y="2377071"/>
                </a:moveTo>
                <a:cubicBezTo>
                  <a:pt x="1475951" y="2377071"/>
                  <a:pt x="1462023" y="2383069"/>
                  <a:pt x="1450602" y="2395065"/>
                </a:cubicBezTo>
                <a:cubicBezTo>
                  <a:pt x="1439182" y="2407061"/>
                  <a:pt x="1432156" y="2422755"/>
                  <a:pt x="1429527" y="2442146"/>
                </a:cubicBezTo>
                <a:lnTo>
                  <a:pt x="1546366" y="2442146"/>
                </a:lnTo>
                <a:cubicBezTo>
                  <a:pt x="1546202" y="2421604"/>
                  <a:pt x="1541354" y="2405623"/>
                  <a:pt x="1531823" y="2394202"/>
                </a:cubicBezTo>
                <a:cubicBezTo>
                  <a:pt x="1522292" y="2382781"/>
                  <a:pt x="1509145" y="2377071"/>
                  <a:pt x="1492384" y="2377071"/>
                </a:cubicBezTo>
                <a:close/>
                <a:moveTo>
                  <a:pt x="2102244" y="2340836"/>
                </a:moveTo>
                <a:lnTo>
                  <a:pt x="2159431" y="2340836"/>
                </a:lnTo>
                <a:lnTo>
                  <a:pt x="2159431" y="2593248"/>
                </a:lnTo>
                <a:lnTo>
                  <a:pt x="2102244" y="2593248"/>
                </a:lnTo>
                <a:close/>
                <a:moveTo>
                  <a:pt x="1320124" y="2336399"/>
                </a:moveTo>
                <a:cubicBezTo>
                  <a:pt x="1330477" y="2336399"/>
                  <a:pt x="1338365" y="2337960"/>
                  <a:pt x="1343788" y="2341082"/>
                </a:cubicBezTo>
                <a:lnTo>
                  <a:pt x="1343788" y="2395311"/>
                </a:lnTo>
                <a:cubicBezTo>
                  <a:pt x="1336886" y="2389888"/>
                  <a:pt x="1326944" y="2387177"/>
                  <a:pt x="1313962" y="2387177"/>
                </a:cubicBezTo>
                <a:cubicBezTo>
                  <a:pt x="1297036" y="2387177"/>
                  <a:pt x="1282903" y="2394818"/>
                  <a:pt x="1271565" y="2410101"/>
                </a:cubicBezTo>
                <a:cubicBezTo>
                  <a:pt x="1260226" y="2425384"/>
                  <a:pt x="1254556" y="2446172"/>
                  <a:pt x="1254556" y="2472465"/>
                </a:cubicBezTo>
                <a:lnTo>
                  <a:pt x="1254556" y="2593248"/>
                </a:lnTo>
                <a:lnTo>
                  <a:pt x="1197369" y="2593248"/>
                </a:lnTo>
                <a:lnTo>
                  <a:pt x="1197369" y="2340836"/>
                </a:lnTo>
                <a:lnTo>
                  <a:pt x="1254556" y="2340836"/>
                </a:lnTo>
                <a:lnTo>
                  <a:pt x="1254556" y="2392846"/>
                </a:lnTo>
                <a:lnTo>
                  <a:pt x="1255542" y="2392846"/>
                </a:lnTo>
                <a:cubicBezTo>
                  <a:pt x="1261129" y="2375099"/>
                  <a:pt x="1269716" y="2361254"/>
                  <a:pt x="1281301" y="2351312"/>
                </a:cubicBezTo>
                <a:cubicBezTo>
                  <a:pt x="1292887" y="2341370"/>
                  <a:pt x="1305828" y="2336399"/>
                  <a:pt x="1320124" y="2336399"/>
                </a:cubicBezTo>
                <a:close/>
                <a:moveTo>
                  <a:pt x="2808875" y="2334920"/>
                </a:moveTo>
                <a:cubicBezTo>
                  <a:pt x="2832210" y="2334920"/>
                  <a:pt x="2853080" y="2338453"/>
                  <a:pt x="2871486" y="2345519"/>
                </a:cubicBezTo>
                <a:lnTo>
                  <a:pt x="2871486" y="2395558"/>
                </a:lnTo>
                <a:cubicBezTo>
                  <a:pt x="2853738" y="2383397"/>
                  <a:pt x="2833361" y="2377317"/>
                  <a:pt x="2810354" y="2377317"/>
                </a:cubicBezTo>
                <a:cubicBezTo>
                  <a:pt x="2803124" y="2377317"/>
                  <a:pt x="2796592" y="2378057"/>
                  <a:pt x="2790758" y="2379536"/>
                </a:cubicBezTo>
                <a:cubicBezTo>
                  <a:pt x="2784924" y="2381015"/>
                  <a:pt x="2779953" y="2383069"/>
                  <a:pt x="2775845" y="2385698"/>
                </a:cubicBezTo>
                <a:cubicBezTo>
                  <a:pt x="2771736" y="2388327"/>
                  <a:pt x="2768532" y="2391491"/>
                  <a:pt x="2766232" y="2395188"/>
                </a:cubicBezTo>
                <a:cubicBezTo>
                  <a:pt x="2763931" y="2398886"/>
                  <a:pt x="2762781" y="2402953"/>
                  <a:pt x="2762781" y="2407390"/>
                </a:cubicBezTo>
                <a:cubicBezTo>
                  <a:pt x="2762781" y="2412813"/>
                  <a:pt x="2763931" y="2417414"/>
                  <a:pt x="2766232" y="2421194"/>
                </a:cubicBezTo>
                <a:cubicBezTo>
                  <a:pt x="2768532" y="2424973"/>
                  <a:pt x="2771942" y="2428301"/>
                  <a:pt x="2776461" y="2431177"/>
                </a:cubicBezTo>
                <a:cubicBezTo>
                  <a:pt x="2780980" y="2434052"/>
                  <a:pt x="2786403" y="2436682"/>
                  <a:pt x="2792730" y="2439065"/>
                </a:cubicBezTo>
                <a:cubicBezTo>
                  <a:pt x="2799057" y="2441447"/>
                  <a:pt x="2806328" y="2444036"/>
                  <a:pt x="2814545" y="2446829"/>
                </a:cubicBezTo>
                <a:cubicBezTo>
                  <a:pt x="2825391" y="2451266"/>
                  <a:pt x="2835127" y="2455785"/>
                  <a:pt x="2843755" y="2460386"/>
                </a:cubicBezTo>
                <a:cubicBezTo>
                  <a:pt x="2852382" y="2464988"/>
                  <a:pt x="2859736" y="2470205"/>
                  <a:pt x="2865816" y="2476039"/>
                </a:cubicBezTo>
                <a:cubicBezTo>
                  <a:pt x="2871896" y="2481873"/>
                  <a:pt x="2876580" y="2488610"/>
                  <a:pt x="2879866" y="2496252"/>
                </a:cubicBezTo>
                <a:cubicBezTo>
                  <a:pt x="2883153" y="2503893"/>
                  <a:pt x="2884796" y="2512972"/>
                  <a:pt x="2884796" y="2523490"/>
                </a:cubicBezTo>
                <a:cubicBezTo>
                  <a:pt x="2884796" y="2536307"/>
                  <a:pt x="2881838" y="2547482"/>
                  <a:pt x="2875923" y="2557013"/>
                </a:cubicBezTo>
                <a:cubicBezTo>
                  <a:pt x="2870007" y="2566544"/>
                  <a:pt x="2862119" y="2574432"/>
                  <a:pt x="2852259" y="2580677"/>
                </a:cubicBezTo>
                <a:cubicBezTo>
                  <a:pt x="2842399" y="2586921"/>
                  <a:pt x="2831019" y="2591564"/>
                  <a:pt x="2818119" y="2594604"/>
                </a:cubicBezTo>
                <a:cubicBezTo>
                  <a:pt x="2805219" y="2597644"/>
                  <a:pt x="2791621" y="2599164"/>
                  <a:pt x="2777324" y="2599164"/>
                </a:cubicBezTo>
                <a:cubicBezTo>
                  <a:pt x="2749716" y="2599164"/>
                  <a:pt x="2725806" y="2594563"/>
                  <a:pt x="2705593" y="2585360"/>
                </a:cubicBezTo>
                <a:lnTo>
                  <a:pt x="2705593" y="2532363"/>
                </a:lnTo>
                <a:cubicBezTo>
                  <a:pt x="2726956" y="2548632"/>
                  <a:pt x="2750538" y="2556767"/>
                  <a:pt x="2776338" y="2556767"/>
                </a:cubicBezTo>
                <a:cubicBezTo>
                  <a:pt x="2810847" y="2556767"/>
                  <a:pt x="2828102" y="2546578"/>
                  <a:pt x="2828102" y="2526201"/>
                </a:cubicBezTo>
                <a:cubicBezTo>
                  <a:pt x="2828102" y="2520449"/>
                  <a:pt x="2826623" y="2515561"/>
                  <a:pt x="2823665" y="2511535"/>
                </a:cubicBezTo>
                <a:cubicBezTo>
                  <a:pt x="2820707" y="2507508"/>
                  <a:pt x="2816722" y="2503934"/>
                  <a:pt x="2811710" y="2500812"/>
                </a:cubicBezTo>
                <a:cubicBezTo>
                  <a:pt x="2806698" y="2497690"/>
                  <a:pt x="2800782" y="2494896"/>
                  <a:pt x="2793962" y="2492431"/>
                </a:cubicBezTo>
                <a:cubicBezTo>
                  <a:pt x="2787142" y="2489966"/>
                  <a:pt x="2779542" y="2487172"/>
                  <a:pt x="2771161" y="2484050"/>
                </a:cubicBezTo>
                <a:cubicBezTo>
                  <a:pt x="2760809" y="2479942"/>
                  <a:pt x="2751483" y="2475587"/>
                  <a:pt x="2743184" y="2470986"/>
                </a:cubicBezTo>
                <a:cubicBezTo>
                  <a:pt x="2734885" y="2466385"/>
                  <a:pt x="2727983" y="2461167"/>
                  <a:pt x="2722478" y="2455333"/>
                </a:cubicBezTo>
                <a:cubicBezTo>
                  <a:pt x="2716973" y="2449500"/>
                  <a:pt x="2712824" y="2442885"/>
                  <a:pt x="2710030" y="2435490"/>
                </a:cubicBezTo>
                <a:cubicBezTo>
                  <a:pt x="2707237" y="2428095"/>
                  <a:pt x="2705840" y="2419468"/>
                  <a:pt x="2705840" y="2409608"/>
                </a:cubicBezTo>
                <a:cubicBezTo>
                  <a:pt x="2705840" y="2397448"/>
                  <a:pt x="2708716" y="2386725"/>
                  <a:pt x="2714467" y="2377440"/>
                </a:cubicBezTo>
                <a:cubicBezTo>
                  <a:pt x="2720219" y="2368156"/>
                  <a:pt x="2727942" y="2360350"/>
                  <a:pt x="2737638" y="2354023"/>
                </a:cubicBezTo>
                <a:cubicBezTo>
                  <a:pt x="2747333" y="2347696"/>
                  <a:pt x="2758344" y="2342931"/>
                  <a:pt x="2770668" y="2339726"/>
                </a:cubicBezTo>
                <a:cubicBezTo>
                  <a:pt x="2782993" y="2336522"/>
                  <a:pt x="2795729" y="2334920"/>
                  <a:pt x="2808875" y="2334920"/>
                </a:cubicBezTo>
                <a:close/>
                <a:moveTo>
                  <a:pt x="2559923" y="2334920"/>
                </a:moveTo>
                <a:cubicBezTo>
                  <a:pt x="2594433" y="2334920"/>
                  <a:pt x="2621137" y="2346012"/>
                  <a:pt x="2640035" y="2368197"/>
                </a:cubicBezTo>
                <a:cubicBezTo>
                  <a:pt x="2658933" y="2390381"/>
                  <a:pt x="2668382" y="2421194"/>
                  <a:pt x="2668382" y="2460633"/>
                </a:cubicBezTo>
                <a:lnTo>
                  <a:pt x="2668382" y="2482571"/>
                </a:lnTo>
                <a:lnTo>
                  <a:pt x="2496327" y="2482571"/>
                </a:lnTo>
                <a:cubicBezTo>
                  <a:pt x="2496984" y="2505906"/>
                  <a:pt x="2504174" y="2523900"/>
                  <a:pt x="2517896" y="2536554"/>
                </a:cubicBezTo>
                <a:cubicBezTo>
                  <a:pt x="2531617" y="2549207"/>
                  <a:pt x="2550474" y="2555534"/>
                  <a:pt x="2574467" y="2555534"/>
                </a:cubicBezTo>
                <a:cubicBezTo>
                  <a:pt x="2601417" y="2555534"/>
                  <a:pt x="2626149" y="2547482"/>
                  <a:pt x="2648662" y="2531377"/>
                </a:cubicBezTo>
                <a:lnTo>
                  <a:pt x="2648662" y="2577472"/>
                </a:lnTo>
                <a:cubicBezTo>
                  <a:pt x="2625656" y="2591934"/>
                  <a:pt x="2595254" y="2599164"/>
                  <a:pt x="2557458" y="2599164"/>
                </a:cubicBezTo>
                <a:cubicBezTo>
                  <a:pt x="2520320" y="2599164"/>
                  <a:pt x="2491192" y="2587702"/>
                  <a:pt x="2470075" y="2564778"/>
                </a:cubicBezTo>
                <a:cubicBezTo>
                  <a:pt x="2448959" y="2541854"/>
                  <a:pt x="2438400" y="2509604"/>
                  <a:pt x="2438400" y="2468028"/>
                </a:cubicBezTo>
                <a:cubicBezTo>
                  <a:pt x="2438400" y="2428753"/>
                  <a:pt x="2450027" y="2396749"/>
                  <a:pt x="2473280" y="2372017"/>
                </a:cubicBezTo>
                <a:cubicBezTo>
                  <a:pt x="2496533" y="2347286"/>
                  <a:pt x="2525414" y="2334920"/>
                  <a:pt x="2559923" y="2334920"/>
                </a:cubicBezTo>
                <a:close/>
                <a:moveTo>
                  <a:pt x="2323100" y="2334920"/>
                </a:moveTo>
                <a:cubicBezTo>
                  <a:pt x="2346435" y="2334920"/>
                  <a:pt x="2367305" y="2338453"/>
                  <a:pt x="2385711" y="2345519"/>
                </a:cubicBezTo>
                <a:lnTo>
                  <a:pt x="2385711" y="2395558"/>
                </a:lnTo>
                <a:cubicBezTo>
                  <a:pt x="2367963" y="2383397"/>
                  <a:pt x="2347586" y="2377317"/>
                  <a:pt x="2324579" y="2377317"/>
                </a:cubicBezTo>
                <a:cubicBezTo>
                  <a:pt x="2317349" y="2377317"/>
                  <a:pt x="2310817" y="2378057"/>
                  <a:pt x="2304983" y="2379536"/>
                </a:cubicBezTo>
                <a:cubicBezTo>
                  <a:pt x="2299149" y="2381015"/>
                  <a:pt x="2294178" y="2383069"/>
                  <a:pt x="2290070" y="2385698"/>
                </a:cubicBezTo>
                <a:cubicBezTo>
                  <a:pt x="2285962" y="2388327"/>
                  <a:pt x="2282757" y="2391491"/>
                  <a:pt x="2280457" y="2395188"/>
                </a:cubicBezTo>
                <a:cubicBezTo>
                  <a:pt x="2278156" y="2398886"/>
                  <a:pt x="2277006" y="2402953"/>
                  <a:pt x="2277006" y="2407390"/>
                </a:cubicBezTo>
                <a:cubicBezTo>
                  <a:pt x="2277006" y="2412813"/>
                  <a:pt x="2278156" y="2417414"/>
                  <a:pt x="2280457" y="2421194"/>
                </a:cubicBezTo>
                <a:cubicBezTo>
                  <a:pt x="2282757" y="2424973"/>
                  <a:pt x="2286167" y="2428301"/>
                  <a:pt x="2290686" y="2431177"/>
                </a:cubicBezTo>
                <a:cubicBezTo>
                  <a:pt x="2295205" y="2434052"/>
                  <a:pt x="2300628" y="2436682"/>
                  <a:pt x="2306955" y="2439065"/>
                </a:cubicBezTo>
                <a:cubicBezTo>
                  <a:pt x="2313282" y="2441447"/>
                  <a:pt x="2320553" y="2444036"/>
                  <a:pt x="2328770" y="2446829"/>
                </a:cubicBezTo>
                <a:cubicBezTo>
                  <a:pt x="2339616" y="2451266"/>
                  <a:pt x="2349352" y="2455785"/>
                  <a:pt x="2357980" y="2460386"/>
                </a:cubicBezTo>
                <a:cubicBezTo>
                  <a:pt x="2366607" y="2464988"/>
                  <a:pt x="2373961" y="2470205"/>
                  <a:pt x="2380041" y="2476039"/>
                </a:cubicBezTo>
                <a:cubicBezTo>
                  <a:pt x="2386121" y="2481873"/>
                  <a:pt x="2390805" y="2488610"/>
                  <a:pt x="2394091" y="2496252"/>
                </a:cubicBezTo>
                <a:cubicBezTo>
                  <a:pt x="2397378" y="2503893"/>
                  <a:pt x="2399021" y="2512972"/>
                  <a:pt x="2399021" y="2523490"/>
                </a:cubicBezTo>
                <a:cubicBezTo>
                  <a:pt x="2399021" y="2536307"/>
                  <a:pt x="2396063" y="2547482"/>
                  <a:pt x="2390148" y="2557013"/>
                </a:cubicBezTo>
                <a:cubicBezTo>
                  <a:pt x="2384232" y="2566544"/>
                  <a:pt x="2376344" y="2574432"/>
                  <a:pt x="2366484" y="2580677"/>
                </a:cubicBezTo>
                <a:cubicBezTo>
                  <a:pt x="2356624" y="2586921"/>
                  <a:pt x="2345244" y="2591564"/>
                  <a:pt x="2332344" y="2594604"/>
                </a:cubicBezTo>
                <a:cubicBezTo>
                  <a:pt x="2319444" y="2597644"/>
                  <a:pt x="2305846" y="2599164"/>
                  <a:pt x="2291549" y="2599164"/>
                </a:cubicBezTo>
                <a:cubicBezTo>
                  <a:pt x="2263941" y="2599164"/>
                  <a:pt x="2240031" y="2594563"/>
                  <a:pt x="2219818" y="2585360"/>
                </a:cubicBezTo>
                <a:lnTo>
                  <a:pt x="2219818" y="2532363"/>
                </a:lnTo>
                <a:cubicBezTo>
                  <a:pt x="2241181" y="2548632"/>
                  <a:pt x="2264763" y="2556767"/>
                  <a:pt x="2290563" y="2556767"/>
                </a:cubicBezTo>
                <a:cubicBezTo>
                  <a:pt x="2325072" y="2556767"/>
                  <a:pt x="2342327" y="2546578"/>
                  <a:pt x="2342327" y="2526201"/>
                </a:cubicBezTo>
                <a:cubicBezTo>
                  <a:pt x="2342327" y="2520449"/>
                  <a:pt x="2340848" y="2515561"/>
                  <a:pt x="2337890" y="2511535"/>
                </a:cubicBezTo>
                <a:cubicBezTo>
                  <a:pt x="2334932" y="2507508"/>
                  <a:pt x="2330947" y="2503934"/>
                  <a:pt x="2325935" y="2500812"/>
                </a:cubicBezTo>
                <a:cubicBezTo>
                  <a:pt x="2320923" y="2497690"/>
                  <a:pt x="2315007" y="2494896"/>
                  <a:pt x="2308187" y="2492431"/>
                </a:cubicBezTo>
                <a:cubicBezTo>
                  <a:pt x="2301368" y="2489966"/>
                  <a:pt x="2293767" y="2487172"/>
                  <a:pt x="2285386" y="2484050"/>
                </a:cubicBezTo>
                <a:cubicBezTo>
                  <a:pt x="2275034" y="2479942"/>
                  <a:pt x="2265708" y="2475587"/>
                  <a:pt x="2257409" y="2470986"/>
                </a:cubicBezTo>
                <a:cubicBezTo>
                  <a:pt x="2249110" y="2466385"/>
                  <a:pt x="2242208" y="2461167"/>
                  <a:pt x="2236703" y="2455333"/>
                </a:cubicBezTo>
                <a:cubicBezTo>
                  <a:pt x="2231198" y="2449500"/>
                  <a:pt x="2227049" y="2442885"/>
                  <a:pt x="2224255" y="2435490"/>
                </a:cubicBezTo>
                <a:cubicBezTo>
                  <a:pt x="2221462" y="2428095"/>
                  <a:pt x="2220065" y="2419468"/>
                  <a:pt x="2220065" y="2409608"/>
                </a:cubicBezTo>
                <a:cubicBezTo>
                  <a:pt x="2220065" y="2397448"/>
                  <a:pt x="2222941" y="2386725"/>
                  <a:pt x="2228692" y="2377440"/>
                </a:cubicBezTo>
                <a:cubicBezTo>
                  <a:pt x="2234444" y="2368156"/>
                  <a:pt x="2242167" y="2360350"/>
                  <a:pt x="2251863" y="2354023"/>
                </a:cubicBezTo>
                <a:cubicBezTo>
                  <a:pt x="2261558" y="2347696"/>
                  <a:pt x="2272569" y="2342931"/>
                  <a:pt x="2284893" y="2339726"/>
                </a:cubicBezTo>
                <a:cubicBezTo>
                  <a:pt x="2297218" y="2336522"/>
                  <a:pt x="2309954" y="2334920"/>
                  <a:pt x="2323100" y="2334920"/>
                </a:cubicBezTo>
                <a:close/>
                <a:moveTo>
                  <a:pt x="1792361" y="2334920"/>
                </a:moveTo>
                <a:cubicBezTo>
                  <a:pt x="1809780" y="2334920"/>
                  <a:pt x="1825022" y="2339726"/>
                  <a:pt x="1838086" y="2349340"/>
                </a:cubicBezTo>
                <a:cubicBezTo>
                  <a:pt x="1851150" y="2358953"/>
                  <a:pt x="1860065" y="2371566"/>
                  <a:pt x="1864831" y="2387177"/>
                </a:cubicBezTo>
                <a:cubicBezTo>
                  <a:pt x="1883565" y="2352339"/>
                  <a:pt x="1911501" y="2334920"/>
                  <a:pt x="1948640" y="2334920"/>
                </a:cubicBezTo>
                <a:cubicBezTo>
                  <a:pt x="2004183" y="2334920"/>
                  <a:pt x="2031955" y="2369183"/>
                  <a:pt x="2031955" y="2437709"/>
                </a:cubicBezTo>
                <a:lnTo>
                  <a:pt x="2031955" y="2593248"/>
                </a:lnTo>
                <a:lnTo>
                  <a:pt x="1974768" y="2593248"/>
                </a:lnTo>
                <a:lnTo>
                  <a:pt x="1974768" y="2455703"/>
                </a:lnTo>
                <a:cubicBezTo>
                  <a:pt x="1974768" y="2429246"/>
                  <a:pt x="1971030" y="2410101"/>
                  <a:pt x="1963553" y="2398269"/>
                </a:cubicBezTo>
                <a:cubicBezTo>
                  <a:pt x="1956076" y="2386438"/>
                  <a:pt x="1943463" y="2380522"/>
                  <a:pt x="1925715" y="2380522"/>
                </a:cubicBezTo>
                <a:cubicBezTo>
                  <a:pt x="1910761" y="2380522"/>
                  <a:pt x="1898067" y="2387999"/>
                  <a:pt x="1887632" y="2402953"/>
                </a:cubicBezTo>
                <a:cubicBezTo>
                  <a:pt x="1877197" y="2417907"/>
                  <a:pt x="1871979" y="2435819"/>
                  <a:pt x="1871979" y="2456689"/>
                </a:cubicBezTo>
                <a:lnTo>
                  <a:pt x="1871979" y="2593248"/>
                </a:lnTo>
                <a:lnTo>
                  <a:pt x="1814546" y="2593248"/>
                </a:lnTo>
                <a:lnTo>
                  <a:pt x="1814546" y="2451020"/>
                </a:lnTo>
                <a:cubicBezTo>
                  <a:pt x="1814546" y="2404021"/>
                  <a:pt x="1797948" y="2380522"/>
                  <a:pt x="1764753" y="2380522"/>
                </a:cubicBezTo>
                <a:cubicBezTo>
                  <a:pt x="1749306" y="2380522"/>
                  <a:pt x="1736611" y="2387588"/>
                  <a:pt x="1726669" y="2401720"/>
                </a:cubicBezTo>
                <a:cubicBezTo>
                  <a:pt x="1716727" y="2415853"/>
                  <a:pt x="1711756" y="2434176"/>
                  <a:pt x="1711756" y="2456689"/>
                </a:cubicBezTo>
                <a:lnTo>
                  <a:pt x="1711756" y="2593248"/>
                </a:lnTo>
                <a:lnTo>
                  <a:pt x="1654569" y="2593248"/>
                </a:lnTo>
                <a:lnTo>
                  <a:pt x="1654569" y="2340836"/>
                </a:lnTo>
                <a:lnTo>
                  <a:pt x="1711756" y="2340836"/>
                </a:lnTo>
                <a:lnTo>
                  <a:pt x="1711756" y="2380768"/>
                </a:lnTo>
                <a:lnTo>
                  <a:pt x="1712742" y="2380768"/>
                </a:lnTo>
                <a:cubicBezTo>
                  <a:pt x="1730983" y="2350203"/>
                  <a:pt x="1757523" y="2334920"/>
                  <a:pt x="1792361" y="2334920"/>
                </a:cubicBezTo>
                <a:close/>
                <a:moveTo>
                  <a:pt x="1493123" y="2334920"/>
                </a:moveTo>
                <a:cubicBezTo>
                  <a:pt x="1527633" y="2334920"/>
                  <a:pt x="1554336" y="2346012"/>
                  <a:pt x="1573235" y="2368197"/>
                </a:cubicBezTo>
                <a:cubicBezTo>
                  <a:pt x="1592133" y="2390381"/>
                  <a:pt x="1601582" y="2421194"/>
                  <a:pt x="1601582" y="2460633"/>
                </a:cubicBezTo>
                <a:lnTo>
                  <a:pt x="1601582" y="2482571"/>
                </a:lnTo>
                <a:lnTo>
                  <a:pt x="1429527" y="2482571"/>
                </a:lnTo>
                <a:cubicBezTo>
                  <a:pt x="1430184" y="2505906"/>
                  <a:pt x="1437374" y="2523900"/>
                  <a:pt x="1451095" y="2536554"/>
                </a:cubicBezTo>
                <a:cubicBezTo>
                  <a:pt x="1464817" y="2549207"/>
                  <a:pt x="1483674" y="2555534"/>
                  <a:pt x="1507666" y="2555534"/>
                </a:cubicBezTo>
                <a:cubicBezTo>
                  <a:pt x="1534617" y="2555534"/>
                  <a:pt x="1559349" y="2547482"/>
                  <a:pt x="1581862" y="2531377"/>
                </a:cubicBezTo>
                <a:lnTo>
                  <a:pt x="1581862" y="2577472"/>
                </a:lnTo>
                <a:cubicBezTo>
                  <a:pt x="1558855" y="2591934"/>
                  <a:pt x="1528454" y="2599164"/>
                  <a:pt x="1490658" y="2599164"/>
                </a:cubicBezTo>
                <a:cubicBezTo>
                  <a:pt x="1453519" y="2599164"/>
                  <a:pt x="1424392" y="2587702"/>
                  <a:pt x="1403275" y="2564778"/>
                </a:cubicBezTo>
                <a:cubicBezTo>
                  <a:pt x="1382159" y="2541854"/>
                  <a:pt x="1371600" y="2509604"/>
                  <a:pt x="1371600" y="2468028"/>
                </a:cubicBezTo>
                <a:cubicBezTo>
                  <a:pt x="1371600" y="2428753"/>
                  <a:pt x="1383227" y="2396749"/>
                  <a:pt x="1406480" y="2372017"/>
                </a:cubicBezTo>
                <a:cubicBezTo>
                  <a:pt x="1429732" y="2347286"/>
                  <a:pt x="1458614" y="2334920"/>
                  <a:pt x="1493123" y="2334920"/>
                </a:cubicBezTo>
                <a:close/>
                <a:moveTo>
                  <a:pt x="1036523" y="2334920"/>
                </a:moveTo>
                <a:cubicBezTo>
                  <a:pt x="1068568" y="2334920"/>
                  <a:pt x="1093546" y="2346176"/>
                  <a:pt x="1111458" y="2368690"/>
                </a:cubicBezTo>
                <a:cubicBezTo>
                  <a:pt x="1129370" y="2391203"/>
                  <a:pt x="1138326" y="2421440"/>
                  <a:pt x="1138326" y="2459400"/>
                </a:cubicBezTo>
                <a:cubicBezTo>
                  <a:pt x="1138326" y="2501469"/>
                  <a:pt x="1128220" y="2535157"/>
                  <a:pt x="1108007" y="2560464"/>
                </a:cubicBezTo>
                <a:cubicBezTo>
                  <a:pt x="1087794" y="2585771"/>
                  <a:pt x="1060187" y="2598425"/>
                  <a:pt x="1025184" y="2598425"/>
                </a:cubicBezTo>
                <a:cubicBezTo>
                  <a:pt x="992975" y="2598425"/>
                  <a:pt x="968161" y="2584292"/>
                  <a:pt x="950742" y="2556027"/>
                </a:cubicBezTo>
                <a:lnTo>
                  <a:pt x="949756" y="2556027"/>
                </a:lnTo>
                <a:lnTo>
                  <a:pt x="949756" y="2709348"/>
                </a:lnTo>
                <a:lnTo>
                  <a:pt x="892569" y="2709348"/>
                </a:lnTo>
                <a:lnTo>
                  <a:pt x="892569" y="2340836"/>
                </a:lnTo>
                <a:lnTo>
                  <a:pt x="949756" y="2340836"/>
                </a:lnTo>
                <a:lnTo>
                  <a:pt x="949756" y="2385205"/>
                </a:lnTo>
                <a:lnTo>
                  <a:pt x="950742" y="2385205"/>
                </a:lnTo>
                <a:cubicBezTo>
                  <a:pt x="970298" y="2351682"/>
                  <a:pt x="998891" y="2334920"/>
                  <a:pt x="1036523" y="2334920"/>
                </a:cubicBezTo>
                <a:close/>
                <a:moveTo>
                  <a:pt x="537526" y="2334920"/>
                </a:moveTo>
                <a:cubicBezTo>
                  <a:pt x="564969" y="2334920"/>
                  <a:pt x="585921" y="2343835"/>
                  <a:pt x="600382" y="2361665"/>
                </a:cubicBezTo>
                <a:cubicBezTo>
                  <a:pt x="614843" y="2379495"/>
                  <a:pt x="622074" y="2405253"/>
                  <a:pt x="622074" y="2438941"/>
                </a:cubicBezTo>
                <a:lnTo>
                  <a:pt x="622074" y="2593248"/>
                </a:lnTo>
                <a:lnTo>
                  <a:pt x="564887" y="2593248"/>
                </a:lnTo>
                <a:lnTo>
                  <a:pt x="564887" y="2451020"/>
                </a:lnTo>
                <a:cubicBezTo>
                  <a:pt x="564887" y="2403857"/>
                  <a:pt x="548207" y="2380275"/>
                  <a:pt x="514848" y="2380275"/>
                </a:cubicBezTo>
                <a:cubicBezTo>
                  <a:pt x="497429" y="2380275"/>
                  <a:pt x="483050" y="2386807"/>
                  <a:pt x="471711" y="2399872"/>
                </a:cubicBezTo>
                <a:cubicBezTo>
                  <a:pt x="460372" y="2412936"/>
                  <a:pt x="454703" y="2429410"/>
                  <a:pt x="454703" y="2449294"/>
                </a:cubicBezTo>
                <a:lnTo>
                  <a:pt x="454703" y="2593248"/>
                </a:lnTo>
                <a:lnTo>
                  <a:pt x="397269" y="2593248"/>
                </a:lnTo>
                <a:lnTo>
                  <a:pt x="397269" y="2340836"/>
                </a:lnTo>
                <a:lnTo>
                  <a:pt x="454703" y="2340836"/>
                </a:lnTo>
                <a:lnTo>
                  <a:pt x="454703" y="2382740"/>
                </a:lnTo>
                <a:lnTo>
                  <a:pt x="455689" y="2382740"/>
                </a:lnTo>
                <a:cubicBezTo>
                  <a:pt x="474587" y="2350860"/>
                  <a:pt x="501866" y="2334920"/>
                  <a:pt x="537526" y="2334920"/>
                </a:cubicBezTo>
                <a:close/>
                <a:moveTo>
                  <a:pt x="171069" y="2285374"/>
                </a:moveTo>
                <a:cubicBezTo>
                  <a:pt x="138696" y="2285374"/>
                  <a:pt x="112362" y="2297452"/>
                  <a:pt x="92067" y="2321609"/>
                </a:cubicBezTo>
                <a:cubicBezTo>
                  <a:pt x="71772" y="2345766"/>
                  <a:pt x="61624" y="2377564"/>
                  <a:pt x="61624" y="2417003"/>
                </a:cubicBezTo>
                <a:cubicBezTo>
                  <a:pt x="61624" y="2456278"/>
                  <a:pt x="71484" y="2487912"/>
                  <a:pt x="91204" y="2511904"/>
                </a:cubicBezTo>
                <a:cubicBezTo>
                  <a:pt x="110924" y="2535897"/>
                  <a:pt x="136724" y="2547893"/>
                  <a:pt x="168604" y="2547893"/>
                </a:cubicBezTo>
                <a:cubicBezTo>
                  <a:pt x="202456" y="2547893"/>
                  <a:pt x="229160" y="2536472"/>
                  <a:pt x="248715" y="2513630"/>
                </a:cubicBezTo>
                <a:cubicBezTo>
                  <a:pt x="268271" y="2490788"/>
                  <a:pt x="278048" y="2458825"/>
                  <a:pt x="278048" y="2417743"/>
                </a:cubicBezTo>
                <a:cubicBezTo>
                  <a:pt x="278048" y="2375509"/>
                  <a:pt x="268558" y="2342890"/>
                  <a:pt x="249578" y="2319883"/>
                </a:cubicBezTo>
                <a:cubicBezTo>
                  <a:pt x="230598" y="2296877"/>
                  <a:pt x="204428" y="2285374"/>
                  <a:pt x="171069" y="2285374"/>
                </a:cubicBezTo>
                <a:close/>
                <a:moveTo>
                  <a:pt x="174027" y="2233856"/>
                </a:moveTo>
                <a:cubicBezTo>
                  <a:pt x="223655" y="2233856"/>
                  <a:pt x="263628" y="2250289"/>
                  <a:pt x="293947" y="2283155"/>
                </a:cubicBezTo>
                <a:cubicBezTo>
                  <a:pt x="324267" y="2316022"/>
                  <a:pt x="339426" y="2358994"/>
                  <a:pt x="339426" y="2412073"/>
                </a:cubicBezTo>
                <a:cubicBezTo>
                  <a:pt x="339426" y="2469753"/>
                  <a:pt x="323897" y="2515355"/>
                  <a:pt x="292838" y="2548879"/>
                </a:cubicBezTo>
                <a:cubicBezTo>
                  <a:pt x="261780" y="2582402"/>
                  <a:pt x="220286" y="2599164"/>
                  <a:pt x="168358" y="2599164"/>
                </a:cubicBezTo>
                <a:cubicBezTo>
                  <a:pt x="117415" y="2599164"/>
                  <a:pt x="76620" y="2582649"/>
                  <a:pt x="45972" y="2549618"/>
                </a:cubicBezTo>
                <a:cubicBezTo>
                  <a:pt x="15324" y="2516588"/>
                  <a:pt x="0" y="2473615"/>
                  <a:pt x="0" y="2420701"/>
                </a:cubicBezTo>
                <a:cubicBezTo>
                  <a:pt x="0" y="2363842"/>
                  <a:pt x="15612" y="2318487"/>
                  <a:pt x="46835" y="2284634"/>
                </a:cubicBezTo>
                <a:cubicBezTo>
                  <a:pt x="78058" y="2250782"/>
                  <a:pt x="120455" y="2233856"/>
                  <a:pt x="174027" y="2233856"/>
                </a:cubicBezTo>
                <a:close/>
                <a:moveTo>
                  <a:pt x="2131084" y="2222764"/>
                </a:moveTo>
                <a:cubicBezTo>
                  <a:pt x="2140780" y="2222764"/>
                  <a:pt x="2148996" y="2225886"/>
                  <a:pt x="2155734" y="2232131"/>
                </a:cubicBezTo>
                <a:cubicBezTo>
                  <a:pt x="2162472" y="2238375"/>
                  <a:pt x="2165840" y="2246181"/>
                  <a:pt x="2165840" y="2255548"/>
                </a:cubicBezTo>
                <a:cubicBezTo>
                  <a:pt x="2165840" y="2264422"/>
                  <a:pt x="2162472" y="2272022"/>
                  <a:pt x="2155734" y="2278349"/>
                </a:cubicBezTo>
                <a:cubicBezTo>
                  <a:pt x="2148996" y="2284675"/>
                  <a:pt x="2140780" y="2287839"/>
                  <a:pt x="2131084" y="2287839"/>
                </a:cubicBezTo>
                <a:cubicBezTo>
                  <a:pt x="2121717" y="2287839"/>
                  <a:pt x="2113706" y="2284799"/>
                  <a:pt x="2107051" y="2278718"/>
                </a:cubicBezTo>
                <a:cubicBezTo>
                  <a:pt x="2100395" y="2272638"/>
                  <a:pt x="2097068" y="2264915"/>
                  <a:pt x="2097068" y="2255548"/>
                </a:cubicBezTo>
                <a:cubicBezTo>
                  <a:pt x="2097068" y="2246181"/>
                  <a:pt x="2100395" y="2238375"/>
                  <a:pt x="2107051" y="2232131"/>
                </a:cubicBezTo>
                <a:cubicBezTo>
                  <a:pt x="2113706" y="2225886"/>
                  <a:pt x="2121717" y="2222764"/>
                  <a:pt x="2131084" y="2222764"/>
                </a:cubicBezTo>
                <a:close/>
                <a:moveTo>
                  <a:pt x="1102038" y="1456658"/>
                </a:moveTo>
                <a:lnTo>
                  <a:pt x="1102038" y="1636678"/>
                </a:lnTo>
                <a:lnTo>
                  <a:pt x="1282058" y="1636678"/>
                </a:lnTo>
                <a:lnTo>
                  <a:pt x="1282058" y="1456658"/>
                </a:lnTo>
                <a:close/>
                <a:moveTo>
                  <a:pt x="814006" y="1456658"/>
                </a:moveTo>
                <a:lnTo>
                  <a:pt x="814006" y="1636678"/>
                </a:lnTo>
                <a:lnTo>
                  <a:pt x="994026" y="1636678"/>
                </a:lnTo>
                <a:lnTo>
                  <a:pt x="994026" y="1456658"/>
                </a:lnTo>
                <a:close/>
                <a:moveTo>
                  <a:pt x="1640105" y="1365273"/>
                </a:moveTo>
                <a:lnTo>
                  <a:pt x="1640105" y="1545293"/>
                </a:lnTo>
                <a:lnTo>
                  <a:pt x="1820125" y="1545293"/>
                </a:lnTo>
                <a:lnTo>
                  <a:pt x="1820125" y="1365273"/>
                </a:lnTo>
                <a:close/>
                <a:moveTo>
                  <a:pt x="1102038" y="1204630"/>
                </a:moveTo>
                <a:lnTo>
                  <a:pt x="1102038" y="1384650"/>
                </a:lnTo>
                <a:lnTo>
                  <a:pt x="1282058" y="1384650"/>
                </a:lnTo>
                <a:lnTo>
                  <a:pt x="1282058" y="1204630"/>
                </a:lnTo>
                <a:close/>
                <a:moveTo>
                  <a:pt x="814006" y="1204630"/>
                </a:moveTo>
                <a:lnTo>
                  <a:pt x="814006" y="1384650"/>
                </a:lnTo>
                <a:lnTo>
                  <a:pt x="994026" y="1384650"/>
                </a:lnTo>
                <a:lnTo>
                  <a:pt x="994026" y="1204630"/>
                </a:lnTo>
                <a:close/>
                <a:moveTo>
                  <a:pt x="1928137" y="1128531"/>
                </a:moveTo>
                <a:lnTo>
                  <a:pt x="1928137" y="1308551"/>
                </a:lnTo>
                <a:lnTo>
                  <a:pt x="2108157" y="1308551"/>
                </a:lnTo>
                <a:lnTo>
                  <a:pt x="2108157" y="1128531"/>
                </a:lnTo>
                <a:close/>
                <a:moveTo>
                  <a:pt x="1102038" y="944353"/>
                </a:moveTo>
                <a:lnTo>
                  <a:pt x="1102038" y="1124373"/>
                </a:lnTo>
                <a:lnTo>
                  <a:pt x="1282058" y="1124373"/>
                </a:lnTo>
                <a:lnTo>
                  <a:pt x="1282058" y="944353"/>
                </a:lnTo>
                <a:close/>
                <a:moveTo>
                  <a:pt x="814006" y="944353"/>
                </a:moveTo>
                <a:lnTo>
                  <a:pt x="814006" y="1124373"/>
                </a:lnTo>
                <a:lnTo>
                  <a:pt x="994026" y="1124373"/>
                </a:lnTo>
                <a:lnTo>
                  <a:pt x="994026" y="944353"/>
                </a:lnTo>
                <a:close/>
                <a:moveTo>
                  <a:pt x="1640105" y="872345"/>
                </a:moveTo>
                <a:lnTo>
                  <a:pt x="1640105" y="1052365"/>
                </a:lnTo>
                <a:lnTo>
                  <a:pt x="1820125" y="1052365"/>
                </a:lnTo>
                <a:lnTo>
                  <a:pt x="1820125" y="872345"/>
                </a:lnTo>
                <a:close/>
                <a:moveTo>
                  <a:pt x="1102038" y="692325"/>
                </a:moveTo>
                <a:lnTo>
                  <a:pt x="1102038" y="872345"/>
                </a:lnTo>
                <a:lnTo>
                  <a:pt x="1282058" y="872345"/>
                </a:lnTo>
                <a:lnTo>
                  <a:pt x="1282058" y="692325"/>
                </a:lnTo>
                <a:close/>
                <a:moveTo>
                  <a:pt x="814006" y="692325"/>
                </a:moveTo>
                <a:lnTo>
                  <a:pt x="814006" y="872345"/>
                </a:lnTo>
                <a:lnTo>
                  <a:pt x="994026" y="872345"/>
                </a:lnTo>
                <a:lnTo>
                  <a:pt x="994026" y="692325"/>
                </a:lnTo>
                <a:close/>
                <a:moveTo>
                  <a:pt x="1102038" y="432048"/>
                </a:moveTo>
                <a:lnTo>
                  <a:pt x="1102038" y="612068"/>
                </a:lnTo>
                <a:lnTo>
                  <a:pt x="1282058" y="612068"/>
                </a:lnTo>
                <a:lnTo>
                  <a:pt x="1282058" y="432048"/>
                </a:lnTo>
                <a:close/>
                <a:moveTo>
                  <a:pt x="814006" y="432048"/>
                </a:moveTo>
                <a:lnTo>
                  <a:pt x="814006" y="612068"/>
                </a:lnTo>
                <a:lnTo>
                  <a:pt x="994026" y="612068"/>
                </a:lnTo>
                <a:lnTo>
                  <a:pt x="994026" y="432048"/>
                </a:lnTo>
                <a:close/>
                <a:moveTo>
                  <a:pt x="1102038" y="180020"/>
                </a:moveTo>
                <a:lnTo>
                  <a:pt x="1102038" y="360040"/>
                </a:lnTo>
                <a:lnTo>
                  <a:pt x="1282058" y="360040"/>
                </a:lnTo>
                <a:lnTo>
                  <a:pt x="1282058" y="180020"/>
                </a:lnTo>
                <a:close/>
                <a:moveTo>
                  <a:pt x="814006" y="180020"/>
                </a:moveTo>
                <a:lnTo>
                  <a:pt x="814006" y="360040"/>
                </a:lnTo>
                <a:lnTo>
                  <a:pt x="994026" y="360040"/>
                </a:lnTo>
                <a:lnTo>
                  <a:pt x="994026" y="180020"/>
                </a:lnTo>
                <a:close/>
                <a:moveTo>
                  <a:pt x="1850273" y="0"/>
                </a:moveTo>
                <a:lnTo>
                  <a:pt x="1895992" y="0"/>
                </a:lnTo>
                <a:lnTo>
                  <a:pt x="1895992" y="192393"/>
                </a:lnTo>
                <a:lnTo>
                  <a:pt x="1964140" y="192393"/>
                </a:lnTo>
                <a:lnTo>
                  <a:pt x="1964140" y="431136"/>
                </a:lnTo>
                <a:lnTo>
                  <a:pt x="2108156" y="431136"/>
                </a:lnTo>
                <a:lnTo>
                  <a:pt x="2108156" y="692324"/>
                </a:lnTo>
                <a:lnTo>
                  <a:pt x="2254166" y="692324"/>
                </a:lnTo>
                <a:lnTo>
                  <a:pt x="2254166" y="2052227"/>
                </a:lnTo>
                <a:lnTo>
                  <a:pt x="1498082" y="2052227"/>
                </a:lnTo>
                <a:lnTo>
                  <a:pt x="1498082" y="692324"/>
                </a:lnTo>
                <a:lnTo>
                  <a:pt x="1638110" y="692324"/>
                </a:lnTo>
                <a:lnTo>
                  <a:pt x="1638110" y="431136"/>
                </a:lnTo>
                <a:lnTo>
                  <a:pt x="1784120" y="431136"/>
                </a:lnTo>
                <a:lnTo>
                  <a:pt x="1784120" y="192393"/>
                </a:lnTo>
                <a:lnTo>
                  <a:pt x="1850273" y="192393"/>
                </a:lnTo>
                <a:close/>
                <a:moveTo>
                  <a:pt x="669990" y="0"/>
                </a:moveTo>
                <a:lnTo>
                  <a:pt x="1426074" y="0"/>
                </a:lnTo>
                <a:lnTo>
                  <a:pt x="1426074" y="2052228"/>
                </a:lnTo>
                <a:lnTo>
                  <a:pt x="669990" y="20522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cxnSp>
        <p:nvCxnSpPr>
          <p:cNvPr id="34" name="Elbow Connector 33"/>
          <p:cNvCxnSpPr>
            <a:endCxn id="12" idx="2"/>
          </p:cNvCxnSpPr>
          <p:nvPr/>
        </p:nvCxnSpPr>
        <p:spPr>
          <a:xfrm flipV="1">
            <a:off x="9063874" y="5078624"/>
            <a:ext cx="2155242" cy="1127812"/>
          </a:xfrm>
          <a:prstGeom prst="bentConnector2">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5" idx="2"/>
          </p:cNvCxnSpPr>
          <p:nvPr/>
        </p:nvCxnSpPr>
        <p:spPr>
          <a:xfrm flipV="1">
            <a:off x="8614494" y="5078624"/>
            <a:ext cx="0" cy="585132"/>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8146853" y="2854694"/>
            <a:ext cx="935282" cy="643378"/>
            <a:chOff x="7985028" y="2799622"/>
            <a:chExt cx="917239" cy="468207"/>
          </a:xfrm>
        </p:grpSpPr>
        <p:cxnSp>
          <p:nvCxnSpPr>
            <p:cNvPr id="40" name="Straight Arrow Connector 39"/>
            <p:cNvCxnSpPr/>
            <p:nvPr/>
          </p:nvCxnSpPr>
          <p:spPr>
            <a:xfrm>
              <a:off x="7985028" y="2799622"/>
              <a:ext cx="0" cy="468207"/>
            </a:xfrm>
            <a:prstGeom prst="straightConnector1">
              <a:avLst/>
            </a:prstGeom>
            <a:ln w="2540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8902267" y="2799622"/>
              <a:ext cx="0" cy="468207"/>
            </a:xfrm>
            <a:prstGeom prst="straightConnector1">
              <a:avLst/>
            </a:prstGeom>
            <a:ln w="25400">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8944668" y="6206435"/>
            <a:ext cx="1886582" cy="286240"/>
          </a:xfrm>
          <a:prstGeom prst="rect">
            <a:avLst/>
          </a:prstGeom>
          <a:noFill/>
        </p:spPr>
        <p:txBody>
          <a:bodyPr wrap="none" rtlCol="0">
            <a:spAutoFit/>
          </a:bodyPr>
          <a:lstStyle/>
          <a:p>
            <a:r>
              <a:rPr lang="de-DE" sz="1224" dirty="0">
                <a:solidFill>
                  <a:schemeClr val="bg1"/>
                </a:solidFill>
              </a:rPr>
              <a:t>Eigene VHD oder Image</a:t>
            </a:r>
          </a:p>
        </p:txBody>
      </p:sp>
      <p:sp>
        <p:nvSpPr>
          <p:cNvPr id="47" name="TextBox 46"/>
          <p:cNvSpPr txBox="1"/>
          <p:nvPr/>
        </p:nvSpPr>
        <p:spPr>
          <a:xfrm>
            <a:off x="8658395" y="5398766"/>
            <a:ext cx="699451" cy="286240"/>
          </a:xfrm>
          <a:prstGeom prst="rect">
            <a:avLst/>
          </a:prstGeom>
          <a:noFill/>
        </p:spPr>
        <p:txBody>
          <a:bodyPr wrap="none" rtlCol="0">
            <a:spAutoFit/>
          </a:bodyPr>
          <a:lstStyle/>
          <a:p>
            <a:r>
              <a:rPr lang="de-DE" sz="1224" dirty="0">
                <a:solidFill>
                  <a:schemeClr val="bg1"/>
                </a:solidFill>
              </a:rPr>
              <a:t>Upload</a:t>
            </a:r>
          </a:p>
        </p:txBody>
      </p:sp>
      <p:cxnSp>
        <p:nvCxnSpPr>
          <p:cNvPr id="37" name="Straight Arrow Connector 36"/>
          <p:cNvCxnSpPr/>
          <p:nvPr/>
        </p:nvCxnSpPr>
        <p:spPr>
          <a:xfrm>
            <a:off x="9068621" y="1119602"/>
            <a:ext cx="0" cy="347596"/>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471381" y="871003"/>
            <a:ext cx="1574647" cy="286240"/>
          </a:xfrm>
          <a:prstGeom prst="rect">
            <a:avLst/>
          </a:prstGeom>
          <a:noFill/>
        </p:spPr>
        <p:txBody>
          <a:bodyPr wrap="none" rtlCol="0">
            <a:spAutoFit/>
          </a:bodyPr>
          <a:lstStyle/>
          <a:p>
            <a:r>
              <a:rPr lang="de-DE" sz="1224" dirty="0">
                <a:solidFill>
                  <a:schemeClr val="bg1"/>
                </a:solidFill>
              </a:rPr>
              <a:t>Azure </a:t>
            </a:r>
            <a:r>
              <a:rPr lang="de-DE" sz="1224" dirty="0" err="1">
                <a:solidFill>
                  <a:schemeClr val="bg1"/>
                </a:solidFill>
              </a:rPr>
              <a:t>Loadbalancer</a:t>
            </a:r>
            <a:endParaRPr lang="de-DE" sz="1224" dirty="0">
              <a:solidFill>
                <a:schemeClr val="bg1"/>
              </a:solidFill>
            </a:endParaRPr>
          </a:p>
        </p:txBody>
      </p:sp>
      <p:cxnSp>
        <p:nvCxnSpPr>
          <p:cNvPr id="41" name="Straight Arrow Connector 40"/>
          <p:cNvCxnSpPr/>
          <p:nvPr/>
        </p:nvCxnSpPr>
        <p:spPr>
          <a:xfrm>
            <a:off x="7535782" y="840486"/>
            <a:ext cx="1029035" cy="0"/>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464543" y="411672"/>
            <a:ext cx="703259" cy="703257"/>
          </a:xfrm>
          <a:prstGeom prst="rect">
            <a:avLst/>
          </a:prstGeom>
        </p:spPr>
      </p:pic>
      <p:sp>
        <p:nvSpPr>
          <p:cNvPr id="44" name="TextBox 43"/>
          <p:cNvSpPr txBox="1"/>
          <p:nvPr/>
        </p:nvSpPr>
        <p:spPr>
          <a:xfrm>
            <a:off x="6218238" y="1037896"/>
            <a:ext cx="1219742" cy="337540"/>
          </a:xfrm>
          <a:prstGeom prst="rect">
            <a:avLst/>
          </a:prstGeom>
          <a:noFill/>
        </p:spPr>
        <p:txBody>
          <a:bodyPr wrap="square" lIns="0" rIns="0" rtlCol="0">
            <a:noAutofit/>
          </a:bodyPr>
          <a:lstStyle/>
          <a:p>
            <a:pPr algn="ctr"/>
            <a:r>
              <a:rPr lang="de-DE" sz="1428" dirty="0">
                <a:solidFill>
                  <a:schemeClr val="bg1"/>
                </a:solidFill>
                <a:latin typeface="Segoe UI Semibold" panose="020B0702040204020203" pitchFamily="34" charset="0"/>
                <a:cs typeface="Segoe UI Semibold" panose="020B0702040204020203" pitchFamily="34" charset="0"/>
              </a:rPr>
              <a:t>Anwender</a:t>
            </a:r>
            <a:endParaRPr lang="de-DE" sz="1835" dirty="0">
              <a:solidFill>
                <a:schemeClr val="bg1"/>
              </a:solidFill>
              <a:latin typeface="Segoe UI Semibold" panose="020B0702040204020203" pitchFamily="34" charset="0"/>
              <a:cs typeface="Segoe UI Semibold" panose="020B0702040204020203" pitchFamily="34" charset="0"/>
            </a:endParaRPr>
          </a:p>
        </p:txBody>
      </p:sp>
      <p:sp>
        <p:nvSpPr>
          <p:cNvPr id="45" name="Freeform 44"/>
          <p:cNvSpPr/>
          <p:nvPr/>
        </p:nvSpPr>
        <p:spPr>
          <a:xfrm flipH="1">
            <a:off x="8704815" y="576734"/>
            <a:ext cx="744100" cy="491856"/>
          </a:xfrm>
          <a:custGeom>
            <a:avLst/>
            <a:gdLst>
              <a:gd name="connsiteX0" fmla="*/ 1561123 w 3050237"/>
              <a:gd name="connsiteY0" fmla="*/ 193798 h 2016226"/>
              <a:gd name="connsiteX1" fmla="*/ 1727364 w 3050237"/>
              <a:gd name="connsiteY1" fmla="*/ 360039 h 2016226"/>
              <a:gd name="connsiteX2" fmla="*/ 1625831 w 3050237"/>
              <a:gd name="connsiteY2" fmla="*/ 513216 h 2016226"/>
              <a:gd name="connsiteX3" fmla="*/ 1615129 w 3050237"/>
              <a:gd name="connsiteY3" fmla="*/ 515377 h 2016226"/>
              <a:gd name="connsiteX4" fmla="*/ 1615129 w 3050237"/>
              <a:gd name="connsiteY4" fmla="*/ 733714 h 2016226"/>
              <a:gd name="connsiteX5" fmla="*/ 2065178 w 3050237"/>
              <a:gd name="connsiteY5" fmla="*/ 1183763 h 2016226"/>
              <a:gd name="connsiteX6" fmla="*/ 2065178 w 3050237"/>
              <a:gd name="connsiteY6" fmla="*/ 1062117 h 2016226"/>
              <a:gd name="connsiteX7" fmla="*/ 2119184 w 3050237"/>
              <a:gd name="connsiteY7" fmla="*/ 1008111 h 2016226"/>
              <a:gd name="connsiteX8" fmla="*/ 2173190 w 3050237"/>
              <a:gd name="connsiteY8" fmla="*/ 1062117 h 2016226"/>
              <a:gd name="connsiteX9" fmla="*/ 2173190 w 3050237"/>
              <a:gd name="connsiteY9" fmla="*/ 1260139 h 2016226"/>
              <a:gd name="connsiteX10" fmla="*/ 2173190 w 3050237"/>
              <a:gd name="connsiteY10" fmla="*/ 1314145 h 2016226"/>
              <a:gd name="connsiteX11" fmla="*/ 2173190 w 3050237"/>
              <a:gd name="connsiteY11" fmla="*/ 1368151 h 2016226"/>
              <a:gd name="connsiteX12" fmla="*/ 2119184 w 3050237"/>
              <a:gd name="connsiteY12" fmla="*/ 1368151 h 2016226"/>
              <a:gd name="connsiteX13" fmla="*/ 2065178 w 3050237"/>
              <a:gd name="connsiteY13" fmla="*/ 1368151 h 2016226"/>
              <a:gd name="connsiteX14" fmla="*/ 1867157 w 3050237"/>
              <a:gd name="connsiteY14" fmla="*/ 1368150 h 2016226"/>
              <a:gd name="connsiteX15" fmla="*/ 1813151 w 3050237"/>
              <a:gd name="connsiteY15" fmla="*/ 1314144 h 2016226"/>
              <a:gd name="connsiteX16" fmla="*/ 1867157 w 3050237"/>
              <a:gd name="connsiteY16" fmla="*/ 1260138 h 2016226"/>
              <a:gd name="connsiteX17" fmla="*/ 1988802 w 3050237"/>
              <a:gd name="connsiteY17" fmla="*/ 1260138 h 2016226"/>
              <a:gd name="connsiteX18" fmla="*/ 1615129 w 3050237"/>
              <a:gd name="connsiteY18" fmla="*/ 886466 h 2016226"/>
              <a:gd name="connsiteX19" fmla="*/ 1615129 w 3050237"/>
              <a:gd name="connsiteY19" fmla="*/ 986425 h 2016226"/>
              <a:gd name="connsiteX20" fmla="*/ 1615130 w 3050237"/>
              <a:gd name="connsiteY20" fmla="*/ 986425 h 2016226"/>
              <a:gd name="connsiteX21" fmla="*/ 1615130 w 3050237"/>
              <a:gd name="connsiteY21" fmla="*/ 1645261 h 2016226"/>
              <a:gd name="connsiteX22" fmla="*/ 1701146 w 3050237"/>
              <a:gd name="connsiteY22" fmla="*/ 1559245 h 2016226"/>
              <a:gd name="connsiteX23" fmla="*/ 1777522 w 3050237"/>
              <a:gd name="connsiteY23" fmla="*/ 1559245 h 2016226"/>
              <a:gd name="connsiteX24" fmla="*/ 1777522 w 3050237"/>
              <a:gd name="connsiteY24" fmla="*/ 1635621 h 2016226"/>
              <a:gd name="connsiteX25" fmla="*/ 1637500 w 3050237"/>
              <a:gd name="connsiteY25" fmla="*/ 1775644 h 2016226"/>
              <a:gd name="connsiteX26" fmla="*/ 1599312 w 3050237"/>
              <a:gd name="connsiteY26" fmla="*/ 1813832 h 2016226"/>
              <a:gd name="connsiteX27" fmla="*/ 1561124 w 3050237"/>
              <a:gd name="connsiteY27" fmla="*/ 1852020 h 2016226"/>
              <a:gd name="connsiteX28" fmla="*/ 1522936 w 3050237"/>
              <a:gd name="connsiteY28" fmla="*/ 1813832 h 2016226"/>
              <a:gd name="connsiteX29" fmla="*/ 1484748 w 3050237"/>
              <a:gd name="connsiteY29" fmla="*/ 1775644 h 2016226"/>
              <a:gd name="connsiteX30" fmla="*/ 1344725 w 3050237"/>
              <a:gd name="connsiteY30" fmla="*/ 1635621 h 2016226"/>
              <a:gd name="connsiteX31" fmla="*/ 1344725 w 3050237"/>
              <a:gd name="connsiteY31" fmla="*/ 1559245 h 2016226"/>
              <a:gd name="connsiteX32" fmla="*/ 1421101 w 3050237"/>
              <a:gd name="connsiteY32" fmla="*/ 1559245 h 2016226"/>
              <a:gd name="connsiteX33" fmla="*/ 1507117 w 3050237"/>
              <a:gd name="connsiteY33" fmla="*/ 1645261 h 2016226"/>
              <a:gd name="connsiteX34" fmla="*/ 1507117 w 3050237"/>
              <a:gd name="connsiteY34" fmla="*/ 888504 h 2016226"/>
              <a:gd name="connsiteX35" fmla="*/ 1135482 w 3050237"/>
              <a:gd name="connsiteY35" fmla="*/ 1260138 h 2016226"/>
              <a:gd name="connsiteX36" fmla="*/ 1257127 w 3050237"/>
              <a:gd name="connsiteY36" fmla="*/ 1260138 h 2016226"/>
              <a:gd name="connsiteX37" fmla="*/ 1311133 w 3050237"/>
              <a:gd name="connsiteY37" fmla="*/ 1314144 h 2016226"/>
              <a:gd name="connsiteX38" fmla="*/ 1257127 w 3050237"/>
              <a:gd name="connsiteY38" fmla="*/ 1368150 h 2016226"/>
              <a:gd name="connsiteX39" fmla="*/ 1059106 w 3050237"/>
              <a:gd name="connsiteY39" fmla="*/ 1368151 h 2016226"/>
              <a:gd name="connsiteX40" fmla="*/ 1005100 w 3050237"/>
              <a:gd name="connsiteY40" fmla="*/ 1368151 h 2016226"/>
              <a:gd name="connsiteX41" fmla="*/ 951094 w 3050237"/>
              <a:gd name="connsiteY41" fmla="*/ 1368151 h 2016226"/>
              <a:gd name="connsiteX42" fmla="*/ 951094 w 3050237"/>
              <a:gd name="connsiteY42" fmla="*/ 1314145 h 2016226"/>
              <a:gd name="connsiteX43" fmla="*/ 951094 w 3050237"/>
              <a:gd name="connsiteY43" fmla="*/ 1260139 h 2016226"/>
              <a:gd name="connsiteX44" fmla="*/ 951094 w 3050237"/>
              <a:gd name="connsiteY44" fmla="*/ 1062117 h 2016226"/>
              <a:gd name="connsiteX45" fmla="*/ 1005100 w 3050237"/>
              <a:gd name="connsiteY45" fmla="*/ 1008111 h 2016226"/>
              <a:gd name="connsiteX46" fmla="*/ 1059106 w 3050237"/>
              <a:gd name="connsiteY46" fmla="*/ 1062117 h 2016226"/>
              <a:gd name="connsiteX47" fmla="*/ 1059106 w 3050237"/>
              <a:gd name="connsiteY47" fmla="*/ 1183763 h 2016226"/>
              <a:gd name="connsiteX48" fmla="*/ 1507117 w 3050237"/>
              <a:gd name="connsiteY48" fmla="*/ 735752 h 2016226"/>
              <a:gd name="connsiteX49" fmla="*/ 1507117 w 3050237"/>
              <a:gd name="connsiteY49" fmla="*/ 515377 h 2016226"/>
              <a:gd name="connsiteX50" fmla="*/ 1496415 w 3050237"/>
              <a:gd name="connsiteY50" fmla="*/ 513216 h 2016226"/>
              <a:gd name="connsiteX51" fmla="*/ 1394882 w 3050237"/>
              <a:gd name="connsiteY51" fmla="*/ 360039 h 2016226"/>
              <a:gd name="connsiteX52" fmla="*/ 1561123 w 3050237"/>
              <a:gd name="connsiteY52" fmla="*/ 193798 h 2016226"/>
              <a:gd name="connsiteX53" fmla="*/ 1525118 w 3050237"/>
              <a:gd name="connsiteY53" fmla="*/ 0 h 2016226"/>
              <a:gd name="connsiteX54" fmla="*/ 1525118 w 3050237"/>
              <a:gd name="connsiteY54" fmla="*/ 2 h 2016226"/>
              <a:gd name="connsiteX55" fmla="*/ 379738 w 3050237"/>
              <a:gd name="connsiteY55" fmla="*/ 845 h 2016226"/>
              <a:gd name="connsiteX56" fmla="*/ 284488 w 3050237"/>
              <a:gd name="connsiteY56" fmla="*/ 60377 h 2016226"/>
              <a:gd name="connsiteX57" fmla="*/ 8263 w 3050237"/>
              <a:gd name="connsiteY57" fmla="*/ 1820119 h 2016226"/>
              <a:gd name="connsiteX58" fmla="*/ 105344 w 3050237"/>
              <a:gd name="connsiteY58" fmla="*/ 2016226 h 2016226"/>
              <a:gd name="connsiteX59" fmla="*/ 1525119 w 3050237"/>
              <a:gd name="connsiteY59" fmla="*/ 2016226 h 2016226"/>
              <a:gd name="connsiteX60" fmla="*/ 1525119 w 3050237"/>
              <a:gd name="connsiteY60" fmla="*/ 2016224 h 2016226"/>
              <a:gd name="connsiteX61" fmla="*/ 2944893 w 3050237"/>
              <a:gd name="connsiteY61" fmla="*/ 2016224 h 2016226"/>
              <a:gd name="connsiteX62" fmla="*/ 3041974 w 3050237"/>
              <a:gd name="connsiteY62" fmla="*/ 1820117 h 2016226"/>
              <a:gd name="connsiteX63" fmla="*/ 2765749 w 3050237"/>
              <a:gd name="connsiteY63" fmla="*/ 60375 h 2016226"/>
              <a:gd name="connsiteX64" fmla="*/ 2670499 w 3050237"/>
              <a:gd name="connsiteY64" fmla="*/ 843 h 201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050237" h="2016226">
                <a:moveTo>
                  <a:pt x="1561123" y="193798"/>
                </a:moveTo>
                <a:cubicBezTo>
                  <a:pt x="1652935" y="193798"/>
                  <a:pt x="1727364" y="268227"/>
                  <a:pt x="1727364" y="360039"/>
                </a:cubicBezTo>
                <a:cubicBezTo>
                  <a:pt x="1727364" y="428898"/>
                  <a:pt x="1685498" y="487979"/>
                  <a:pt x="1625831" y="513216"/>
                </a:cubicBezTo>
                <a:lnTo>
                  <a:pt x="1615129" y="515377"/>
                </a:lnTo>
                <a:lnTo>
                  <a:pt x="1615129" y="733714"/>
                </a:lnTo>
                <a:lnTo>
                  <a:pt x="2065178" y="1183763"/>
                </a:lnTo>
                <a:lnTo>
                  <a:pt x="2065178" y="1062117"/>
                </a:lnTo>
                <a:cubicBezTo>
                  <a:pt x="2065178" y="1032289"/>
                  <a:pt x="2089357" y="1008111"/>
                  <a:pt x="2119184" y="1008111"/>
                </a:cubicBezTo>
                <a:cubicBezTo>
                  <a:pt x="2149011" y="1008111"/>
                  <a:pt x="2173190" y="1032289"/>
                  <a:pt x="2173190" y="1062117"/>
                </a:cubicBezTo>
                <a:lnTo>
                  <a:pt x="2173190" y="1260139"/>
                </a:lnTo>
                <a:lnTo>
                  <a:pt x="2173190" y="1314145"/>
                </a:lnTo>
                <a:lnTo>
                  <a:pt x="2173190" y="1368151"/>
                </a:lnTo>
                <a:lnTo>
                  <a:pt x="2119184" y="1368151"/>
                </a:lnTo>
                <a:lnTo>
                  <a:pt x="2065178" y="1368151"/>
                </a:lnTo>
                <a:lnTo>
                  <a:pt x="1867157" y="1368150"/>
                </a:lnTo>
                <a:cubicBezTo>
                  <a:pt x="1837329" y="1368150"/>
                  <a:pt x="1813151" y="1343972"/>
                  <a:pt x="1813151" y="1314144"/>
                </a:cubicBezTo>
                <a:cubicBezTo>
                  <a:pt x="1813151" y="1284317"/>
                  <a:pt x="1837329" y="1260138"/>
                  <a:pt x="1867157" y="1260138"/>
                </a:cubicBezTo>
                <a:lnTo>
                  <a:pt x="1988802" y="1260138"/>
                </a:lnTo>
                <a:lnTo>
                  <a:pt x="1615129" y="886466"/>
                </a:lnTo>
                <a:lnTo>
                  <a:pt x="1615129" y="986425"/>
                </a:lnTo>
                <a:lnTo>
                  <a:pt x="1615130" y="986425"/>
                </a:lnTo>
                <a:lnTo>
                  <a:pt x="1615130" y="1645261"/>
                </a:lnTo>
                <a:lnTo>
                  <a:pt x="1701146" y="1559245"/>
                </a:lnTo>
                <a:cubicBezTo>
                  <a:pt x="1722237" y="1538154"/>
                  <a:pt x="1756431" y="1538154"/>
                  <a:pt x="1777522" y="1559245"/>
                </a:cubicBezTo>
                <a:cubicBezTo>
                  <a:pt x="1798613" y="1580336"/>
                  <a:pt x="1798613" y="1614530"/>
                  <a:pt x="1777522" y="1635621"/>
                </a:cubicBezTo>
                <a:lnTo>
                  <a:pt x="1637500" y="1775644"/>
                </a:lnTo>
                <a:lnTo>
                  <a:pt x="1599312" y="1813832"/>
                </a:lnTo>
                <a:lnTo>
                  <a:pt x="1561124" y="1852020"/>
                </a:lnTo>
                <a:lnTo>
                  <a:pt x="1522936" y="1813832"/>
                </a:lnTo>
                <a:lnTo>
                  <a:pt x="1484748" y="1775644"/>
                </a:lnTo>
                <a:lnTo>
                  <a:pt x="1344725" y="1635621"/>
                </a:lnTo>
                <a:cubicBezTo>
                  <a:pt x="1323634" y="1614530"/>
                  <a:pt x="1323634" y="1580336"/>
                  <a:pt x="1344725" y="1559245"/>
                </a:cubicBezTo>
                <a:cubicBezTo>
                  <a:pt x="1365816" y="1538154"/>
                  <a:pt x="1400010" y="1538154"/>
                  <a:pt x="1421101" y="1559245"/>
                </a:cubicBezTo>
                <a:lnTo>
                  <a:pt x="1507117" y="1645261"/>
                </a:lnTo>
                <a:lnTo>
                  <a:pt x="1507117" y="888504"/>
                </a:lnTo>
                <a:lnTo>
                  <a:pt x="1135482" y="1260138"/>
                </a:lnTo>
                <a:lnTo>
                  <a:pt x="1257127" y="1260138"/>
                </a:lnTo>
                <a:cubicBezTo>
                  <a:pt x="1286955" y="1260138"/>
                  <a:pt x="1311133" y="1284317"/>
                  <a:pt x="1311133" y="1314144"/>
                </a:cubicBezTo>
                <a:cubicBezTo>
                  <a:pt x="1311133" y="1343972"/>
                  <a:pt x="1286955" y="1368150"/>
                  <a:pt x="1257127" y="1368150"/>
                </a:cubicBezTo>
                <a:lnTo>
                  <a:pt x="1059106" y="1368151"/>
                </a:lnTo>
                <a:lnTo>
                  <a:pt x="1005100" y="1368151"/>
                </a:lnTo>
                <a:lnTo>
                  <a:pt x="951094" y="1368151"/>
                </a:lnTo>
                <a:lnTo>
                  <a:pt x="951094" y="1314145"/>
                </a:lnTo>
                <a:lnTo>
                  <a:pt x="951094" y="1260139"/>
                </a:lnTo>
                <a:lnTo>
                  <a:pt x="951094" y="1062117"/>
                </a:lnTo>
                <a:cubicBezTo>
                  <a:pt x="951094" y="1032289"/>
                  <a:pt x="975272" y="1008111"/>
                  <a:pt x="1005100" y="1008111"/>
                </a:cubicBezTo>
                <a:cubicBezTo>
                  <a:pt x="1034927" y="1008111"/>
                  <a:pt x="1059106" y="1032289"/>
                  <a:pt x="1059106" y="1062117"/>
                </a:cubicBezTo>
                <a:lnTo>
                  <a:pt x="1059106" y="1183763"/>
                </a:lnTo>
                <a:lnTo>
                  <a:pt x="1507117" y="735752"/>
                </a:lnTo>
                <a:lnTo>
                  <a:pt x="1507117" y="515377"/>
                </a:lnTo>
                <a:lnTo>
                  <a:pt x="1496415" y="513216"/>
                </a:lnTo>
                <a:cubicBezTo>
                  <a:pt x="1436748" y="487979"/>
                  <a:pt x="1394882" y="428898"/>
                  <a:pt x="1394882" y="360039"/>
                </a:cubicBezTo>
                <a:cubicBezTo>
                  <a:pt x="1394882" y="268227"/>
                  <a:pt x="1469311" y="193798"/>
                  <a:pt x="1561123" y="193798"/>
                </a:cubicBezTo>
                <a:close/>
                <a:moveTo>
                  <a:pt x="1525118" y="0"/>
                </a:moveTo>
                <a:lnTo>
                  <a:pt x="1525118" y="2"/>
                </a:lnTo>
                <a:lnTo>
                  <a:pt x="379738" y="845"/>
                </a:lnTo>
                <a:cubicBezTo>
                  <a:pt x="325062" y="973"/>
                  <a:pt x="291507" y="15184"/>
                  <a:pt x="284488" y="60377"/>
                </a:cubicBezTo>
                <a:cubicBezTo>
                  <a:pt x="222576" y="363589"/>
                  <a:pt x="54452" y="1496055"/>
                  <a:pt x="8263" y="1820119"/>
                </a:cubicBezTo>
                <a:cubicBezTo>
                  <a:pt x="-9689" y="1946070"/>
                  <a:pt x="-6919" y="2015309"/>
                  <a:pt x="105344" y="2016226"/>
                </a:cubicBezTo>
                <a:lnTo>
                  <a:pt x="1525119" y="2016226"/>
                </a:lnTo>
                <a:lnTo>
                  <a:pt x="1525119" y="2016224"/>
                </a:lnTo>
                <a:lnTo>
                  <a:pt x="2944893" y="2016224"/>
                </a:lnTo>
                <a:cubicBezTo>
                  <a:pt x="3057156" y="2015307"/>
                  <a:pt x="3059926" y="1946068"/>
                  <a:pt x="3041974" y="1820117"/>
                </a:cubicBezTo>
                <a:cubicBezTo>
                  <a:pt x="2995785" y="1496053"/>
                  <a:pt x="2827661" y="363587"/>
                  <a:pt x="2765749" y="60375"/>
                </a:cubicBezTo>
                <a:cubicBezTo>
                  <a:pt x="2758730" y="15182"/>
                  <a:pt x="2725175" y="971"/>
                  <a:pt x="2670499" y="8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a:p>
        </p:txBody>
      </p:sp>
      <p:cxnSp>
        <p:nvCxnSpPr>
          <p:cNvPr id="38" name="Straight Arrow Connector 37"/>
          <p:cNvCxnSpPr/>
          <p:nvPr/>
        </p:nvCxnSpPr>
        <p:spPr>
          <a:xfrm flipH="1">
            <a:off x="9715044" y="4084658"/>
            <a:ext cx="997316" cy="0"/>
          </a:xfrm>
          <a:prstGeom prst="straightConnector1">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714991" y="3518737"/>
            <a:ext cx="1014877" cy="492275"/>
          </a:xfrm>
          <a:prstGeom prst="rect">
            <a:avLst/>
          </a:prstGeom>
          <a:noFill/>
        </p:spPr>
        <p:txBody>
          <a:bodyPr wrap="none" rtlCol="0" anchor="ctr">
            <a:noAutofit/>
          </a:bodyPr>
          <a:lstStyle/>
          <a:p>
            <a:pPr algn="ctr"/>
            <a:r>
              <a:rPr lang="de-DE" sz="1224" dirty="0">
                <a:solidFill>
                  <a:schemeClr val="bg1"/>
                </a:solidFill>
              </a:rPr>
              <a:t>Kopie in</a:t>
            </a:r>
          </a:p>
          <a:p>
            <a:pPr algn="ctr"/>
            <a:r>
              <a:rPr lang="de-DE" sz="1224" dirty="0">
                <a:solidFill>
                  <a:schemeClr val="bg1"/>
                </a:solidFill>
              </a:rPr>
              <a:t>Storage</a:t>
            </a:r>
          </a:p>
        </p:txBody>
      </p:sp>
      <p:cxnSp>
        <p:nvCxnSpPr>
          <p:cNvPr id="51" name="Straight Arrow Connector 50"/>
          <p:cNvCxnSpPr/>
          <p:nvPr/>
        </p:nvCxnSpPr>
        <p:spPr>
          <a:xfrm>
            <a:off x="9715044" y="4513286"/>
            <a:ext cx="997316" cy="0"/>
          </a:xfrm>
          <a:prstGeom prst="straightConnector1">
            <a:avLst/>
          </a:prstGeom>
          <a:ln w="25400">
            <a:solidFill>
              <a:schemeClr val="bg1"/>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9719912" y="4546901"/>
            <a:ext cx="1014877" cy="492275"/>
          </a:xfrm>
          <a:prstGeom prst="rect">
            <a:avLst/>
          </a:prstGeom>
          <a:noFill/>
        </p:spPr>
        <p:txBody>
          <a:bodyPr wrap="none" rtlCol="0" anchor="ctr">
            <a:noAutofit/>
          </a:bodyPr>
          <a:lstStyle/>
          <a:p>
            <a:pPr algn="ctr"/>
            <a:r>
              <a:rPr lang="de-DE" sz="1224" dirty="0" err="1">
                <a:solidFill>
                  <a:schemeClr val="bg1"/>
                </a:solidFill>
              </a:rPr>
              <a:t>Sysprep</a:t>
            </a:r>
            <a:r>
              <a:rPr lang="de-DE" sz="1224" dirty="0">
                <a:solidFill>
                  <a:schemeClr val="bg1"/>
                </a:solidFill>
              </a:rPr>
              <a:t> &amp;</a:t>
            </a:r>
            <a:br>
              <a:rPr lang="de-DE" sz="1224" dirty="0">
                <a:solidFill>
                  <a:schemeClr val="bg1"/>
                </a:solidFill>
              </a:rPr>
            </a:br>
            <a:r>
              <a:rPr lang="de-DE" sz="1224" dirty="0">
                <a:solidFill>
                  <a:schemeClr val="bg1"/>
                </a:solidFill>
              </a:rPr>
              <a:t>Capture</a:t>
            </a:r>
          </a:p>
        </p:txBody>
      </p:sp>
      <p:sp>
        <p:nvSpPr>
          <p:cNvPr id="53" name="Freeform 52"/>
          <p:cNvSpPr/>
          <p:nvPr/>
        </p:nvSpPr>
        <p:spPr>
          <a:xfrm>
            <a:off x="10881546" y="3993875"/>
            <a:ext cx="678182" cy="678179"/>
          </a:xfrm>
          <a:custGeom>
            <a:avLst/>
            <a:gdLst/>
            <a:ahLst/>
            <a:cxnLst/>
            <a:rect l="l" t="t" r="r" b="b"/>
            <a:pathLst>
              <a:path w="2232248" h="2232248">
                <a:moveTo>
                  <a:pt x="1958694" y="1949633"/>
                </a:moveTo>
                <a:cubicBezTo>
                  <a:pt x="1950821" y="1949909"/>
                  <a:pt x="1941939" y="1951888"/>
                  <a:pt x="1931954" y="1956270"/>
                </a:cubicBezTo>
                <a:lnTo>
                  <a:pt x="1407615" y="2188466"/>
                </a:lnTo>
                <a:lnTo>
                  <a:pt x="1810904" y="2188466"/>
                </a:lnTo>
                <a:lnTo>
                  <a:pt x="1995026" y="2043117"/>
                </a:lnTo>
                <a:cubicBezTo>
                  <a:pt x="2018236" y="2024795"/>
                  <a:pt x="2022575" y="1993920"/>
                  <a:pt x="2004716" y="1974155"/>
                </a:cubicBezTo>
                <a:cubicBezTo>
                  <a:pt x="1996832" y="1963300"/>
                  <a:pt x="1982311" y="1948805"/>
                  <a:pt x="1958694" y="1949633"/>
                </a:cubicBezTo>
                <a:close/>
                <a:moveTo>
                  <a:pt x="1722506" y="1746194"/>
                </a:moveTo>
                <a:cubicBezTo>
                  <a:pt x="1742390" y="1746194"/>
                  <a:pt x="1758510" y="1762314"/>
                  <a:pt x="1758510" y="1782198"/>
                </a:cubicBezTo>
                <a:cubicBezTo>
                  <a:pt x="1758510" y="1802082"/>
                  <a:pt x="1742390" y="1818202"/>
                  <a:pt x="1722506" y="1818202"/>
                </a:cubicBezTo>
                <a:cubicBezTo>
                  <a:pt x="1702622" y="1818202"/>
                  <a:pt x="1686502" y="1802082"/>
                  <a:pt x="1686502" y="1782198"/>
                </a:cubicBezTo>
                <a:cubicBezTo>
                  <a:pt x="1686502" y="1762314"/>
                  <a:pt x="1702622" y="1746194"/>
                  <a:pt x="1722506" y="1746194"/>
                </a:cubicBezTo>
                <a:close/>
                <a:moveTo>
                  <a:pt x="1837070" y="1698740"/>
                </a:moveTo>
                <a:cubicBezTo>
                  <a:pt x="1846284" y="1698740"/>
                  <a:pt x="1855499" y="1702255"/>
                  <a:pt x="1862529" y="1709285"/>
                </a:cubicBezTo>
                <a:cubicBezTo>
                  <a:pt x="1876589" y="1723346"/>
                  <a:pt x="1876589" y="1746143"/>
                  <a:pt x="1862529" y="1760203"/>
                </a:cubicBezTo>
                <a:cubicBezTo>
                  <a:pt x="1848469" y="1774263"/>
                  <a:pt x="1825672" y="1774263"/>
                  <a:pt x="1811611" y="1760203"/>
                </a:cubicBezTo>
                <a:cubicBezTo>
                  <a:pt x="1797551" y="1746143"/>
                  <a:pt x="1797551" y="1723346"/>
                  <a:pt x="1811611" y="1709285"/>
                </a:cubicBezTo>
                <a:cubicBezTo>
                  <a:pt x="1818642" y="1702255"/>
                  <a:pt x="1827856" y="1698740"/>
                  <a:pt x="1837070" y="1698740"/>
                </a:cubicBezTo>
                <a:close/>
                <a:moveTo>
                  <a:pt x="1607942" y="1698740"/>
                </a:moveTo>
                <a:cubicBezTo>
                  <a:pt x="1617156" y="1698740"/>
                  <a:pt x="1626371" y="1702255"/>
                  <a:pt x="1633401" y="1709285"/>
                </a:cubicBezTo>
                <a:cubicBezTo>
                  <a:pt x="1647461" y="1723346"/>
                  <a:pt x="1647461" y="1746143"/>
                  <a:pt x="1633401" y="1760203"/>
                </a:cubicBezTo>
                <a:cubicBezTo>
                  <a:pt x="1619341" y="1774263"/>
                  <a:pt x="1596543" y="1774263"/>
                  <a:pt x="1582483" y="1760203"/>
                </a:cubicBezTo>
                <a:cubicBezTo>
                  <a:pt x="1568423" y="1746143"/>
                  <a:pt x="1568423" y="1723346"/>
                  <a:pt x="1582483" y="1709285"/>
                </a:cubicBezTo>
                <a:cubicBezTo>
                  <a:pt x="1589513" y="1702255"/>
                  <a:pt x="1598728" y="1698740"/>
                  <a:pt x="1607942" y="1698740"/>
                </a:cubicBezTo>
                <a:close/>
                <a:moveTo>
                  <a:pt x="1884524" y="1584949"/>
                </a:moveTo>
                <a:cubicBezTo>
                  <a:pt x="1904408" y="1584949"/>
                  <a:pt x="1920528" y="1601069"/>
                  <a:pt x="1920528" y="1620953"/>
                </a:cubicBezTo>
                <a:cubicBezTo>
                  <a:pt x="1920528" y="1640837"/>
                  <a:pt x="1904408" y="1656957"/>
                  <a:pt x="1884524" y="1656957"/>
                </a:cubicBezTo>
                <a:cubicBezTo>
                  <a:pt x="1864640" y="1656957"/>
                  <a:pt x="1848520" y="1640837"/>
                  <a:pt x="1848520" y="1620953"/>
                </a:cubicBezTo>
                <a:cubicBezTo>
                  <a:pt x="1848520" y="1601069"/>
                  <a:pt x="1864640" y="1584949"/>
                  <a:pt x="1884524" y="1584949"/>
                </a:cubicBezTo>
                <a:close/>
                <a:moveTo>
                  <a:pt x="1560488" y="1584949"/>
                </a:moveTo>
                <a:cubicBezTo>
                  <a:pt x="1580372" y="1584949"/>
                  <a:pt x="1596492" y="1601069"/>
                  <a:pt x="1596492" y="1620953"/>
                </a:cubicBezTo>
                <a:cubicBezTo>
                  <a:pt x="1596492" y="1640837"/>
                  <a:pt x="1580372" y="1656957"/>
                  <a:pt x="1560488" y="1656957"/>
                </a:cubicBezTo>
                <a:cubicBezTo>
                  <a:pt x="1540604" y="1656957"/>
                  <a:pt x="1524484" y="1640837"/>
                  <a:pt x="1524484" y="1620953"/>
                </a:cubicBezTo>
                <a:cubicBezTo>
                  <a:pt x="1524484" y="1601069"/>
                  <a:pt x="1540604" y="1584949"/>
                  <a:pt x="1560488" y="1584949"/>
                </a:cubicBezTo>
                <a:close/>
                <a:moveTo>
                  <a:pt x="1722506" y="1548172"/>
                </a:moveTo>
                <a:cubicBezTo>
                  <a:pt x="1762275" y="1548172"/>
                  <a:pt x="1794514" y="1580411"/>
                  <a:pt x="1794514" y="1620180"/>
                </a:cubicBezTo>
                <a:cubicBezTo>
                  <a:pt x="1794514" y="1659949"/>
                  <a:pt x="1762275" y="1692188"/>
                  <a:pt x="1722506" y="1692188"/>
                </a:cubicBezTo>
                <a:cubicBezTo>
                  <a:pt x="1682737" y="1692188"/>
                  <a:pt x="1650498" y="1659949"/>
                  <a:pt x="1650498" y="1620180"/>
                </a:cubicBezTo>
                <a:cubicBezTo>
                  <a:pt x="1650498" y="1580411"/>
                  <a:pt x="1682737" y="1548172"/>
                  <a:pt x="1722506" y="1548172"/>
                </a:cubicBezTo>
                <a:close/>
                <a:moveTo>
                  <a:pt x="1837070" y="1469612"/>
                </a:moveTo>
                <a:cubicBezTo>
                  <a:pt x="1846284" y="1469612"/>
                  <a:pt x="1855499" y="1473127"/>
                  <a:pt x="1862529" y="1480157"/>
                </a:cubicBezTo>
                <a:cubicBezTo>
                  <a:pt x="1876589" y="1494217"/>
                  <a:pt x="1876589" y="1517015"/>
                  <a:pt x="1862529" y="1531075"/>
                </a:cubicBezTo>
                <a:cubicBezTo>
                  <a:pt x="1848469" y="1545135"/>
                  <a:pt x="1825672" y="1545135"/>
                  <a:pt x="1811611" y="1531075"/>
                </a:cubicBezTo>
                <a:cubicBezTo>
                  <a:pt x="1797551" y="1517015"/>
                  <a:pt x="1797551" y="1494217"/>
                  <a:pt x="1811611" y="1480157"/>
                </a:cubicBezTo>
                <a:cubicBezTo>
                  <a:pt x="1818642" y="1473127"/>
                  <a:pt x="1827856" y="1469612"/>
                  <a:pt x="1837070" y="1469612"/>
                </a:cubicBezTo>
                <a:close/>
                <a:moveTo>
                  <a:pt x="1607942" y="1469612"/>
                </a:moveTo>
                <a:cubicBezTo>
                  <a:pt x="1617156" y="1469612"/>
                  <a:pt x="1626371" y="1473127"/>
                  <a:pt x="1633401" y="1480157"/>
                </a:cubicBezTo>
                <a:cubicBezTo>
                  <a:pt x="1647461" y="1494217"/>
                  <a:pt x="1647461" y="1517015"/>
                  <a:pt x="1633401" y="1531075"/>
                </a:cubicBezTo>
                <a:cubicBezTo>
                  <a:pt x="1619341" y="1545135"/>
                  <a:pt x="1596543" y="1545135"/>
                  <a:pt x="1582483" y="1531075"/>
                </a:cubicBezTo>
                <a:cubicBezTo>
                  <a:pt x="1568423" y="1517015"/>
                  <a:pt x="1568423" y="1494217"/>
                  <a:pt x="1582483" y="1480157"/>
                </a:cubicBezTo>
                <a:cubicBezTo>
                  <a:pt x="1589513" y="1473127"/>
                  <a:pt x="1598728" y="1469612"/>
                  <a:pt x="1607942" y="1469612"/>
                </a:cubicBezTo>
                <a:close/>
                <a:moveTo>
                  <a:pt x="1722506" y="1422158"/>
                </a:moveTo>
                <a:cubicBezTo>
                  <a:pt x="1742390" y="1422158"/>
                  <a:pt x="1758510" y="1438278"/>
                  <a:pt x="1758510" y="1458162"/>
                </a:cubicBezTo>
                <a:cubicBezTo>
                  <a:pt x="1758510" y="1478046"/>
                  <a:pt x="1742390" y="1494166"/>
                  <a:pt x="1722506" y="1494166"/>
                </a:cubicBezTo>
                <a:cubicBezTo>
                  <a:pt x="1702622" y="1494166"/>
                  <a:pt x="1686502" y="1478046"/>
                  <a:pt x="1686502" y="1458162"/>
                </a:cubicBezTo>
                <a:cubicBezTo>
                  <a:pt x="1686502" y="1438278"/>
                  <a:pt x="1702622" y="1422158"/>
                  <a:pt x="1722506" y="1422158"/>
                </a:cubicBezTo>
                <a:close/>
                <a:moveTo>
                  <a:pt x="1722506" y="1368152"/>
                </a:moveTo>
                <a:cubicBezTo>
                  <a:pt x="1583315" y="1368152"/>
                  <a:pt x="1470478" y="1480989"/>
                  <a:pt x="1470478" y="1620180"/>
                </a:cubicBezTo>
                <a:cubicBezTo>
                  <a:pt x="1470478" y="1759371"/>
                  <a:pt x="1583315" y="1872208"/>
                  <a:pt x="1722506" y="1872208"/>
                </a:cubicBezTo>
                <a:cubicBezTo>
                  <a:pt x="1861697" y="1872208"/>
                  <a:pt x="1974534" y="1759371"/>
                  <a:pt x="1974534" y="1620180"/>
                </a:cubicBezTo>
                <a:cubicBezTo>
                  <a:pt x="1974534" y="1480989"/>
                  <a:pt x="1861697" y="1368152"/>
                  <a:pt x="1722506" y="1368152"/>
                </a:cubicBezTo>
                <a:close/>
                <a:moveTo>
                  <a:pt x="1725349" y="1332148"/>
                </a:moveTo>
                <a:cubicBezTo>
                  <a:pt x="1884425" y="1332148"/>
                  <a:pt x="2013381" y="1461104"/>
                  <a:pt x="2013381" y="1620180"/>
                </a:cubicBezTo>
                <a:cubicBezTo>
                  <a:pt x="2013381" y="1779256"/>
                  <a:pt x="1884425" y="1908212"/>
                  <a:pt x="1725349" y="1908212"/>
                </a:cubicBezTo>
                <a:cubicBezTo>
                  <a:pt x="1566273" y="1908212"/>
                  <a:pt x="1437317" y="1779256"/>
                  <a:pt x="1437317" y="1620180"/>
                </a:cubicBezTo>
                <a:cubicBezTo>
                  <a:pt x="1437317" y="1461104"/>
                  <a:pt x="1566273" y="1332148"/>
                  <a:pt x="1725349" y="1332148"/>
                </a:cubicBezTo>
                <a:close/>
                <a:moveTo>
                  <a:pt x="1726771" y="717237"/>
                </a:moveTo>
                <a:cubicBezTo>
                  <a:pt x="1228874" y="717237"/>
                  <a:pt x="825249" y="1120862"/>
                  <a:pt x="825249" y="1618759"/>
                </a:cubicBezTo>
                <a:cubicBezTo>
                  <a:pt x="825249" y="1805471"/>
                  <a:pt x="882009" y="1978925"/>
                  <a:pt x="979215" y="2122809"/>
                </a:cubicBezTo>
                <a:lnTo>
                  <a:pt x="1033387" y="2188466"/>
                </a:lnTo>
                <a:lnTo>
                  <a:pt x="1303233" y="2188466"/>
                </a:lnTo>
                <a:lnTo>
                  <a:pt x="1910687" y="1919465"/>
                </a:lnTo>
                <a:cubicBezTo>
                  <a:pt x="1928489" y="1911650"/>
                  <a:pt x="1944340" y="1908150"/>
                  <a:pt x="1958396" y="1907705"/>
                </a:cubicBezTo>
                <a:cubicBezTo>
                  <a:pt x="2000565" y="1906368"/>
                  <a:pt x="2026589" y="1932515"/>
                  <a:pt x="2040738" y="1952079"/>
                </a:cubicBezTo>
                <a:cubicBezTo>
                  <a:pt x="2072757" y="1987720"/>
                  <a:pt x="2065207" y="2043189"/>
                  <a:pt x="2023878" y="2075974"/>
                </a:cubicBezTo>
                <a:lnTo>
                  <a:pt x="1882063" y="2188466"/>
                </a:lnTo>
                <a:lnTo>
                  <a:pt x="2196244" y="2188466"/>
                </a:lnTo>
                <a:lnTo>
                  <a:pt x="2196244" y="850197"/>
                </a:lnTo>
                <a:lnTo>
                  <a:pt x="2156490" y="826046"/>
                </a:lnTo>
                <a:cubicBezTo>
                  <a:pt x="2028750" y="756654"/>
                  <a:pt x="1882364" y="717237"/>
                  <a:pt x="1726771" y="717237"/>
                </a:cubicBezTo>
                <a:close/>
                <a:moveTo>
                  <a:pt x="1279254" y="182905"/>
                </a:moveTo>
                <a:lnTo>
                  <a:pt x="1279943" y="182905"/>
                </a:lnTo>
                <a:cubicBezTo>
                  <a:pt x="1281090" y="190018"/>
                  <a:pt x="1282180" y="195181"/>
                  <a:pt x="1283212" y="198393"/>
                </a:cubicBezTo>
                <a:lnTo>
                  <a:pt x="1317457" y="296824"/>
                </a:lnTo>
                <a:lnTo>
                  <a:pt x="1241912" y="296824"/>
                </a:lnTo>
                <a:lnTo>
                  <a:pt x="1275813" y="198393"/>
                </a:lnTo>
                <a:cubicBezTo>
                  <a:pt x="1277075" y="194607"/>
                  <a:pt x="1278222" y="189444"/>
                  <a:pt x="1279254" y="182905"/>
                </a:cubicBezTo>
                <a:close/>
                <a:moveTo>
                  <a:pt x="1678472" y="146252"/>
                </a:moveTo>
                <a:lnTo>
                  <a:pt x="1678472" y="393018"/>
                </a:lnTo>
                <a:lnTo>
                  <a:pt x="1816998" y="393018"/>
                </a:lnTo>
                <a:lnTo>
                  <a:pt x="1816998" y="358429"/>
                </a:lnTo>
                <a:lnTo>
                  <a:pt x="1719427" y="358429"/>
                </a:lnTo>
                <a:lnTo>
                  <a:pt x="1719427" y="285466"/>
                </a:lnTo>
                <a:lnTo>
                  <a:pt x="1804264" y="285466"/>
                </a:lnTo>
                <a:lnTo>
                  <a:pt x="1804264" y="250878"/>
                </a:lnTo>
                <a:lnTo>
                  <a:pt x="1719427" y="250878"/>
                </a:lnTo>
                <a:lnTo>
                  <a:pt x="1719427" y="181012"/>
                </a:lnTo>
                <a:lnTo>
                  <a:pt x="1811492" y="181012"/>
                </a:lnTo>
                <a:lnTo>
                  <a:pt x="1811492" y="146252"/>
                </a:lnTo>
                <a:close/>
                <a:moveTo>
                  <a:pt x="1257572" y="146252"/>
                </a:moveTo>
                <a:lnTo>
                  <a:pt x="1165163" y="393018"/>
                </a:lnTo>
                <a:lnTo>
                  <a:pt x="1209905" y="393018"/>
                </a:lnTo>
                <a:lnTo>
                  <a:pt x="1231243" y="330208"/>
                </a:lnTo>
                <a:lnTo>
                  <a:pt x="1328298" y="330208"/>
                </a:lnTo>
                <a:lnTo>
                  <a:pt x="1350496" y="393018"/>
                </a:lnTo>
                <a:lnTo>
                  <a:pt x="1395410" y="393018"/>
                </a:lnTo>
                <a:lnTo>
                  <a:pt x="1303690" y="146252"/>
                </a:lnTo>
                <a:close/>
                <a:moveTo>
                  <a:pt x="868847" y="146252"/>
                </a:moveTo>
                <a:lnTo>
                  <a:pt x="868847" y="393018"/>
                </a:lnTo>
                <a:lnTo>
                  <a:pt x="906705" y="393018"/>
                </a:lnTo>
                <a:lnTo>
                  <a:pt x="906705" y="233670"/>
                </a:lnTo>
                <a:cubicBezTo>
                  <a:pt x="906705" y="211299"/>
                  <a:pt x="906246" y="195181"/>
                  <a:pt x="905328" y="185314"/>
                </a:cubicBezTo>
                <a:lnTo>
                  <a:pt x="906017" y="185314"/>
                </a:lnTo>
                <a:cubicBezTo>
                  <a:pt x="908311" y="196328"/>
                  <a:pt x="910491" y="204530"/>
                  <a:pt x="912556" y="209922"/>
                </a:cubicBezTo>
                <a:lnTo>
                  <a:pt x="986379" y="393018"/>
                </a:lnTo>
                <a:lnTo>
                  <a:pt x="1014601" y="393018"/>
                </a:lnTo>
                <a:lnTo>
                  <a:pt x="1088252" y="208546"/>
                </a:lnTo>
                <a:cubicBezTo>
                  <a:pt x="1090202" y="203842"/>
                  <a:pt x="1092439" y="196098"/>
                  <a:pt x="1094963" y="185314"/>
                </a:cubicBezTo>
                <a:lnTo>
                  <a:pt x="1095651" y="185314"/>
                </a:lnTo>
                <a:cubicBezTo>
                  <a:pt x="1094045" y="204244"/>
                  <a:pt x="1093242" y="220247"/>
                  <a:pt x="1093242" y="233326"/>
                </a:cubicBezTo>
                <a:lnTo>
                  <a:pt x="1093242" y="393018"/>
                </a:lnTo>
                <a:lnTo>
                  <a:pt x="1133854" y="393018"/>
                </a:lnTo>
                <a:lnTo>
                  <a:pt x="1133854" y="146252"/>
                </a:lnTo>
                <a:lnTo>
                  <a:pt x="1078271" y="146252"/>
                </a:lnTo>
                <a:lnTo>
                  <a:pt x="1012191" y="309902"/>
                </a:lnTo>
                <a:cubicBezTo>
                  <a:pt x="1009553" y="316212"/>
                  <a:pt x="1006111" y="325848"/>
                  <a:pt x="1001866" y="338812"/>
                </a:cubicBezTo>
                <a:lnTo>
                  <a:pt x="1001006" y="338812"/>
                </a:lnTo>
                <a:cubicBezTo>
                  <a:pt x="999515" y="332617"/>
                  <a:pt x="996303" y="323210"/>
                  <a:pt x="991369" y="310591"/>
                </a:cubicBezTo>
                <a:lnTo>
                  <a:pt x="926494" y="146252"/>
                </a:lnTo>
                <a:close/>
                <a:moveTo>
                  <a:pt x="763900" y="146252"/>
                </a:moveTo>
                <a:lnTo>
                  <a:pt x="763900" y="393018"/>
                </a:lnTo>
                <a:lnTo>
                  <a:pt x="806060" y="393018"/>
                </a:lnTo>
                <a:lnTo>
                  <a:pt x="806060" y="146252"/>
                </a:lnTo>
                <a:close/>
                <a:moveTo>
                  <a:pt x="430534" y="146252"/>
                </a:moveTo>
                <a:lnTo>
                  <a:pt x="509348" y="304223"/>
                </a:lnTo>
                <a:lnTo>
                  <a:pt x="509348" y="393018"/>
                </a:lnTo>
                <a:lnTo>
                  <a:pt x="550303" y="393018"/>
                </a:lnTo>
                <a:lnTo>
                  <a:pt x="550303" y="303363"/>
                </a:lnTo>
                <a:lnTo>
                  <a:pt x="631182" y="146252"/>
                </a:lnTo>
                <a:lnTo>
                  <a:pt x="587817" y="146252"/>
                </a:lnTo>
                <a:lnTo>
                  <a:pt x="537053" y="252083"/>
                </a:lnTo>
                <a:cubicBezTo>
                  <a:pt x="534300" y="257933"/>
                  <a:pt x="532407" y="262694"/>
                  <a:pt x="531374" y="266365"/>
                </a:cubicBezTo>
                <a:lnTo>
                  <a:pt x="530858" y="266365"/>
                </a:lnTo>
                <a:cubicBezTo>
                  <a:pt x="527990" y="258105"/>
                  <a:pt x="526269" y="253344"/>
                  <a:pt x="525696" y="252083"/>
                </a:cubicBezTo>
                <a:lnTo>
                  <a:pt x="477168" y="146252"/>
                </a:lnTo>
                <a:close/>
                <a:moveTo>
                  <a:pt x="135422" y="146252"/>
                </a:moveTo>
                <a:lnTo>
                  <a:pt x="135422" y="393018"/>
                </a:lnTo>
                <a:lnTo>
                  <a:pt x="173280" y="393018"/>
                </a:lnTo>
                <a:lnTo>
                  <a:pt x="173280" y="233670"/>
                </a:lnTo>
                <a:cubicBezTo>
                  <a:pt x="173280" y="211299"/>
                  <a:pt x="172821" y="195181"/>
                  <a:pt x="171903" y="185314"/>
                </a:cubicBezTo>
                <a:lnTo>
                  <a:pt x="172592" y="185314"/>
                </a:lnTo>
                <a:cubicBezTo>
                  <a:pt x="174886" y="196328"/>
                  <a:pt x="177066" y="204530"/>
                  <a:pt x="179131" y="209922"/>
                </a:cubicBezTo>
                <a:lnTo>
                  <a:pt x="252954" y="393018"/>
                </a:lnTo>
                <a:lnTo>
                  <a:pt x="281176" y="393018"/>
                </a:lnTo>
                <a:lnTo>
                  <a:pt x="354827" y="208546"/>
                </a:lnTo>
                <a:cubicBezTo>
                  <a:pt x="356777" y="203842"/>
                  <a:pt x="359014" y="196098"/>
                  <a:pt x="361538" y="185314"/>
                </a:cubicBezTo>
                <a:lnTo>
                  <a:pt x="362226" y="185314"/>
                </a:lnTo>
                <a:cubicBezTo>
                  <a:pt x="360620" y="204244"/>
                  <a:pt x="359817" y="220247"/>
                  <a:pt x="359817" y="233326"/>
                </a:cubicBezTo>
                <a:lnTo>
                  <a:pt x="359817" y="393018"/>
                </a:lnTo>
                <a:lnTo>
                  <a:pt x="400429" y="393018"/>
                </a:lnTo>
                <a:lnTo>
                  <a:pt x="400429" y="146252"/>
                </a:lnTo>
                <a:lnTo>
                  <a:pt x="344846" y="146252"/>
                </a:lnTo>
                <a:lnTo>
                  <a:pt x="278766" y="309902"/>
                </a:lnTo>
                <a:cubicBezTo>
                  <a:pt x="276128" y="316212"/>
                  <a:pt x="272686" y="325848"/>
                  <a:pt x="268441" y="338812"/>
                </a:cubicBezTo>
                <a:lnTo>
                  <a:pt x="267581" y="338812"/>
                </a:lnTo>
                <a:cubicBezTo>
                  <a:pt x="266090" y="332617"/>
                  <a:pt x="262878" y="323210"/>
                  <a:pt x="257944" y="310591"/>
                </a:cubicBezTo>
                <a:lnTo>
                  <a:pt x="193069" y="146252"/>
                </a:lnTo>
                <a:close/>
                <a:moveTo>
                  <a:pt x="1938949" y="142122"/>
                </a:moveTo>
                <a:cubicBezTo>
                  <a:pt x="1927592" y="142122"/>
                  <a:pt x="1916463" y="143470"/>
                  <a:pt x="1905565" y="146166"/>
                </a:cubicBezTo>
                <a:cubicBezTo>
                  <a:pt x="1894667" y="148862"/>
                  <a:pt x="1884944" y="152992"/>
                  <a:pt x="1876397" y="158556"/>
                </a:cubicBezTo>
                <a:cubicBezTo>
                  <a:pt x="1867850" y="164120"/>
                  <a:pt x="1860967" y="171175"/>
                  <a:pt x="1855747" y="179722"/>
                </a:cubicBezTo>
                <a:cubicBezTo>
                  <a:pt x="1850527" y="188269"/>
                  <a:pt x="1847917" y="198335"/>
                  <a:pt x="1847917" y="209922"/>
                </a:cubicBezTo>
                <a:cubicBezTo>
                  <a:pt x="1847917" y="219329"/>
                  <a:pt x="1849437" y="227532"/>
                  <a:pt x="1852478" y="234530"/>
                </a:cubicBezTo>
                <a:cubicBezTo>
                  <a:pt x="1855518" y="241528"/>
                  <a:pt x="1859705" y="247809"/>
                  <a:pt x="1865040" y="253373"/>
                </a:cubicBezTo>
                <a:cubicBezTo>
                  <a:pt x="1870374" y="258937"/>
                  <a:pt x="1876655" y="264014"/>
                  <a:pt x="1883883" y="268602"/>
                </a:cubicBezTo>
                <a:cubicBezTo>
                  <a:pt x="1891110" y="273191"/>
                  <a:pt x="1898911" y="277723"/>
                  <a:pt x="1907286" y="282197"/>
                </a:cubicBezTo>
                <a:cubicBezTo>
                  <a:pt x="1915087" y="285753"/>
                  <a:pt x="1922400" y="289166"/>
                  <a:pt x="1929226" y="292436"/>
                </a:cubicBezTo>
                <a:cubicBezTo>
                  <a:pt x="1936052" y="295705"/>
                  <a:pt x="1941989" y="299118"/>
                  <a:pt x="1947037" y="302675"/>
                </a:cubicBezTo>
                <a:cubicBezTo>
                  <a:pt x="1952085" y="306231"/>
                  <a:pt x="1956014" y="310160"/>
                  <a:pt x="1958825" y="314462"/>
                </a:cubicBezTo>
                <a:cubicBezTo>
                  <a:pt x="1961635" y="318764"/>
                  <a:pt x="1963041" y="323841"/>
                  <a:pt x="1963041" y="329692"/>
                </a:cubicBezTo>
                <a:cubicBezTo>
                  <a:pt x="1963041" y="340590"/>
                  <a:pt x="1958825" y="348908"/>
                  <a:pt x="1950392" y="354644"/>
                </a:cubicBezTo>
                <a:cubicBezTo>
                  <a:pt x="1941960" y="360380"/>
                  <a:pt x="1929140" y="363248"/>
                  <a:pt x="1911932" y="363248"/>
                </a:cubicBezTo>
                <a:cubicBezTo>
                  <a:pt x="1906999" y="363248"/>
                  <a:pt x="1901607" y="362732"/>
                  <a:pt x="1895756" y="361699"/>
                </a:cubicBezTo>
                <a:cubicBezTo>
                  <a:pt x="1889905" y="360667"/>
                  <a:pt x="1884055" y="359204"/>
                  <a:pt x="1878204" y="357311"/>
                </a:cubicBezTo>
                <a:cubicBezTo>
                  <a:pt x="1872353" y="355418"/>
                  <a:pt x="1866818" y="353095"/>
                  <a:pt x="1861598" y="350342"/>
                </a:cubicBezTo>
                <a:cubicBezTo>
                  <a:pt x="1856378" y="347588"/>
                  <a:pt x="1851875" y="344491"/>
                  <a:pt x="1848089" y="341049"/>
                </a:cubicBezTo>
                <a:lnTo>
                  <a:pt x="1848089" y="383209"/>
                </a:lnTo>
                <a:cubicBezTo>
                  <a:pt x="1851531" y="385389"/>
                  <a:pt x="1856062" y="387339"/>
                  <a:pt x="1861684" y="389060"/>
                </a:cubicBezTo>
                <a:cubicBezTo>
                  <a:pt x="1867305" y="390781"/>
                  <a:pt x="1873271" y="392244"/>
                  <a:pt x="1879581" y="393448"/>
                </a:cubicBezTo>
                <a:cubicBezTo>
                  <a:pt x="1885890" y="394653"/>
                  <a:pt x="1892056" y="395571"/>
                  <a:pt x="1898079" y="396202"/>
                </a:cubicBezTo>
                <a:cubicBezTo>
                  <a:pt x="1904102" y="396833"/>
                  <a:pt x="1909179" y="397148"/>
                  <a:pt x="1913309" y="397148"/>
                </a:cubicBezTo>
                <a:cubicBezTo>
                  <a:pt x="1925699" y="397148"/>
                  <a:pt x="1937457" y="395943"/>
                  <a:pt x="1948586" y="393534"/>
                </a:cubicBezTo>
                <a:cubicBezTo>
                  <a:pt x="1959714" y="391125"/>
                  <a:pt x="1969551" y="387225"/>
                  <a:pt x="1978098" y="381833"/>
                </a:cubicBezTo>
                <a:cubicBezTo>
                  <a:pt x="1986645" y="376441"/>
                  <a:pt x="1993442" y="369443"/>
                  <a:pt x="1998490" y="360839"/>
                </a:cubicBezTo>
                <a:cubicBezTo>
                  <a:pt x="2003537" y="352235"/>
                  <a:pt x="2006061" y="341680"/>
                  <a:pt x="2006061" y="329175"/>
                </a:cubicBezTo>
                <a:cubicBezTo>
                  <a:pt x="2006061" y="319883"/>
                  <a:pt x="2004369" y="311594"/>
                  <a:pt x="2000985" y="304310"/>
                </a:cubicBezTo>
                <a:cubicBezTo>
                  <a:pt x="1997600" y="297025"/>
                  <a:pt x="1993012" y="290400"/>
                  <a:pt x="1987218" y="284434"/>
                </a:cubicBezTo>
                <a:cubicBezTo>
                  <a:pt x="1981425" y="278468"/>
                  <a:pt x="1974713" y="273019"/>
                  <a:pt x="1967084" y="268086"/>
                </a:cubicBezTo>
                <a:cubicBezTo>
                  <a:pt x="1959456" y="263153"/>
                  <a:pt x="1951339" y="258450"/>
                  <a:pt x="1942735" y="253975"/>
                </a:cubicBezTo>
                <a:cubicBezTo>
                  <a:pt x="1934360" y="250304"/>
                  <a:pt x="1926989" y="246891"/>
                  <a:pt x="1920622" y="243736"/>
                </a:cubicBezTo>
                <a:cubicBezTo>
                  <a:pt x="1914255" y="240582"/>
                  <a:pt x="1908863" y="237341"/>
                  <a:pt x="1904446" y="234014"/>
                </a:cubicBezTo>
                <a:cubicBezTo>
                  <a:pt x="1900030" y="230687"/>
                  <a:pt x="1896674" y="227016"/>
                  <a:pt x="1894380" y="223001"/>
                </a:cubicBezTo>
                <a:cubicBezTo>
                  <a:pt x="1892085" y="218985"/>
                  <a:pt x="1890938" y="214224"/>
                  <a:pt x="1890938" y="208718"/>
                </a:cubicBezTo>
                <a:cubicBezTo>
                  <a:pt x="1890938" y="202867"/>
                  <a:pt x="1892429" y="197877"/>
                  <a:pt x="1895412" y="193747"/>
                </a:cubicBezTo>
                <a:cubicBezTo>
                  <a:pt x="1898395" y="189616"/>
                  <a:pt x="1902267" y="186232"/>
                  <a:pt x="1907028" y="183594"/>
                </a:cubicBezTo>
                <a:cubicBezTo>
                  <a:pt x="1911789" y="180955"/>
                  <a:pt x="1917181" y="179062"/>
                  <a:pt x="1923203" y="177915"/>
                </a:cubicBezTo>
                <a:cubicBezTo>
                  <a:pt x="1929226" y="176768"/>
                  <a:pt x="1935278" y="176194"/>
                  <a:pt x="1941358" y="176194"/>
                </a:cubicBezTo>
                <a:cubicBezTo>
                  <a:pt x="1963385" y="176194"/>
                  <a:pt x="1981396" y="181242"/>
                  <a:pt x="1995392" y="191337"/>
                </a:cubicBezTo>
                <a:lnTo>
                  <a:pt x="1995392" y="150898"/>
                </a:lnTo>
                <a:cubicBezTo>
                  <a:pt x="1983576" y="145047"/>
                  <a:pt x="1964761" y="142122"/>
                  <a:pt x="1938949" y="142122"/>
                </a:cubicBezTo>
                <a:close/>
                <a:moveTo>
                  <a:pt x="1546289" y="142122"/>
                </a:moveTo>
                <a:cubicBezTo>
                  <a:pt x="1508202" y="142122"/>
                  <a:pt x="1476797" y="154368"/>
                  <a:pt x="1452074" y="178861"/>
                </a:cubicBezTo>
                <a:cubicBezTo>
                  <a:pt x="1427352" y="203354"/>
                  <a:pt x="1414990" y="234702"/>
                  <a:pt x="1414990" y="272904"/>
                </a:cubicBezTo>
                <a:cubicBezTo>
                  <a:pt x="1414990" y="310304"/>
                  <a:pt x="1426290" y="340361"/>
                  <a:pt x="1448891" y="363076"/>
                </a:cubicBezTo>
                <a:cubicBezTo>
                  <a:pt x="1471491" y="385791"/>
                  <a:pt x="1501032" y="397148"/>
                  <a:pt x="1537513" y="397148"/>
                </a:cubicBezTo>
                <a:cubicBezTo>
                  <a:pt x="1569062" y="397148"/>
                  <a:pt x="1597684" y="390150"/>
                  <a:pt x="1623382" y="376154"/>
                </a:cubicBezTo>
                <a:lnTo>
                  <a:pt x="1623382" y="258966"/>
                </a:lnTo>
                <a:lnTo>
                  <a:pt x="1530630" y="258966"/>
                </a:lnTo>
                <a:lnTo>
                  <a:pt x="1530630" y="293382"/>
                </a:lnTo>
                <a:lnTo>
                  <a:pt x="1582599" y="293382"/>
                </a:lnTo>
                <a:lnTo>
                  <a:pt x="1582599" y="352062"/>
                </a:lnTo>
                <a:cubicBezTo>
                  <a:pt x="1570209" y="358602"/>
                  <a:pt x="1555524" y="361871"/>
                  <a:pt x="1538546" y="361871"/>
                </a:cubicBezTo>
                <a:cubicBezTo>
                  <a:pt x="1513766" y="361871"/>
                  <a:pt x="1494148" y="353755"/>
                  <a:pt x="1479693" y="337521"/>
                </a:cubicBezTo>
                <a:cubicBezTo>
                  <a:pt x="1465238" y="321288"/>
                  <a:pt x="1458011" y="299004"/>
                  <a:pt x="1458011" y="270667"/>
                </a:cubicBezTo>
                <a:cubicBezTo>
                  <a:pt x="1458011" y="243134"/>
                  <a:pt x="1466414" y="220706"/>
                  <a:pt x="1483221" y="203383"/>
                </a:cubicBezTo>
                <a:cubicBezTo>
                  <a:pt x="1500028" y="186060"/>
                  <a:pt x="1521567" y="177399"/>
                  <a:pt x="1547838" y="177399"/>
                </a:cubicBezTo>
                <a:cubicBezTo>
                  <a:pt x="1573995" y="177399"/>
                  <a:pt x="1596537" y="183708"/>
                  <a:pt x="1615466" y="196328"/>
                </a:cubicBezTo>
                <a:lnTo>
                  <a:pt x="1615466" y="154168"/>
                </a:lnTo>
                <a:cubicBezTo>
                  <a:pt x="1596767" y="146137"/>
                  <a:pt x="1573708" y="142122"/>
                  <a:pt x="1546289" y="142122"/>
                </a:cubicBezTo>
                <a:close/>
                <a:moveTo>
                  <a:pt x="0" y="0"/>
                </a:moveTo>
                <a:lnTo>
                  <a:pt x="2232248" y="0"/>
                </a:lnTo>
                <a:lnTo>
                  <a:pt x="2232248" y="2232248"/>
                </a:lnTo>
                <a:lnTo>
                  <a:pt x="0" y="22322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dirty="0"/>
          </a:p>
        </p:txBody>
      </p:sp>
      <p:sp>
        <p:nvSpPr>
          <p:cNvPr id="54" name="Freeform 53"/>
          <p:cNvSpPr/>
          <p:nvPr/>
        </p:nvSpPr>
        <p:spPr>
          <a:xfrm>
            <a:off x="10879023" y="3213853"/>
            <a:ext cx="678182" cy="678179"/>
          </a:xfrm>
          <a:custGeom>
            <a:avLst/>
            <a:gdLst/>
            <a:ahLst/>
            <a:cxnLst/>
            <a:rect l="l" t="t" r="r" b="b"/>
            <a:pathLst>
              <a:path w="2232248" h="2232248">
                <a:moveTo>
                  <a:pt x="1958694" y="1949633"/>
                </a:moveTo>
                <a:cubicBezTo>
                  <a:pt x="1950821" y="1949909"/>
                  <a:pt x="1941939" y="1951888"/>
                  <a:pt x="1931954" y="1956270"/>
                </a:cubicBezTo>
                <a:lnTo>
                  <a:pt x="1407615" y="2188466"/>
                </a:lnTo>
                <a:lnTo>
                  <a:pt x="1810904" y="2188466"/>
                </a:lnTo>
                <a:lnTo>
                  <a:pt x="1995026" y="2043117"/>
                </a:lnTo>
                <a:cubicBezTo>
                  <a:pt x="2018236" y="2024795"/>
                  <a:pt x="2022575" y="1993920"/>
                  <a:pt x="2004716" y="1974155"/>
                </a:cubicBezTo>
                <a:cubicBezTo>
                  <a:pt x="1996832" y="1963300"/>
                  <a:pt x="1982311" y="1948805"/>
                  <a:pt x="1958694" y="1949633"/>
                </a:cubicBezTo>
                <a:close/>
                <a:moveTo>
                  <a:pt x="1722506" y="1746194"/>
                </a:moveTo>
                <a:cubicBezTo>
                  <a:pt x="1742390" y="1746194"/>
                  <a:pt x="1758510" y="1762314"/>
                  <a:pt x="1758510" y="1782198"/>
                </a:cubicBezTo>
                <a:cubicBezTo>
                  <a:pt x="1758510" y="1802082"/>
                  <a:pt x="1742390" y="1818202"/>
                  <a:pt x="1722506" y="1818202"/>
                </a:cubicBezTo>
                <a:cubicBezTo>
                  <a:pt x="1702622" y="1818202"/>
                  <a:pt x="1686502" y="1802082"/>
                  <a:pt x="1686502" y="1782198"/>
                </a:cubicBezTo>
                <a:cubicBezTo>
                  <a:pt x="1686502" y="1762314"/>
                  <a:pt x="1702622" y="1746194"/>
                  <a:pt x="1722506" y="1746194"/>
                </a:cubicBezTo>
                <a:close/>
                <a:moveTo>
                  <a:pt x="1837070" y="1698740"/>
                </a:moveTo>
                <a:cubicBezTo>
                  <a:pt x="1846284" y="1698740"/>
                  <a:pt x="1855499" y="1702255"/>
                  <a:pt x="1862529" y="1709285"/>
                </a:cubicBezTo>
                <a:cubicBezTo>
                  <a:pt x="1876589" y="1723346"/>
                  <a:pt x="1876589" y="1746143"/>
                  <a:pt x="1862529" y="1760203"/>
                </a:cubicBezTo>
                <a:cubicBezTo>
                  <a:pt x="1848469" y="1774263"/>
                  <a:pt x="1825672" y="1774263"/>
                  <a:pt x="1811611" y="1760203"/>
                </a:cubicBezTo>
                <a:cubicBezTo>
                  <a:pt x="1797551" y="1746143"/>
                  <a:pt x="1797551" y="1723346"/>
                  <a:pt x="1811611" y="1709285"/>
                </a:cubicBezTo>
                <a:cubicBezTo>
                  <a:pt x="1818642" y="1702255"/>
                  <a:pt x="1827856" y="1698740"/>
                  <a:pt x="1837070" y="1698740"/>
                </a:cubicBezTo>
                <a:close/>
                <a:moveTo>
                  <a:pt x="1607942" y="1698740"/>
                </a:moveTo>
                <a:cubicBezTo>
                  <a:pt x="1617156" y="1698740"/>
                  <a:pt x="1626371" y="1702255"/>
                  <a:pt x="1633401" y="1709285"/>
                </a:cubicBezTo>
                <a:cubicBezTo>
                  <a:pt x="1647461" y="1723346"/>
                  <a:pt x="1647461" y="1746143"/>
                  <a:pt x="1633401" y="1760203"/>
                </a:cubicBezTo>
                <a:cubicBezTo>
                  <a:pt x="1619341" y="1774263"/>
                  <a:pt x="1596543" y="1774263"/>
                  <a:pt x="1582483" y="1760203"/>
                </a:cubicBezTo>
                <a:cubicBezTo>
                  <a:pt x="1568423" y="1746143"/>
                  <a:pt x="1568423" y="1723346"/>
                  <a:pt x="1582483" y="1709285"/>
                </a:cubicBezTo>
                <a:cubicBezTo>
                  <a:pt x="1589513" y="1702255"/>
                  <a:pt x="1598728" y="1698740"/>
                  <a:pt x="1607942" y="1698740"/>
                </a:cubicBezTo>
                <a:close/>
                <a:moveTo>
                  <a:pt x="1884524" y="1584949"/>
                </a:moveTo>
                <a:cubicBezTo>
                  <a:pt x="1904408" y="1584949"/>
                  <a:pt x="1920528" y="1601069"/>
                  <a:pt x="1920528" y="1620953"/>
                </a:cubicBezTo>
                <a:cubicBezTo>
                  <a:pt x="1920528" y="1640837"/>
                  <a:pt x="1904408" y="1656957"/>
                  <a:pt x="1884524" y="1656957"/>
                </a:cubicBezTo>
                <a:cubicBezTo>
                  <a:pt x="1864640" y="1656957"/>
                  <a:pt x="1848520" y="1640837"/>
                  <a:pt x="1848520" y="1620953"/>
                </a:cubicBezTo>
                <a:cubicBezTo>
                  <a:pt x="1848520" y="1601069"/>
                  <a:pt x="1864640" y="1584949"/>
                  <a:pt x="1884524" y="1584949"/>
                </a:cubicBezTo>
                <a:close/>
                <a:moveTo>
                  <a:pt x="1560488" y="1584949"/>
                </a:moveTo>
                <a:cubicBezTo>
                  <a:pt x="1580372" y="1584949"/>
                  <a:pt x="1596492" y="1601069"/>
                  <a:pt x="1596492" y="1620953"/>
                </a:cubicBezTo>
                <a:cubicBezTo>
                  <a:pt x="1596492" y="1640837"/>
                  <a:pt x="1580372" y="1656957"/>
                  <a:pt x="1560488" y="1656957"/>
                </a:cubicBezTo>
                <a:cubicBezTo>
                  <a:pt x="1540604" y="1656957"/>
                  <a:pt x="1524484" y="1640837"/>
                  <a:pt x="1524484" y="1620953"/>
                </a:cubicBezTo>
                <a:cubicBezTo>
                  <a:pt x="1524484" y="1601069"/>
                  <a:pt x="1540604" y="1584949"/>
                  <a:pt x="1560488" y="1584949"/>
                </a:cubicBezTo>
                <a:close/>
                <a:moveTo>
                  <a:pt x="1722506" y="1548172"/>
                </a:moveTo>
                <a:cubicBezTo>
                  <a:pt x="1762275" y="1548172"/>
                  <a:pt x="1794514" y="1580411"/>
                  <a:pt x="1794514" y="1620180"/>
                </a:cubicBezTo>
                <a:cubicBezTo>
                  <a:pt x="1794514" y="1659949"/>
                  <a:pt x="1762275" y="1692188"/>
                  <a:pt x="1722506" y="1692188"/>
                </a:cubicBezTo>
                <a:cubicBezTo>
                  <a:pt x="1682737" y="1692188"/>
                  <a:pt x="1650498" y="1659949"/>
                  <a:pt x="1650498" y="1620180"/>
                </a:cubicBezTo>
                <a:cubicBezTo>
                  <a:pt x="1650498" y="1580411"/>
                  <a:pt x="1682737" y="1548172"/>
                  <a:pt x="1722506" y="1548172"/>
                </a:cubicBezTo>
                <a:close/>
                <a:moveTo>
                  <a:pt x="1837070" y="1469612"/>
                </a:moveTo>
                <a:cubicBezTo>
                  <a:pt x="1846284" y="1469612"/>
                  <a:pt x="1855499" y="1473127"/>
                  <a:pt x="1862529" y="1480157"/>
                </a:cubicBezTo>
                <a:cubicBezTo>
                  <a:pt x="1876589" y="1494217"/>
                  <a:pt x="1876589" y="1517015"/>
                  <a:pt x="1862529" y="1531075"/>
                </a:cubicBezTo>
                <a:cubicBezTo>
                  <a:pt x="1848469" y="1545135"/>
                  <a:pt x="1825672" y="1545135"/>
                  <a:pt x="1811611" y="1531075"/>
                </a:cubicBezTo>
                <a:cubicBezTo>
                  <a:pt x="1797551" y="1517015"/>
                  <a:pt x="1797551" y="1494217"/>
                  <a:pt x="1811611" y="1480157"/>
                </a:cubicBezTo>
                <a:cubicBezTo>
                  <a:pt x="1818642" y="1473127"/>
                  <a:pt x="1827856" y="1469612"/>
                  <a:pt x="1837070" y="1469612"/>
                </a:cubicBezTo>
                <a:close/>
                <a:moveTo>
                  <a:pt x="1607942" y="1469612"/>
                </a:moveTo>
                <a:cubicBezTo>
                  <a:pt x="1617156" y="1469612"/>
                  <a:pt x="1626371" y="1473127"/>
                  <a:pt x="1633401" y="1480157"/>
                </a:cubicBezTo>
                <a:cubicBezTo>
                  <a:pt x="1647461" y="1494217"/>
                  <a:pt x="1647461" y="1517015"/>
                  <a:pt x="1633401" y="1531075"/>
                </a:cubicBezTo>
                <a:cubicBezTo>
                  <a:pt x="1619341" y="1545135"/>
                  <a:pt x="1596543" y="1545135"/>
                  <a:pt x="1582483" y="1531075"/>
                </a:cubicBezTo>
                <a:cubicBezTo>
                  <a:pt x="1568423" y="1517015"/>
                  <a:pt x="1568423" y="1494217"/>
                  <a:pt x="1582483" y="1480157"/>
                </a:cubicBezTo>
                <a:cubicBezTo>
                  <a:pt x="1589513" y="1473127"/>
                  <a:pt x="1598728" y="1469612"/>
                  <a:pt x="1607942" y="1469612"/>
                </a:cubicBezTo>
                <a:close/>
                <a:moveTo>
                  <a:pt x="1722506" y="1422158"/>
                </a:moveTo>
                <a:cubicBezTo>
                  <a:pt x="1742390" y="1422158"/>
                  <a:pt x="1758510" y="1438278"/>
                  <a:pt x="1758510" y="1458162"/>
                </a:cubicBezTo>
                <a:cubicBezTo>
                  <a:pt x="1758510" y="1478046"/>
                  <a:pt x="1742390" y="1494166"/>
                  <a:pt x="1722506" y="1494166"/>
                </a:cubicBezTo>
                <a:cubicBezTo>
                  <a:pt x="1702622" y="1494166"/>
                  <a:pt x="1686502" y="1478046"/>
                  <a:pt x="1686502" y="1458162"/>
                </a:cubicBezTo>
                <a:cubicBezTo>
                  <a:pt x="1686502" y="1438278"/>
                  <a:pt x="1702622" y="1422158"/>
                  <a:pt x="1722506" y="1422158"/>
                </a:cubicBezTo>
                <a:close/>
                <a:moveTo>
                  <a:pt x="1722506" y="1368152"/>
                </a:moveTo>
                <a:cubicBezTo>
                  <a:pt x="1583315" y="1368152"/>
                  <a:pt x="1470478" y="1480989"/>
                  <a:pt x="1470478" y="1620180"/>
                </a:cubicBezTo>
                <a:cubicBezTo>
                  <a:pt x="1470478" y="1759371"/>
                  <a:pt x="1583315" y="1872208"/>
                  <a:pt x="1722506" y="1872208"/>
                </a:cubicBezTo>
                <a:cubicBezTo>
                  <a:pt x="1861697" y="1872208"/>
                  <a:pt x="1974534" y="1759371"/>
                  <a:pt x="1974534" y="1620180"/>
                </a:cubicBezTo>
                <a:cubicBezTo>
                  <a:pt x="1974534" y="1480989"/>
                  <a:pt x="1861697" y="1368152"/>
                  <a:pt x="1722506" y="1368152"/>
                </a:cubicBezTo>
                <a:close/>
                <a:moveTo>
                  <a:pt x="1725349" y="1332148"/>
                </a:moveTo>
                <a:cubicBezTo>
                  <a:pt x="1884425" y="1332148"/>
                  <a:pt x="2013381" y="1461104"/>
                  <a:pt x="2013381" y="1620180"/>
                </a:cubicBezTo>
                <a:cubicBezTo>
                  <a:pt x="2013381" y="1779256"/>
                  <a:pt x="1884425" y="1908212"/>
                  <a:pt x="1725349" y="1908212"/>
                </a:cubicBezTo>
                <a:cubicBezTo>
                  <a:pt x="1566273" y="1908212"/>
                  <a:pt x="1437317" y="1779256"/>
                  <a:pt x="1437317" y="1620180"/>
                </a:cubicBezTo>
                <a:cubicBezTo>
                  <a:pt x="1437317" y="1461104"/>
                  <a:pt x="1566273" y="1332148"/>
                  <a:pt x="1725349" y="1332148"/>
                </a:cubicBezTo>
                <a:close/>
                <a:moveTo>
                  <a:pt x="1726771" y="717237"/>
                </a:moveTo>
                <a:cubicBezTo>
                  <a:pt x="1228874" y="717237"/>
                  <a:pt x="825249" y="1120862"/>
                  <a:pt x="825249" y="1618759"/>
                </a:cubicBezTo>
                <a:cubicBezTo>
                  <a:pt x="825249" y="1805471"/>
                  <a:pt x="882009" y="1978925"/>
                  <a:pt x="979215" y="2122809"/>
                </a:cubicBezTo>
                <a:lnTo>
                  <a:pt x="1033387" y="2188466"/>
                </a:lnTo>
                <a:lnTo>
                  <a:pt x="1303233" y="2188466"/>
                </a:lnTo>
                <a:lnTo>
                  <a:pt x="1910687" y="1919465"/>
                </a:lnTo>
                <a:cubicBezTo>
                  <a:pt x="1928489" y="1911650"/>
                  <a:pt x="1944340" y="1908150"/>
                  <a:pt x="1958396" y="1907705"/>
                </a:cubicBezTo>
                <a:cubicBezTo>
                  <a:pt x="2000565" y="1906368"/>
                  <a:pt x="2026589" y="1932515"/>
                  <a:pt x="2040738" y="1952079"/>
                </a:cubicBezTo>
                <a:cubicBezTo>
                  <a:pt x="2072757" y="1987720"/>
                  <a:pt x="2065207" y="2043189"/>
                  <a:pt x="2023878" y="2075974"/>
                </a:cubicBezTo>
                <a:lnTo>
                  <a:pt x="1882063" y="2188466"/>
                </a:lnTo>
                <a:lnTo>
                  <a:pt x="2196244" y="2188466"/>
                </a:lnTo>
                <a:lnTo>
                  <a:pt x="2196244" y="850197"/>
                </a:lnTo>
                <a:lnTo>
                  <a:pt x="2156490" y="826046"/>
                </a:lnTo>
                <a:cubicBezTo>
                  <a:pt x="2028750" y="756654"/>
                  <a:pt x="1882364" y="717237"/>
                  <a:pt x="1726771" y="717237"/>
                </a:cubicBezTo>
                <a:close/>
                <a:moveTo>
                  <a:pt x="469629" y="182905"/>
                </a:moveTo>
                <a:lnTo>
                  <a:pt x="470318" y="182905"/>
                </a:lnTo>
                <a:cubicBezTo>
                  <a:pt x="471465" y="190018"/>
                  <a:pt x="472555" y="195181"/>
                  <a:pt x="473587" y="198393"/>
                </a:cubicBezTo>
                <a:lnTo>
                  <a:pt x="507832" y="296824"/>
                </a:lnTo>
                <a:lnTo>
                  <a:pt x="432287" y="296824"/>
                </a:lnTo>
                <a:lnTo>
                  <a:pt x="466188" y="198393"/>
                </a:lnTo>
                <a:cubicBezTo>
                  <a:pt x="467450" y="194607"/>
                  <a:pt x="468597" y="189444"/>
                  <a:pt x="469629" y="182905"/>
                </a:cubicBezTo>
                <a:close/>
                <a:moveTo>
                  <a:pt x="1185855" y="179464"/>
                </a:moveTo>
                <a:lnTo>
                  <a:pt x="1220272" y="179464"/>
                </a:lnTo>
                <a:cubicBezTo>
                  <a:pt x="1234268" y="179464"/>
                  <a:pt x="1244994" y="182791"/>
                  <a:pt x="1252451" y="189444"/>
                </a:cubicBezTo>
                <a:cubicBezTo>
                  <a:pt x="1259908" y="196098"/>
                  <a:pt x="1263637" y="205333"/>
                  <a:pt x="1263637" y="217150"/>
                </a:cubicBezTo>
                <a:cubicBezTo>
                  <a:pt x="1263637" y="223689"/>
                  <a:pt x="1262547" y="229597"/>
                  <a:pt x="1260367" y="234874"/>
                </a:cubicBezTo>
                <a:cubicBezTo>
                  <a:pt x="1258187" y="240151"/>
                  <a:pt x="1255147" y="244626"/>
                  <a:pt x="1251247" y="248297"/>
                </a:cubicBezTo>
                <a:cubicBezTo>
                  <a:pt x="1247346" y="251968"/>
                  <a:pt x="1242729" y="254778"/>
                  <a:pt x="1237394" y="256729"/>
                </a:cubicBezTo>
                <a:cubicBezTo>
                  <a:pt x="1232059" y="258679"/>
                  <a:pt x="1226237" y="259654"/>
                  <a:pt x="1219928" y="259654"/>
                </a:cubicBezTo>
                <a:lnTo>
                  <a:pt x="1185855" y="259654"/>
                </a:lnTo>
                <a:close/>
                <a:moveTo>
                  <a:pt x="1325884" y="146252"/>
                </a:moveTo>
                <a:lnTo>
                  <a:pt x="1404698" y="304223"/>
                </a:lnTo>
                <a:lnTo>
                  <a:pt x="1404698" y="393018"/>
                </a:lnTo>
                <a:lnTo>
                  <a:pt x="1445654" y="393018"/>
                </a:lnTo>
                <a:lnTo>
                  <a:pt x="1445654" y="303363"/>
                </a:lnTo>
                <a:lnTo>
                  <a:pt x="1526532" y="146252"/>
                </a:lnTo>
                <a:lnTo>
                  <a:pt x="1483167" y="146252"/>
                </a:lnTo>
                <a:lnTo>
                  <a:pt x="1432403" y="252083"/>
                </a:lnTo>
                <a:cubicBezTo>
                  <a:pt x="1429650" y="257933"/>
                  <a:pt x="1427757" y="262694"/>
                  <a:pt x="1426724" y="266365"/>
                </a:cubicBezTo>
                <a:lnTo>
                  <a:pt x="1426208" y="266365"/>
                </a:lnTo>
                <a:cubicBezTo>
                  <a:pt x="1423340" y="258105"/>
                  <a:pt x="1421619" y="253344"/>
                  <a:pt x="1421046" y="252083"/>
                </a:cubicBezTo>
                <a:lnTo>
                  <a:pt x="1372518" y="146252"/>
                </a:lnTo>
                <a:close/>
                <a:moveTo>
                  <a:pt x="1145072" y="146252"/>
                </a:moveTo>
                <a:lnTo>
                  <a:pt x="1145072" y="393018"/>
                </a:lnTo>
                <a:lnTo>
                  <a:pt x="1185855" y="393018"/>
                </a:lnTo>
                <a:lnTo>
                  <a:pt x="1185855" y="292866"/>
                </a:lnTo>
                <a:lnTo>
                  <a:pt x="1202375" y="292866"/>
                </a:lnTo>
                <a:cubicBezTo>
                  <a:pt x="1207538" y="292866"/>
                  <a:pt x="1212184" y="293497"/>
                  <a:pt x="1216314" y="294759"/>
                </a:cubicBezTo>
                <a:cubicBezTo>
                  <a:pt x="1220444" y="296021"/>
                  <a:pt x="1224258" y="298029"/>
                  <a:pt x="1227757" y="300782"/>
                </a:cubicBezTo>
                <a:cubicBezTo>
                  <a:pt x="1231256" y="303535"/>
                  <a:pt x="1234698" y="307063"/>
                  <a:pt x="1238082" y="311365"/>
                </a:cubicBezTo>
                <a:cubicBezTo>
                  <a:pt x="1241467" y="315667"/>
                  <a:pt x="1244937" y="320858"/>
                  <a:pt x="1248493" y="326938"/>
                </a:cubicBezTo>
                <a:lnTo>
                  <a:pt x="1287900" y="393018"/>
                </a:lnTo>
                <a:lnTo>
                  <a:pt x="1335739" y="393018"/>
                </a:lnTo>
                <a:lnTo>
                  <a:pt x="1291858" y="323669"/>
                </a:lnTo>
                <a:cubicBezTo>
                  <a:pt x="1288302" y="318277"/>
                  <a:pt x="1285061" y="313545"/>
                  <a:pt x="1282135" y="309472"/>
                </a:cubicBezTo>
                <a:cubicBezTo>
                  <a:pt x="1279210" y="305399"/>
                  <a:pt x="1276256" y="301757"/>
                  <a:pt x="1273273" y="298545"/>
                </a:cubicBezTo>
                <a:cubicBezTo>
                  <a:pt x="1270290" y="295333"/>
                  <a:pt x="1267136" y="292206"/>
                  <a:pt x="1263809" y="289166"/>
                </a:cubicBezTo>
                <a:cubicBezTo>
                  <a:pt x="1260482" y="286126"/>
                  <a:pt x="1256581" y="283344"/>
                  <a:pt x="1252107" y="280820"/>
                </a:cubicBezTo>
                <a:lnTo>
                  <a:pt x="1252107" y="280132"/>
                </a:lnTo>
                <a:cubicBezTo>
                  <a:pt x="1260482" y="277952"/>
                  <a:pt x="1268025" y="274855"/>
                  <a:pt x="1274736" y="270839"/>
                </a:cubicBezTo>
                <a:cubicBezTo>
                  <a:pt x="1281447" y="266824"/>
                  <a:pt x="1287183" y="261977"/>
                  <a:pt x="1291944" y="256299"/>
                </a:cubicBezTo>
                <a:cubicBezTo>
                  <a:pt x="1296705" y="250620"/>
                  <a:pt x="1300376" y="244138"/>
                  <a:pt x="1302957" y="236853"/>
                </a:cubicBezTo>
                <a:cubicBezTo>
                  <a:pt x="1305539" y="229568"/>
                  <a:pt x="1306829" y="221567"/>
                  <a:pt x="1306829" y="212848"/>
                </a:cubicBezTo>
                <a:cubicBezTo>
                  <a:pt x="1306829" y="201720"/>
                  <a:pt x="1304793" y="191997"/>
                  <a:pt x="1300720" y="183680"/>
                </a:cubicBezTo>
                <a:cubicBezTo>
                  <a:pt x="1296648" y="175362"/>
                  <a:pt x="1290998" y="168422"/>
                  <a:pt x="1283770" y="162858"/>
                </a:cubicBezTo>
                <a:cubicBezTo>
                  <a:pt x="1276543" y="157294"/>
                  <a:pt x="1268053" y="153135"/>
                  <a:pt x="1258302" y="150382"/>
                </a:cubicBezTo>
                <a:cubicBezTo>
                  <a:pt x="1248551" y="147628"/>
                  <a:pt x="1237882" y="146252"/>
                  <a:pt x="1226295" y="146252"/>
                </a:cubicBezTo>
                <a:close/>
                <a:moveTo>
                  <a:pt x="964097" y="146252"/>
                </a:moveTo>
                <a:lnTo>
                  <a:pt x="964097" y="393018"/>
                </a:lnTo>
                <a:lnTo>
                  <a:pt x="1102623" y="393018"/>
                </a:lnTo>
                <a:lnTo>
                  <a:pt x="1102623" y="358429"/>
                </a:lnTo>
                <a:lnTo>
                  <a:pt x="1005052" y="358429"/>
                </a:lnTo>
                <a:lnTo>
                  <a:pt x="1005052" y="285466"/>
                </a:lnTo>
                <a:lnTo>
                  <a:pt x="1089889" y="285466"/>
                </a:lnTo>
                <a:lnTo>
                  <a:pt x="1089889" y="250878"/>
                </a:lnTo>
                <a:lnTo>
                  <a:pt x="1005052" y="250878"/>
                </a:lnTo>
                <a:lnTo>
                  <a:pt x="1005052" y="181012"/>
                </a:lnTo>
                <a:lnTo>
                  <a:pt x="1097116" y="181012"/>
                </a:lnTo>
                <a:lnTo>
                  <a:pt x="1097116" y="146252"/>
                </a:lnTo>
                <a:close/>
                <a:moveTo>
                  <a:pt x="792647" y="146252"/>
                </a:moveTo>
                <a:lnTo>
                  <a:pt x="792647" y="393018"/>
                </a:lnTo>
                <a:lnTo>
                  <a:pt x="929280" y="393018"/>
                </a:lnTo>
                <a:lnTo>
                  <a:pt x="929280" y="358429"/>
                </a:lnTo>
                <a:lnTo>
                  <a:pt x="833602" y="358429"/>
                </a:lnTo>
                <a:lnTo>
                  <a:pt x="833602" y="146252"/>
                </a:lnTo>
                <a:close/>
                <a:moveTo>
                  <a:pt x="621197" y="146252"/>
                </a:moveTo>
                <a:lnTo>
                  <a:pt x="621197" y="393018"/>
                </a:lnTo>
                <a:lnTo>
                  <a:pt x="757830" y="393018"/>
                </a:lnTo>
                <a:lnTo>
                  <a:pt x="757830" y="358429"/>
                </a:lnTo>
                <a:lnTo>
                  <a:pt x="662152" y="358429"/>
                </a:lnTo>
                <a:lnTo>
                  <a:pt x="662152" y="146252"/>
                </a:lnTo>
                <a:close/>
                <a:moveTo>
                  <a:pt x="447947" y="146252"/>
                </a:moveTo>
                <a:lnTo>
                  <a:pt x="355539" y="393018"/>
                </a:lnTo>
                <a:lnTo>
                  <a:pt x="400280" y="393018"/>
                </a:lnTo>
                <a:lnTo>
                  <a:pt x="421618" y="330208"/>
                </a:lnTo>
                <a:lnTo>
                  <a:pt x="518673" y="330208"/>
                </a:lnTo>
                <a:lnTo>
                  <a:pt x="540871" y="393018"/>
                </a:lnTo>
                <a:lnTo>
                  <a:pt x="585785" y="393018"/>
                </a:lnTo>
                <a:lnTo>
                  <a:pt x="494065" y="146252"/>
                </a:lnTo>
                <a:close/>
                <a:moveTo>
                  <a:pt x="250889" y="142122"/>
                </a:moveTo>
                <a:cubicBezTo>
                  <a:pt x="212801" y="142122"/>
                  <a:pt x="181396" y="154368"/>
                  <a:pt x="156674" y="178861"/>
                </a:cubicBezTo>
                <a:cubicBezTo>
                  <a:pt x="131951" y="203354"/>
                  <a:pt x="119590" y="234702"/>
                  <a:pt x="119590" y="272904"/>
                </a:cubicBezTo>
                <a:cubicBezTo>
                  <a:pt x="119590" y="310304"/>
                  <a:pt x="130890" y="340361"/>
                  <a:pt x="153490" y="363076"/>
                </a:cubicBezTo>
                <a:cubicBezTo>
                  <a:pt x="176091" y="385791"/>
                  <a:pt x="205631" y="397148"/>
                  <a:pt x="242113" y="397148"/>
                </a:cubicBezTo>
                <a:cubicBezTo>
                  <a:pt x="273661" y="397148"/>
                  <a:pt x="302284" y="390150"/>
                  <a:pt x="327982" y="376154"/>
                </a:cubicBezTo>
                <a:lnTo>
                  <a:pt x="327982" y="258966"/>
                </a:lnTo>
                <a:lnTo>
                  <a:pt x="235230" y="258966"/>
                </a:lnTo>
                <a:lnTo>
                  <a:pt x="235230" y="293382"/>
                </a:lnTo>
                <a:lnTo>
                  <a:pt x="287198" y="293382"/>
                </a:lnTo>
                <a:lnTo>
                  <a:pt x="287198" y="352062"/>
                </a:lnTo>
                <a:cubicBezTo>
                  <a:pt x="274809" y="358602"/>
                  <a:pt x="260124" y="361871"/>
                  <a:pt x="243145" y="361871"/>
                </a:cubicBezTo>
                <a:cubicBezTo>
                  <a:pt x="218365" y="361871"/>
                  <a:pt x="198748" y="353755"/>
                  <a:pt x="184293" y="337521"/>
                </a:cubicBezTo>
                <a:cubicBezTo>
                  <a:pt x="169838" y="321288"/>
                  <a:pt x="162611" y="299004"/>
                  <a:pt x="162611" y="270667"/>
                </a:cubicBezTo>
                <a:cubicBezTo>
                  <a:pt x="162611" y="243134"/>
                  <a:pt x="171014" y="220706"/>
                  <a:pt x="187821" y="203383"/>
                </a:cubicBezTo>
                <a:cubicBezTo>
                  <a:pt x="204628" y="186060"/>
                  <a:pt x="226167" y="177399"/>
                  <a:pt x="252438" y="177399"/>
                </a:cubicBezTo>
                <a:cubicBezTo>
                  <a:pt x="278594" y="177399"/>
                  <a:pt x="301137" y="183708"/>
                  <a:pt x="320066" y="196328"/>
                </a:cubicBezTo>
                <a:lnTo>
                  <a:pt x="320066" y="154168"/>
                </a:lnTo>
                <a:cubicBezTo>
                  <a:pt x="301367" y="146137"/>
                  <a:pt x="278308" y="142122"/>
                  <a:pt x="250889" y="142122"/>
                </a:cubicBezTo>
                <a:close/>
                <a:moveTo>
                  <a:pt x="0" y="0"/>
                </a:moveTo>
                <a:lnTo>
                  <a:pt x="2232248" y="0"/>
                </a:lnTo>
                <a:lnTo>
                  <a:pt x="2232248" y="2232248"/>
                </a:lnTo>
                <a:lnTo>
                  <a:pt x="0" y="22322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dirty="0"/>
          </a:p>
        </p:txBody>
      </p:sp>
      <p:sp>
        <p:nvSpPr>
          <p:cNvPr id="55" name="Freeform 54"/>
          <p:cNvSpPr/>
          <p:nvPr/>
        </p:nvSpPr>
        <p:spPr>
          <a:xfrm>
            <a:off x="7815806" y="1667069"/>
            <a:ext cx="459521" cy="612638"/>
          </a:xfrm>
          <a:custGeom>
            <a:avLst/>
            <a:gdLst>
              <a:gd name="connsiteX0" fmla="*/ 378042 w 1800200"/>
              <a:gd name="connsiteY0" fmla="*/ 1751686 h 2414030"/>
              <a:gd name="connsiteX1" fmla="*/ 432048 w 1800200"/>
              <a:gd name="connsiteY1" fmla="*/ 1805692 h 2414030"/>
              <a:gd name="connsiteX2" fmla="*/ 378042 w 1800200"/>
              <a:gd name="connsiteY2" fmla="*/ 1859698 h 2414030"/>
              <a:gd name="connsiteX3" fmla="*/ 324036 w 1800200"/>
              <a:gd name="connsiteY3" fmla="*/ 1805692 h 2414030"/>
              <a:gd name="connsiteX4" fmla="*/ 378042 w 1800200"/>
              <a:gd name="connsiteY4" fmla="*/ 1751686 h 2414030"/>
              <a:gd name="connsiteX5" fmla="*/ 1424799 w 1800200"/>
              <a:gd name="connsiteY5" fmla="*/ 1505194 h 2414030"/>
              <a:gd name="connsiteX6" fmla="*/ 1159461 w 1800200"/>
              <a:gd name="connsiteY6" fmla="*/ 1581744 h 2414030"/>
              <a:gd name="connsiteX7" fmla="*/ 1424799 w 1800200"/>
              <a:gd name="connsiteY7" fmla="*/ 1658294 h 2414030"/>
              <a:gd name="connsiteX8" fmla="*/ 1690137 w 1800200"/>
              <a:gd name="connsiteY8" fmla="*/ 1581744 h 2414030"/>
              <a:gd name="connsiteX9" fmla="*/ 1424799 w 1800200"/>
              <a:gd name="connsiteY9" fmla="*/ 1505194 h 2414030"/>
              <a:gd name="connsiteX10" fmla="*/ 1421146 w 1800200"/>
              <a:gd name="connsiteY10" fmla="*/ 1440160 h 2414030"/>
              <a:gd name="connsiteX11" fmla="*/ 1800200 w 1800200"/>
              <a:gd name="connsiteY11" fmla="*/ 1585101 h 2414030"/>
              <a:gd name="connsiteX12" fmla="*/ 1800200 w 1800200"/>
              <a:gd name="connsiteY12" fmla="*/ 2269089 h 2414030"/>
              <a:gd name="connsiteX13" fmla="*/ 1421146 w 1800200"/>
              <a:gd name="connsiteY13" fmla="*/ 2414030 h 2414030"/>
              <a:gd name="connsiteX14" fmla="*/ 1042092 w 1800200"/>
              <a:gd name="connsiteY14" fmla="*/ 2269089 h 2414030"/>
              <a:gd name="connsiteX15" fmla="*/ 1042092 w 1800200"/>
              <a:gd name="connsiteY15" fmla="*/ 1585101 h 2414030"/>
              <a:gd name="connsiteX16" fmla="*/ 1421146 w 1800200"/>
              <a:gd name="connsiteY16" fmla="*/ 1440160 h 2414030"/>
              <a:gd name="connsiteX17" fmla="*/ 711086 w 1800200"/>
              <a:gd name="connsiteY17" fmla="*/ 1267755 h 2414030"/>
              <a:gd name="connsiteX18" fmla="*/ 632265 w 1800200"/>
              <a:gd name="connsiteY18" fmla="*/ 1304926 h 2414030"/>
              <a:gd name="connsiteX19" fmla="*/ 265147 w 1800200"/>
              <a:gd name="connsiteY19" fmla="*/ 1692797 h 2414030"/>
              <a:gd name="connsiteX20" fmla="*/ 218384 w 1800200"/>
              <a:gd name="connsiteY20" fmla="*/ 1805692 h 2414030"/>
              <a:gd name="connsiteX21" fmla="*/ 378042 w 1800200"/>
              <a:gd name="connsiteY21" fmla="*/ 1965350 h 2414030"/>
              <a:gd name="connsiteX22" fmla="*/ 490937 w 1800200"/>
              <a:gd name="connsiteY22" fmla="*/ 1918587 h 2414030"/>
              <a:gd name="connsiteX23" fmla="*/ 804942 w 1800200"/>
              <a:gd name="connsiteY23" fmla="*/ 1409265 h 2414030"/>
              <a:gd name="connsiteX24" fmla="*/ 812947 w 1800200"/>
              <a:gd name="connsiteY24" fmla="*/ 1369616 h 2414030"/>
              <a:gd name="connsiteX25" fmla="*/ 711086 w 1800200"/>
              <a:gd name="connsiteY25" fmla="*/ 1267755 h 2414030"/>
              <a:gd name="connsiteX26" fmla="*/ 900100 w 1800200"/>
              <a:gd name="connsiteY26" fmla="*/ 1075034 h 2414030"/>
              <a:gd name="connsiteX27" fmla="*/ 936104 w 1800200"/>
              <a:gd name="connsiteY27" fmla="*/ 1111038 h 2414030"/>
              <a:gd name="connsiteX28" fmla="*/ 900100 w 1800200"/>
              <a:gd name="connsiteY28" fmla="*/ 1147042 h 2414030"/>
              <a:gd name="connsiteX29" fmla="*/ 864096 w 1800200"/>
              <a:gd name="connsiteY29" fmla="*/ 1111038 h 2414030"/>
              <a:gd name="connsiteX30" fmla="*/ 900100 w 1800200"/>
              <a:gd name="connsiteY30" fmla="*/ 1075034 h 2414030"/>
              <a:gd name="connsiteX31" fmla="*/ 1019231 w 1800200"/>
              <a:gd name="connsiteY31" fmla="*/ 1026847 h 2414030"/>
              <a:gd name="connsiteX32" fmla="*/ 1044689 w 1800200"/>
              <a:gd name="connsiteY32" fmla="*/ 1037392 h 2414030"/>
              <a:gd name="connsiteX33" fmla="*/ 1044689 w 1800200"/>
              <a:gd name="connsiteY33" fmla="*/ 1088309 h 2414030"/>
              <a:gd name="connsiteX34" fmla="*/ 993772 w 1800200"/>
              <a:gd name="connsiteY34" fmla="*/ 1088309 h 2414030"/>
              <a:gd name="connsiteX35" fmla="*/ 993772 w 1800200"/>
              <a:gd name="connsiteY35" fmla="*/ 1037392 h 2414030"/>
              <a:gd name="connsiteX36" fmla="*/ 1019231 w 1800200"/>
              <a:gd name="connsiteY36" fmla="*/ 1026847 h 2414030"/>
              <a:gd name="connsiteX37" fmla="*/ 780970 w 1800200"/>
              <a:gd name="connsiteY37" fmla="*/ 1026847 h 2414030"/>
              <a:gd name="connsiteX38" fmla="*/ 806428 w 1800200"/>
              <a:gd name="connsiteY38" fmla="*/ 1037392 h 2414030"/>
              <a:gd name="connsiteX39" fmla="*/ 806428 w 1800200"/>
              <a:gd name="connsiteY39" fmla="*/ 1088309 h 2414030"/>
              <a:gd name="connsiteX40" fmla="*/ 755511 w 1800200"/>
              <a:gd name="connsiteY40" fmla="*/ 1088309 h 2414030"/>
              <a:gd name="connsiteX41" fmla="*/ 755511 w 1800200"/>
              <a:gd name="connsiteY41" fmla="*/ 1037392 h 2414030"/>
              <a:gd name="connsiteX42" fmla="*/ 780970 w 1800200"/>
              <a:gd name="connsiteY42" fmla="*/ 1026847 h 2414030"/>
              <a:gd name="connsiteX43" fmla="*/ 1068576 w 1800200"/>
              <a:gd name="connsiteY43" fmla="*/ 907716 h 2414030"/>
              <a:gd name="connsiteX44" fmla="*/ 1104580 w 1800200"/>
              <a:gd name="connsiteY44" fmla="*/ 943720 h 2414030"/>
              <a:gd name="connsiteX45" fmla="*/ 1068576 w 1800200"/>
              <a:gd name="connsiteY45" fmla="*/ 979724 h 2414030"/>
              <a:gd name="connsiteX46" fmla="*/ 1032572 w 1800200"/>
              <a:gd name="connsiteY46" fmla="*/ 943720 h 2414030"/>
              <a:gd name="connsiteX47" fmla="*/ 1068576 w 1800200"/>
              <a:gd name="connsiteY47" fmla="*/ 907716 h 2414030"/>
              <a:gd name="connsiteX48" fmla="*/ 731624 w 1800200"/>
              <a:gd name="connsiteY48" fmla="*/ 907716 h 2414030"/>
              <a:gd name="connsiteX49" fmla="*/ 767628 w 1800200"/>
              <a:gd name="connsiteY49" fmla="*/ 943720 h 2414030"/>
              <a:gd name="connsiteX50" fmla="*/ 731624 w 1800200"/>
              <a:gd name="connsiteY50" fmla="*/ 979724 h 2414030"/>
              <a:gd name="connsiteX51" fmla="*/ 695620 w 1800200"/>
              <a:gd name="connsiteY51" fmla="*/ 943720 h 2414030"/>
              <a:gd name="connsiteX52" fmla="*/ 731624 w 1800200"/>
              <a:gd name="connsiteY52" fmla="*/ 907716 h 2414030"/>
              <a:gd name="connsiteX53" fmla="*/ 900100 w 1800200"/>
              <a:gd name="connsiteY53" fmla="*/ 864096 h 2414030"/>
              <a:gd name="connsiteX54" fmla="*/ 981109 w 1800200"/>
              <a:gd name="connsiteY54" fmla="*/ 945105 h 2414030"/>
              <a:gd name="connsiteX55" fmla="*/ 900100 w 1800200"/>
              <a:gd name="connsiteY55" fmla="*/ 1026114 h 2414030"/>
              <a:gd name="connsiteX56" fmla="*/ 819091 w 1800200"/>
              <a:gd name="connsiteY56" fmla="*/ 945105 h 2414030"/>
              <a:gd name="connsiteX57" fmla="*/ 900100 w 1800200"/>
              <a:gd name="connsiteY57" fmla="*/ 864096 h 2414030"/>
              <a:gd name="connsiteX58" fmla="*/ 1019231 w 1800200"/>
              <a:gd name="connsiteY58" fmla="*/ 788586 h 2414030"/>
              <a:gd name="connsiteX59" fmla="*/ 1044689 w 1800200"/>
              <a:gd name="connsiteY59" fmla="*/ 799131 h 2414030"/>
              <a:gd name="connsiteX60" fmla="*/ 1044689 w 1800200"/>
              <a:gd name="connsiteY60" fmla="*/ 850048 h 2414030"/>
              <a:gd name="connsiteX61" fmla="*/ 993772 w 1800200"/>
              <a:gd name="connsiteY61" fmla="*/ 850048 h 2414030"/>
              <a:gd name="connsiteX62" fmla="*/ 993772 w 1800200"/>
              <a:gd name="connsiteY62" fmla="*/ 799131 h 2414030"/>
              <a:gd name="connsiteX63" fmla="*/ 1019231 w 1800200"/>
              <a:gd name="connsiteY63" fmla="*/ 788586 h 2414030"/>
              <a:gd name="connsiteX64" fmla="*/ 780970 w 1800200"/>
              <a:gd name="connsiteY64" fmla="*/ 788586 h 2414030"/>
              <a:gd name="connsiteX65" fmla="*/ 806428 w 1800200"/>
              <a:gd name="connsiteY65" fmla="*/ 799131 h 2414030"/>
              <a:gd name="connsiteX66" fmla="*/ 806428 w 1800200"/>
              <a:gd name="connsiteY66" fmla="*/ 850048 h 2414030"/>
              <a:gd name="connsiteX67" fmla="*/ 755511 w 1800200"/>
              <a:gd name="connsiteY67" fmla="*/ 850048 h 2414030"/>
              <a:gd name="connsiteX68" fmla="*/ 755511 w 1800200"/>
              <a:gd name="connsiteY68" fmla="*/ 799131 h 2414030"/>
              <a:gd name="connsiteX69" fmla="*/ 780970 w 1800200"/>
              <a:gd name="connsiteY69" fmla="*/ 788586 h 2414030"/>
              <a:gd name="connsiteX70" fmla="*/ 900100 w 1800200"/>
              <a:gd name="connsiteY70" fmla="*/ 738082 h 2414030"/>
              <a:gd name="connsiteX71" fmla="*/ 936104 w 1800200"/>
              <a:gd name="connsiteY71" fmla="*/ 774086 h 2414030"/>
              <a:gd name="connsiteX72" fmla="*/ 900100 w 1800200"/>
              <a:gd name="connsiteY72" fmla="*/ 810090 h 2414030"/>
              <a:gd name="connsiteX73" fmla="*/ 864096 w 1800200"/>
              <a:gd name="connsiteY73" fmla="*/ 774086 h 2414030"/>
              <a:gd name="connsiteX74" fmla="*/ 900100 w 1800200"/>
              <a:gd name="connsiteY74" fmla="*/ 738082 h 2414030"/>
              <a:gd name="connsiteX75" fmla="*/ 900100 w 1800200"/>
              <a:gd name="connsiteY75" fmla="*/ 694342 h 2414030"/>
              <a:gd name="connsiteX76" fmla="*/ 651880 w 1800200"/>
              <a:gd name="connsiteY76" fmla="*/ 942562 h 2414030"/>
              <a:gd name="connsiteX77" fmla="*/ 900100 w 1800200"/>
              <a:gd name="connsiteY77" fmla="*/ 1190782 h 2414030"/>
              <a:gd name="connsiteX78" fmla="*/ 1148320 w 1800200"/>
              <a:gd name="connsiteY78" fmla="*/ 942562 h 2414030"/>
              <a:gd name="connsiteX79" fmla="*/ 900100 w 1800200"/>
              <a:gd name="connsiteY79" fmla="*/ 694342 h 2414030"/>
              <a:gd name="connsiteX80" fmla="*/ 900100 w 1800200"/>
              <a:gd name="connsiteY80" fmla="*/ 651687 h 2414030"/>
              <a:gd name="connsiteX81" fmla="*/ 1190975 w 1800200"/>
              <a:gd name="connsiteY81" fmla="*/ 942562 h 2414030"/>
              <a:gd name="connsiteX82" fmla="*/ 900100 w 1800200"/>
              <a:gd name="connsiteY82" fmla="*/ 1233437 h 2414030"/>
              <a:gd name="connsiteX83" fmla="*/ 609225 w 1800200"/>
              <a:gd name="connsiteY83" fmla="*/ 942562 h 2414030"/>
              <a:gd name="connsiteX84" fmla="*/ 900100 w 1800200"/>
              <a:gd name="connsiteY84" fmla="*/ 651687 h 2414030"/>
              <a:gd name="connsiteX85" fmla="*/ 1566174 w 1800200"/>
              <a:gd name="connsiteY85" fmla="*/ 180020 h 2414030"/>
              <a:gd name="connsiteX86" fmla="*/ 1512168 w 1800200"/>
              <a:gd name="connsiteY86" fmla="*/ 234026 h 2414030"/>
              <a:gd name="connsiteX87" fmla="*/ 1566174 w 1800200"/>
              <a:gd name="connsiteY87" fmla="*/ 288032 h 2414030"/>
              <a:gd name="connsiteX88" fmla="*/ 1620180 w 1800200"/>
              <a:gd name="connsiteY88" fmla="*/ 234026 h 2414030"/>
              <a:gd name="connsiteX89" fmla="*/ 1566174 w 1800200"/>
              <a:gd name="connsiteY89" fmla="*/ 180020 h 2414030"/>
              <a:gd name="connsiteX90" fmla="*/ 234026 w 1800200"/>
              <a:gd name="connsiteY90" fmla="*/ 180020 h 2414030"/>
              <a:gd name="connsiteX91" fmla="*/ 180020 w 1800200"/>
              <a:gd name="connsiteY91" fmla="*/ 234026 h 2414030"/>
              <a:gd name="connsiteX92" fmla="*/ 234026 w 1800200"/>
              <a:gd name="connsiteY92" fmla="*/ 288032 h 2414030"/>
              <a:gd name="connsiteX93" fmla="*/ 288032 w 1800200"/>
              <a:gd name="connsiteY93" fmla="*/ 234026 h 2414030"/>
              <a:gd name="connsiteX94" fmla="*/ 234026 w 1800200"/>
              <a:gd name="connsiteY94" fmla="*/ 180020 h 2414030"/>
              <a:gd name="connsiteX95" fmla="*/ 161496 w 1800200"/>
              <a:gd name="connsiteY95" fmla="*/ 0 h 2414030"/>
              <a:gd name="connsiteX96" fmla="*/ 1638704 w 1800200"/>
              <a:gd name="connsiteY96" fmla="*/ 0 h 2414030"/>
              <a:gd name="connsiteX97" fmla="*/ 1800200 w 1800200"/>
              <a:gd name="connsiteY97" fmla="*/ 161496 h 2414030"/>
              <a:gd name="connsiteX98" fmla="*/ 1800200 w 1800200"/>
              <a:gd name="connsiteY98" fmla="*/ 1477394 h 2414030"/>
              <a:gd name="connsiteX99" fmla="*/ 1795347 w 1800200"/>
              <a:gd name="connsiteY99" fmla="*/ 1473460 h 2414030"/>
              <a:gd name="connsiteX100" fmla="*/ 1422158 w 1800200"/>
              <a:gd name="connsiteY100" fmla="*/ 1386154 h 2414030"/>
              <a:gd name="connsiteX101" fmla="*/ 1342162 w 1800200"/>
              <a:gd name="connsiteY101" fmla="*/ 1389702 h 2414030"/>
              <a:gd name="connsiteX102" fmla="*/ 1344944 w 1800200"/>
              <a:gd name="connsiteY102" fmla="*/ 1387406 h 2414030"/>
              <a:gd name="connsiteX103" fmla="*/ 1529205 w 1800200"/>
              <a:gd name="connsiteY103" fmla="*/ 942562 h 2414030"/>
              <a:gd name="connsiteX104" fmla="*/ 900100 w 1800200"/>
              <a:gd name="connsiteY104" fmla="*/ 313457 h 2414030"/>
              <a:gd name="connsiteX105" fmla="*/ 270995 w 1800200"/>
              <a:gd name="connsiteY105" fmla="*/ 942562 h 2414030"/>
              <a:gd name="connsiteX106" fmla="*/ 455256 w 1800200"/>
              <a:gd name="connsiteY106" fmla="*/ 1387406 h 2414030"/>
              <a:gd name="connsiteX107" fmla="*/ 482329 w 1800200"/>
              <a:gd name="connsiteY107" fmla="*/ 1409744 h 2414030"/>
              <a:gd name="connsiteX108" fmla="*/ 606772 w 1800200"/>
              <a:gd name="connsiteY108" fmla="*/ 1278201 h 2414030"/>
              <a:gd name="connsiteX109" fmla="*/ 716552 w 1800200"/>
              <a:gd name="connsiteY109" fmla="*/ 1226404 h 2414030"/>
              <a:gd name="connsiteX110" fmla="*/ 858421 w 1800200"/>
              <a:gd name="connsiteY110" fmla="*/ 1368344 h 2414030"/>
              <a:gd name="connsiteX111" fmla="*/ 847272 w 1800200"/>
              <a:gd name="connsiteY111" fmla="*/ 1423594 h 2414030"/>
              <a:gd name="connsiteX112" fmla="*/ 765762 w 1800200"/>
              <a:gd name="connsiteY112" fmla="*/ 1556542 h 2414030"/>
              <a:gd name="connsiteX113" fmla="*/ 773313 w 1800200"/>
              <a:gd name="connsiteY113" fmla="*/ 1558886 h 2414030"/>
              <a:gd name="connsiteX114" fmla="*/ 900100 w 1800200"/>
              <a:gd name="connsiteY114" fmla="*/ 1571667 h 2414030"/>
              <a:gd name="connsiteX115" fmla="*/ 976744 w 1800200"/>
              <a:gd name="connsiteY115" fmla="*/ 1563941 h 2414030"/>
              <a:gd name="connsiteX116" fmla="*/ 972108 w 1800200"/>
              <a:gd name="connsiteY116" fmla="*/ 1584176 h 2414030"/>
              <a:gd name="connsiteX117" fmla="*/ 972108 w 1800200"/>
              <a:gd name="connsiteY117" fmla="*/ 2232248 h 2414030"/>
              <a:gd name="connsiteX118" fmla="*/ 161496 w 1800200"/>
              <a:gd name="connsiteY118" fmla="*/ 2232248 h 2414030"/>
              <a:gd name="connsiteX119" fmla="*/ 0 w 1800200"/>
              <a:gd name="connsiteY119" fmla="*/ 2070752 h 2414030"/>
              <a:gd name="connsiteX120" fmla="*/ 0 w 1800200"/>
              <a:gd name="connsiteY120" fmla="*/ 161496 h 2414030"/>
              <a:gd name="connsiteX121" fmla="*/ 161496 w 1800200"/>
              <a:gd name="connsiteY121" fmla="*/ 0 h 241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800200" h="2414030">
                <a:moveTo>
                  <a:pt x="378042" y="1751686"/>
                </a:moveTo>
                <a:cubicBezTo>
                  <a:pt x="407869" y="1751686"/>
                  <a:pt x="432048" y="1775865"/>
                  <a:pt x="432048" y="1805692"/>
                </a:cubicBezTo>
                <a:cubicBezTo>
                  <a:pt x="432048" y="1835519"/>
                  <a:pt x="407869" y="1859698"/>
                  <a:pt x="378042" y="1859698"/>
                </a:cubicBezTo>
                <a:cubicBezTo>
                  <a:pt x="348215" y="1859698"/>
                  <a:pt x="324036" y="1835519"/>
                  <a:pt x="324036" y="1805692"/>
                </a:cubicBezTo>
                <a:cubicBezTo>
                  <a:pt x="324036" y="1775865"/>
                  <a:pt x="348215" y="1751686"/>
                  <a:pt x="378042" y="1751686"/>
                </a:cubicBezTo>
                <a:close/>
                <a:moveTo>
                  <a:pt x="1424799" y="1505194"/>
                </a:moveTo>
                <a:cubicBezTo>
                  <a:pt x="1278257" y="1505194"/>
                  <a:pt x="1159461" y="1539466"/>
                  <a:pt x="1159461" y="1581744"/>
                </a:cubicBezTo>
                <a:cubicBezTo>
                  <a:pt x="1159461" y="1624022"/>
                  <a:pt x="1278257" y="1658294"/>
                  <a:pt x="1424799" y="1658294"/>
                </a:cubicBezTo>
                <a:cubicBezTo>
                  <a:pt x="1571341" y="1658294"/>
                  <a:pt x="1690137" y="1624022"/>
                  <a:pt x="1690137" y="1581744"/>
                </a:cubicBezTo>
                <a:cubicBezTo>
                  <a:pt x="1690137" y="1539466"/>
                  <a:pt x="1571341" y="1505194"/>
                  <a:pt x="1424799" y="1505194"/>
                </a:cubicBezTo>
                <a:close/>
                <a:moveTo>
                  <a:pt x="1421146" y="1440160"/>
                </a:moveTo>
                <a:cubicBezTo>
                  <a:pt x="1630492" y="1440160"/>
                  <a:pt x="1800200" y="1505052"/>
                  <a:pt x="1800200" y="1585101"/>
                </a:cubicBezTo>
                <a:lnTo>
                  <a:pt x="1800200" y="2269089"/>
                </a:lnTo>
                <a:cubicBezTo>
                  <a:pt x="1800200" y="2349138"/>
                  <a:pt x="1630492" y="2414030"/>
                  <a:pt x="1421146" y="2414030"/>
                </a:cubicBezTo>
                <a:cubicBezTo>
                  <a:pt x="1211800" y="2414030"/>
                  <a:pt x="1042092" y="2349138"/>
                  <a:pt x="1042092" y="2269089"/>
                </a:cubicBezTo>
                <a:lnTo>
                  <a:pt x="1042092" y="1585101"/>
                </a:lnTo>
                <a:cubicBezTo>
                  <a:pt x="1042092" y="1505052"/>
                  <a:pt x="1211800" y="1440160"/>
                  <a:pt x="1421146" y="1440160"/>
                </a:cubicBezTo>
                <a:close/>
                <a:moveTo>
                  <a:pt x="711086" y="1267755"/>
                </a:moveTo>
                <a:cubicBezTo>
                  <a:pt x="680972" y="1268879"/>
                  <a:pt x="651819" y="1286473"/>
                  <a:pt x="632265" y="1304926"/>
                </a:cubicBezTo>
                <a:lnTo>
                  <a:pt x="265147" y="1692797"/>
                </a:lnTo>
                <a:cubicBezTo>
                  <a:pt x="236254" y="1721689"/>
                  <a:pt x="218384" y="1761604"/>
                  <a:pt x="218384" y="1805692"/>
                </a:cubicBezTo>
                <a:cubicBezTo>
                  <a:pt x="218384" y="1893869"/>
                  <a:pt x="289865" y="1965350"/>
                  <a:pt x="378042" y="1965350"/>
                </a:cubicBezTo>
                <a:cubicBezTo>
                  <a:pt x="427210" y="1965350"/>
                  <a:pt x="473743" y="1945935"/>
                  <a:pt x="490937" y="1918587"/>
                </a:cubicBezTo>
                <a:cubicBezTo>
                  <a:pt x="599703" y="1745585"/>
                  <a:pt x="700274" y="1579039"/>
                  <a:pt x="804942" y="1409265"/>
                </a:cubicBezTo>
                <a:cubicBezTo>
                  <a:pt x="810097" y="1397078"/>
                  <a:pt x="812947" y="1383680"/>
                  <a:pt x="812947" y="1369616"/>
                </a:cubicBezTo>
                <a:cubicBezTo>
                  <a:pt x="812947" y="1313360"/>
                  <a:pt x="743050" y="1266562"/>
                  <a:pt x="711086" y="1267755"/>
                </a:cubicBezTo>
                <a:close/>
                <a:moveTo>
                  <a:pt x="900100" y="1075034"/>
                </a:moveTo>
                <a:cubicBezTo>
                  <a:pt x="919984" y="1075034"/>
                  <a:pt x="936104" y="1091154"/>
                  <a:pt x="936104" y="1111038"/>
                </a:cubicBezTo>
                <a:cubicBezTo>
                  <a:pt x="936104" y="1130922"/>
                  <a:pt x="919984" y="1147042"/>
                  <a:pt x="900100" y="1147042"/>
                </a:cubicBezTo>
                <a:cubicBezTo>
                  <a:pt x="880216" y="1147042"/>
                  <a:pt x="864096" y="1130922"/>
                  <a:pt x="864096" y="1111038"/>
                </a:cubicBezTo>
                <a:cubicBezTo>
                  <a:pt x="864096" y="1091154"/>
                  <a:pt x="880216" y="1075034"/>
                  <a:pt x="900100" y="1075034"/>
                </a:cubicBezTo>
                <a:close/>
                <a:moveTo>
                  <a:pt x="1019231" y="1026847"/>
                </a:moveTo>
                <a:cubicBezTo>
                  <a:pt x="1028445" y="1026847"/>
                  <a:pt x="1037659" y="1030362"/>
                  <a:pt x="1044689" y="1037392"/>
                </a:cubicBezTo>
                <a:cubicBezTo>
                  <a:pt x="1058749" y="1051452"/>
                  <a:pt x="1058749" y="1074249"/>
                  <a:pt x="1044689" y="1088309"/>
                </a:cubicBezTo>
                <a:cubicBezTo>
                  <a:pt x="1030629" y="1102369"/>
                  <a:pt x="1007832" y="1102369"/>
                  <a:pt x="993772" y="1088309"/>
                </a:cubicBezTo>
                <a:cubicBezTo>
                  <a:pt x="979712" y="1074249"/>
                  <a:pt x="979712" y="1051452"/>
                  <a:pt x="993772" y="1037392"/>
                </a:cubicBezTo>
                <a:cubicBezTo>
                  <a:pt x="1000802" y="1030362"/>
                  <a:pt x="1010016" y="1026847"/>
                  <a:pt x="1019231" y="1026847"/>
                </a:cubicBezTo>
                <a:close/>
                <a:moveTo>
                  <a:pt x="780970" y="1026847"/>
                </a:moveTo>
                <a:cubicBezTo>
                  <a:pt x="790184" y="1026847"/>
                  <a:pt x="799398" y="1030362"/>
                  <a:pt x="806428" y="1037392"/>
                </a:cubicBezTo>
                <a:cubicBezTo>
                  <a:pt x="820488" y="1051452"/>
                  <a:pt x="820488" y="1074249"/>
                  <a:pt x="806428" y="1088309"/>
                </a:cubicBezTo>
                <a:cubicBezTo>
                  <a:pt x="792368" y="1102369"/>
                  <a:pt x="769571" y="1102369"/>
                  <a:pt x="755511" y="1088309"/>
                </a:cubicBezTo>
                <a:cubicBezTo>
                  <a:pt x="741451" y="1074249"/>
                  <a:pt x="741451" y="1051452"/>
                  <a:pt x="755511" y="1037392"/>
                </a:cubicBezTo>
                <a:cubicBezTo>
                  <a:pt x="762541" y="1030362"/>
                  <a:pt x="771755" y="1026847"/>
                  <a:pt x="780970" y="1026847"/>
                </a:cubicBezTo>
                <a:close/>
                <a:moveTo>
                  <a:pt x="1068576" y="907716"/>
                </a:moveTo>
                <a:cubicBezTo>
                  <a:pt x="1088460" y="907716"/>
                  <a:pt x="1104580" y="923836"/>
                  <a:pt x="1104580" y="943720"/>
                </a:cubicBezTo>
                <a:cubicBezTo>
                  <a:pt x="1104580" y="963604"/>
                  <a:pt x="1088460" y="979724"/>
                  <a:pt x="1068576" y="979724"/>
                </a:cubicBezTo>
                <a:cubicBezTo>
                  <a:pt x="1048692" y="979724"/>
                  <a:pt x="1032572" y="963604"/>
                  <a:pt x="1032572" y="943720"/>
                </a:cubicBezTo>
                <a:cubicBezTo>
                  <a:pt x="1032572" y="923836"/>
                  <a:pt x="1048692" y="907716"/>
                  <a:pt x="1068576" y="907716"/>
                </a:cubicBezTo>
                <a:close/>
                <a:moveTo>
                  <a:pt x="731624" y="907716"/>
                </a:moveTo>
                <a:cubicBezTo>
                  <a:pt x="751508" y="907716"/>
                  <a:pt x="767628" y="923836"/>
                  <a:pt x="767628" y="943720"/>
                </a:cubicBezTo>
                <a:cubicBezTo>
                  <a:pt x="767628" y="963604"/>
                  <a:pt x="751508" y="979724"/>
                  <a:pt x="731624" y="979724"/>
                </a:cubicBezTo>
                <a:cubicBezTo>
                  <a:pt x="711740" y="979724"/>
                  <a:pt x="695620" y="963604"/>
                  <a:pt x="695620" y="943720"/>
                </a:cubicBezTo>
                <a:cubicBezTo>
                  <a:pt x="695620" y="923836"/>
                  <a:pt x="711740" y="907716"/>
                  <a:pt x="731624" y="907716"/>
                </a:cubicBezTo>
                <a:close/>
                <a:moveTo>
                  <a:pt x="900100" y="864096"/>
                </a:moveTo>
                <a:cubicBezTo>
                  <a:pt x="944840" y="864096"/>
                  <a:pt x="981109" y="900365"/>
                  <a:pt x="981109" y="945105"/>
                </a:cubicBezTo>
                <a:cubicBezTo>
                  <a:pt x="981109" y="989845"/>
                  <a:pt x="944840" y="1026114"/>
                  <a:pt x="900100" y="1026114"/>
                </a:cubicBezTo>
                <a:cubicBezTo>
                  <a:pt x="855360" y="1026114"/>
                  <a:pt x="819091" y="989845"/>
                  <a:pt x="819091" y="945105"/>
                </a:cubicBezTo>
                <a:cubicBezTo>
                  <a:pt x="819091" y="900365"/>
                  <a:pt x="855360" y="864096"/>
                  <a:pt x="900100" y="864096"/>
                </a:cubicBezTo>
                <a:close/>
                <a:moveTo>
                  <a:pt x="1019231" y="788586"/>
                </a:moveTo>
                <a:cubicBezTo>
                  <a:pt x="1028445" y="788586"/>
                  <a:pt x="1037659" y="792101"/>
                  <a:pt x="1044689" y="799131"/>
                </a:cubicBezTo>
                <a:cubicBezTo>
                  <a:pt x="1058749" y="813191"/>
                  <a:pt x="1058749" y="835988"/>
                  <a:pt x="1044689" y="850048"/>
                </a:cubicBezTo>
                <a:cubicBezTo>
                  <a:pt x="1030629" y="864108"/>
                  <a:pt x="1007832" y="864108"/>
                  <a:pt x="993772" y="850048"/>
                </a:cubicBezTo>
                <a:cubicBezTo>
                  <a:pt x="979712" y="835988"/>
                  <a:pt x="979712" y="813191"/>
                  <a:pt x="993772" y="799131"/>
                </a:cubicBezTo>
                <a:cubicBezTo>
                  <a:pt x="1000802" y="792101"/>
                  <a:pt x="1010016" y="788586"/>
                  <a:pt x="1019231" y="788586"/>
                </a:cubicBezTo>
                <a:close/>
                <a:moveTo>
                  <a:pt x="780970" y="788586"/>
                </a:moveTo>
                <a:cubicBezTo>
                  <a:pt x="790184" y="788586"/>
                  <a:pt x="799398" y="792101"/>
                  <a:pt x="806428" y="799131"/>
                </a:cubicBezTo>
                <a:cubicBezTo>
                  <a:pt x="820488" y="813191"/>
                  <a:pt x="820488" y="835988"/>
                  <a:pt x="806428" y="850048"/>
                </a:cubicBezTo>
                <a:cubicBezTo>
                  <a:pt x="792368" y="864108"/>
                  <a:pt x="769571" y="864108"/>
                  <a:pt x="755511" y="850048"/>
                </a:cubicBezTo>
                <a:cubicBezTo>
                  <a:pt x="741451" y="835988"/>
                  <a:pt x="741451" y="813191"/>
                  <a:pt x="755511" y="799131"/>
                </a:cubicBezTo>
                <a:cubicBezTo>
                  <a:pt x="762541" y="792101"/>
                  <a:pt x="771755" y="788586"/>
                  <a:pt x="780970" y="788586"/>
                </a:cubicBezTo>
                <a:close/>
                <a:moveTo>
                  <a:pt x="900100" y="738082"/>
                </a:moveTo>
                <a:cubicBezTo>
                  <a:pt x="919984" y="738082"/>
                  <a:pt x="936104" y="754202"/>
                  <a:pt x="936104" y="774086"/>
                </a:cubicBezTo>
                <a:cubicBezTo>
                  <a:pt x="936104" y="793970"/>
                  <a:pt x="919984" y="810090"/>
                  <a:pt x="900100" y="810090"/>
                </a:cubicBezTo>
                <a:cubicBezTo>
                  <a:pt x="880216" y="810090"/>
                  <a:pt x="864096" y="793970"/>
                  <a:pt x="864096" y="774086"/>
                </a:cubicBezTo>
                <a:cubicBezTo>
                  <a:pt x="864096" y="754202"/>
                  <a:pt x="880216" y="738082"/>
                  <a:pt x="900100" y="738082"/>
                </a:cubicBezTo>
                <a:close/>
                <a:moveTo>
                  <a:pt x="900100" y="694342"/>
                </a:moveTo>
                <a:cubicBezTo>
                  <a:pt x="763012" y="694342"/>
                  <a:pt x="651880" y="805474"/>
                  <a:pt x="651880" y="942562"/>
                </a:cubicBezTo>
                <a:cubicBezTo>
                  <a:pt x="651880" y="1079650"/>
                  <a:pt x="763012" y="1190782"/>
                  <a:pt x="900100" y="1190782"/>
                </a:cubicBezTo>
                <a:cubicBezTo>
                  <a:pt x="1037188" y="1190782"/>
                  <a:pt x="1148320" y="1079650"/>
                  <a:pt x="1148320" y="942562"/>
                </a:cubicBezTo>
                <a:cubicBezTo>
                  <a:pt x="1148320" y="805474"/>
                  <a:pt x="1037188" y="694342"/>
                  <a:pt x="900100" y="694342"/>
                </a:cubicBezTo>
                <a:close/>
                <a:moveTo>
                  <a:pt x="900100" y="651687"/>
                </a:moveTo>
                <a:cubicBezTo>
                  <a:pt x="1060746" y="651687"/>
                  <a:pt x="1190975" y="781916"/>
                  <a:pt x="1190975" y="942562"/>
                </a:cubicBezTo>
                <a:cubicBezTo>
                  <a:pt x="1190975" y="1103208"/>
                  <a:pt x="1060746" y="1233437"/>
                  <a:pt x="900100" y="1233437"/>
                </a:cubicBezTo>
                <a:cubicBezTo>
                  <a:pt x="739454" y="1233437"/>
                  <a:pt x="609225" y="1103208"/>
                  <a:pt x="609225" y="942562"/>
                </a:cubicBezTo>
                <a:cubicBezTo>
                  <a:pt x="609225" y="781916"/>
                  <a:pt x="739454" y="651687"/>
                  <a:pt x="900100" y="651687"/>
                </a:cubicBezTo>
                <a:close/>
                <a:moveTo>
                  <a:pt x="1566174" y="180020"/>
                </a:moveTo>
                <a:cubicBezTo>
                  <a:pt x="1536347" y="180020"/>
                  <a:pt x="1512168" y="204199"/>
                  <a:pt x="1512168" y="234026"/>
                </a:cubicBezTo>
                <a:cubicBezTo>
                  <a:pt x="1512168" y="263853"/>
                  <a:pt x="1536347" y="288032"/>
                  <a:pt x="1566174" y="288032"/>
                </a:cubicBezTo>
                <a:cubicBezTo>
                  <a:pt x="1596001" y="288032"/>
                  <a:pt x="1620180" y="263853"/>
                  <a:pt x="1620180" y="234026"/>
                </a:cubicBezTo>
                <a:cubicBezTo>
                  <a:pt x="1620180" y="204199"/>
                  <a:pt x="1596001" y="180020"/>
                  <a:pt x="1566174" y="180020"/>
                </a:cubicBezTo>
                <a:close/>
                <a:moveTo>
                  <a:pt x="234026" y="180020"/>
                </a:moveTo>
                <a:cubicBezTo>
                  <a:pt x="204199" y="180020"/>
                  <a:pt x="180020" y="204199"/>
                  <a:pt x="180020" y="234026"/>
                </a:cubicBezTo>
                <a:cubicBezTo>
                  <a:pt x="180020" y="263853"/>
                  <a:pt x="204199" y="288032"/>
                  <a:pt x="234026" y="288032"/>
                </a:cubicBezTo>
                <a:cubicBezTo>
                  <a:pt x="263853" y="288032"/>
                  <a:pt x="288032" y="263853"/>
                  <a:pt x="288032" y="234026"/>
                </a:cubicBezTo>
                <a:cubicBezTo>
                  <a:pt x="288032" y="204199"/>
                  <a:pt x="263853" y="180020"/>
                  <a:pt x="234026" y="180020"/>
                </a:cubicBezTo>
                <a:close/>
                <a:moveTo>
                  <a:pt x="161496" y="0"/>
                </a:moveTo>
                <a:lnTo>
                  <a:pt x="1638704" y="0"/>
                </a:lnTo>
                <a:cubicBezTo>
                  <a:pt x="1727896" y="0"/>
                  <a:pt x="1800200" y="72304"/>
                  <a:pt x="1800200" y="161496"/>
                </a:cubicBezTo>
                <a:lnTo>
                  <a:pt x="1800200" y="1477394"/>
                </a:lnTo>
                <a:lnTo>
                  <a:pt x="1795347" y="1473460"/>
                </a:lnTo>
                <a:cubicBezTo>
                  <a:pt x="1714470" y="1420786"/>
                  <a:pt x="1577506" y="1386154"/>
                  <a:pt x="1422158" y="1386154"/>
                </a:cubicBezTo>
                <a:lnTo>
                  <a:pt x="1342162" y="1389702"/>
                </a:lnTo>
                <a:lnTo>
                  <a:pt x="1344944" y="1387406"/>
                </a:lnTo>
                <a:cubicBezTo>
                  <a:pt x="1458790" y="1273561"/>
                  <a:pt x="1529205" y="1116285"/>
                  <a:pt x="1529205" y="942562"/>
                </a:cubicBezTo>
                <a:cubicBezTo>
                  <a:pt x="1529205" y="595117"/>
                  <a:pt x="1247545" y="313457"/>
                  <a:pt x="900100" y="313457"/>
                </a:cubicBezTo>
                <a:cubicBezTo>
                  <a:pt x="552655" y="313457"/>
                  <a:pt x="270995" y="595117"/>
                  <a:pt x="270995" y="942562"/>
                </a:cubicBezTo>
                <a:cubicBezTo>
                  <a:pt x="270995" y="1116285"/>
                  <a:pt x="341410" y="1273561"/>
                  <a:pt x="455256" y="1387406"/>
                </a:cubicBezTo>
                <a:lnTo>
                  <a:pt x="482329" y="1409744"/>
                </a:lnTo>
                <a:lnTo>
                  <a:pt x="606772" y="1278201"/>
                </a:lnTo>
                <a:cubicBezTo>
                  <a:pt x="634006" y="1252487"/>
                  <a:pt x="674610" y="1227970"/>
                  <a:pt x="716552" y="1226404"/>
                </a:cubicBezTo>
                <a:cubicBezTo>
                  <a:pt x="761070" y="1224742"/>
                  <a:pt x="858421" y="1289953"/>
                  <a:pt x="858421" y="1368344"/>
                </a:cubicBezTo>
                <a:cubicBezTo>
                  <a:pt x="858421" y="1387942"/>
                  <a:pt x="854452" y="1406612"/>
                  <a:pt x="847272" y="1423594"/>
                </a:cubicBezTo>
                <a:lnTo>
                  <a:pt x="765762" y="1556542"/>
                </a:lnTo>
                <a:lnTo>
                  <a:pt x="773313" y="1558886"/>
                </a:lnTo>
                <a:cubicBezTo>
                  <a:pt x="814267" y="1567266"/>
                  <a:pt x="856669" y="1571667"/>
                  <a:pt x="900100" y="1571667"/>
                </a:cubicBezTo>
                <a:lnTo>
                  <a:pt x="976744" y="1563941"/>
                </a:lnTo>
                <a:lnTo>
                  <a:pt x="972108" y="1584176"/>
                </a:lnTo>
                <a:lnTo>
                  <a:pt x="972108" y="2232248"/>
                </a:lnTo>
                <a:lnTo>
                  <a:pt x="161496" y="2232248"/>
                </a:lnTo>
                <a:cubicBezTo>
                  <a:pt x="72304" y="2232248"/>
                  <a:pt x="0" y="2159944"/>
                  <a:pt x="0" y="2070752"/>
                </a:cubicBezTo>
                <a:lnTo>
                  <a:pt x="0" y="161496"/>
                </a:lnTo>
                <a:cubicBezTo>
                  <a:pt x="0" y="72304"/>
                  <a:pt x="72304" y="0"/>
                  <a:pt x="1614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1872"/>
          </a:p>
        </p:txBody>
      </p:sp>
      <p:sp>
        <p:nvSpPr>
          <p:cNvPr id="56" name="TextBox 55"/>
          <p:cNvSpPr txBox="1"/>
          <p:nvPr/>
        </p:nvSpPr>
        <p:spPr>
          <a:xfrm>
            <a:off x="7641777" y="2278106"/>
            <a:ext cx="807580" cy="311530"/>
          </a:xfrm>
          <a:prstGeom prst="rect">
            <a:avLst/>
          </a:prstGeom>
          <a:noFill/>
        </p:spPr>
        <p:txBody>
          <a:bodyPr wrap="square" lIns="0" rIns="0" rtlCol="0">
            <a:noAutofit/>
          </a:bodyPr>
          <a:lstStyle/>
          <a:p>
            <a:pPr algn="ctr"/>
            <a:r>
              <a:rPr lang="de-DE" sz="1224" cap="all" dirty="0" err="1">
                <a:solidFill>
                  <a:schemeClr val="bg1"/>
                </a:solidFill>
              </a:rPr>
              <a:t>Local</a:t>
            </a:r>
            <a:r>
              <a:rPr lang="de-DE" sz="1224" cap="all" dirty="0">
                <a:solidFill>
                  <a:schemeClr val="bg1"/>
                </a:solidFill>
              </a:rPr>
              <a:t> Disc</a:t>
            </a:r>
          </a:p>
        </p:txBody>
      </p:sp>
      <p:sp>
        <p:nvSpPr>
          <p:cNvPr id="57" name="TextBox 56"/>
          <p:cNvSpPr txBox="1"/>
          <p:nvPr/>
        </p:nvSpPr>
        <p:spPr>
          <a:xfrm>
            <a:off x="9112473" y="2983290"/>
            <a:ext cx="1342565" cy="514782"/>
          </a:xfrm>
          <a:prstGeom prst="rect">
            <a:avLst/>
          </a:prstGeom>
          <a:noFill/>
        </p:spPr>
        <p:txBody>
          <a:bodyPr wrap="none" rtlCol="0" anchor="ctr">
            <a:noAutofit/>
          </a:bodyPr>
          <a:lstStyle/>
          <a:p>
            <a:r>
              <a:rPr lang="de-DE" sz="1224" dirty="0">
                <a:solidFill>
                  <a:schemeClr val="bg1"/>
                </a:solidFill>
              </a:rPr>
              <a:t>Schreib-</a:t>
            </a:r>
            <a:br>
              <a:rPr lang="de-DE" sz="1224" dirty="0">
                <a:solidFill>
                  <a:schemeClr val="bg1"/>
                </a:solidFill>
              </a:rPr>
            </a:br>
            <a:r>
              <a:rPr lang="de-DE" sz="1224" dirty="0">
                <a:solidFill>
                  <a:schemeClr val="bg1"/>
                </a:solidFill>
              </a:rPr>
              <a:t>Lese-Zugriffe</a:t>
            </a:r>
          </a:p>
        </p:txBody>
      </p:sp>
    </p:spTree>
    <p:extLst>
      <p:ext uri="{BB962C8B-B14F-4D97-AF65-F5344CB8AC3E}">
        <p14:creationId xmlns:p14="http://schemas.microsoft.com/office/powerpoint/2010/main" val="229371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fade">
                                      <p:cBhvr>
                                        <p:cTn id="15" dur="500"/>
                                        <p:tgtEl>
                                          <p:spTgt spid="3">
                                            <p:txEl>
                                              <p:pRg st="10" end="1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fade">
                                      <p:cBhvr>
                                        <p:cTn id="1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0734672" y="3921482"/>
            <a:ext cx="973958" cy="345558"/>
            <a:chOff x="10995299" y="3736547"/>
            <a:chExt cx="975998" cy="330090"/>
          </a:xfrm>
        </p:grpSpPr>
        <p:cxnSp>
          <p:nvCxnSpPr>
            <p:cNvPr id="111" name="Curved Connector 110"/>
            <p:cNvCxnSpPr/>
            <p:nvPr/>
          </p:nvCxnSpPr>
          <p:spPr>
            <a:xfrm rot="16200000" flipH="1">
              <a:off x="11476948" y="3315427"/>
              <a:ext cx="12700" cy="975998"/>
            </a:xfrm>
            <a:prstGeom prst="curvedConnector3">
              <a:avLst>
                <a:gd name="adj1" fmla="val 180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1028209" y="3736547"/>
              <a:ext cx="914124" cy="330090"/>
            </a:xfrm>
            <a:prstGeom prst="rect">
              <a:avLst/>
            </a:prstGeom>
            <a:noFill/>
          </p:spPr>
          <p:txBody>
            <a:bodyPr wrap="square" lIns="146304" tIns="91440" rIns="146304" bIns="91440" rtlCol="0">
              <a:spAutoFit/>
            </a:bodyPr>
            <a:lstStyle>
              <a:defPPr>
                <a:defRPr lang="en-US"/>
              </a:defPPr>
              <a:lvl1pPr>
                <a:lnSpc>
                  <a:spcPct val="90000"/>
                </a:lnSpc>
                <a:defRPr sz="1050">
                  <a:gradFill>
                    <a:gsLst>
                      <a:gs pos="2917">
                        <a:schemeClr val="tx1"/>
                      </a:gs>
                      <a:gs pos="30000">
                        <a:schemeClr val="tx1"/>
                      </a:gs>
                    </a:gsLst>
                    <a:lin ang="5400000" scaled="0"/>
                  </a:gradFill>
                </a:defRPr>
              </a:lvl1p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Reference</a:t>
              </a:r>
            </a:p>
          </p:txBody>
        </p:sp>
      </p:grpSp>
      <p:grpSp>
        <p:nvGrpSpPr>
          <p:cNvPr id="85" name="Group 84"/>
          <p:cNvGrpSpPr/>
          <p:nvPr/>
        </p:nvGrpSpPr>
        <p:grpSpPr>
          <a:xfrm>
            <a:off x="7809661" y="3992649"/>
            <a:ext cx="1960054" cy="436192"/>
            <a:chOff x="7091310" y="3783044"/>
            <a:chExt cx="975997" cy="428389"/>
          </a:xfrm>
        </p:grpSpPr>
        <p:cxnSp>
          <p:nvCxnSpPr>
            <p:cNvPr id="86" name="Curved Connector 85"/>
            <p:cNvCxnSpPr/>
            <p:nvPr/>
          </p:nvCxnSpPr>
          <p:spPr>
            <a:xfrm rot="16200000" flipH="1">
              <a:off x="7572959" y="3301395"/>
              <a:ext cx="12700" cy="975997"/>
            </a:xfrm>
            <a:prstGeom prst="curvedConnector3">
              <a:avLst>
                <a:gd name="adj1" fmla="val 2917176"/>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393389" y="3887248"/>
              <a:ext cx="466675" cy="324185"/>
            </a:xfrm>
            <a:prstGeom prst="rect">
              <a:avLst/>
            </a:prstGeom>
            <a:noFill/>
          </p:spPr>
          <p:txBody>
            <a:bodyPr wrap="squar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Reference</a:t>
              </a:r>
            </a:p>
          </p:txBody>
        </p:sp>
      </p:grpSp>
      <p:grpSp>
        <p:nvGrpSpPr>
          <p:cNvPr id="72" name="Group 71"/>
          <p:cNvGrpSpPr/>
          <p:nvPr/>
        </p:nvGrpSpPr>
        <p:grpSpPr>
          <a:xfrm>
            <a:off x="7805181" y="3930542"/>
            <a:ext cx="941937" cy="337015"/>
            <a:chOff x="7805181" y="3930542"/>
            <a:chExt cx="941937" cy="337015"/>
          </a:xfrm>
        </p:grpSpPr>
        <p:sp>
          <p:nvSpPr>
            <p:cNvPr id="150" name="TextBox 149"/>
            <p:cNvSpPr txBox="1"/>
            <p:nvPr/>
          </p:nvSpPr>
          <p:spPr>
            <a:xfrm>
              <a:off x="7831290" y="3930542"/>
              <a:ext cx="915828" cy="337015"/>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Reference</a:t>
              </a:r>
            </a:p>
          </p:txBody>
        </p:sp>
        <p:cxnSp>
          <p:nvCxnSpPr>
            <p:cNvPr id="59" name="Curved Connector 58"/>
            <p:cNvCxnSpPr/>
            <p:nvPr/>
          </p:nvCxnSpPr>
          <p:spPr>
            <a:xfrm rot="16200000" flipH="1">
              <a:off x="8266279" y="3527447"/>
              <a:ext cx="13073" cy="935269"/>
            </a:xfrm>
            <a:prstGeom prst="curvedConnector3">
              <a:avLst>
                <a:gd name="adj1" fmla="val 1822864"/>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800776" y="3926781"/>
            <a:ext cx="936545" cy="337015"/>
            <a:chOff x="7091310" y="3736372"/>
            <a:chExt cx="975997" cy="330986"/>
          </a:xfrm>
        </p:grpSpPr>
        <p:cxnSp>
          <p:nvCxnSpPr>
            <p:cNvPr id="53" name="Curved Connector 52"/>
            <p:cNvCxnSpPr/>
            <p:nvPr/>
          </p:nvCxnSpPr>
          <p:spPr>
            <a:xfrm rot="16200000" flipH="1">
              <a:off x="7572959" y="3315427"/>
              <a:ext cx="12700" cy="975997"/>
            </a:xfrm>
            <a:prstGeom prst="curvedConnector3">
              <a:avLst>
                <a:gd name="adj1" fmla="val 181227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09180" y="3736372"/>
              <a:ext cx="954409" cy="330986"/>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Reference</a:t>
              </a:r>
            </a:p>
          </p:txBody>
        </p:sp>
      </p:grpSp>
      <p:grpSp>
        <p:nvGrpSpPr>
          <p:cNvPr id="47" name="Cloud service group"/>
          <p:cNvGrpSpPr/>
          <p:nvPr/>
        </p:nvGrpSpPr>
        <p:grpSpPr>
          <a:xfrm>
            <a:off x="274702" y="2114037"/>
            <a:ext cx="4846320" cy="4126418"/>
            <a:chOff x="457579" y="2114037"/>
            <a:chExt cx="4846320" cy="4126418"/>
          </a:xfrm>
        </p:grpSpPr>
        <p:sp>
          <p:nvSpPr>
            <p:cNvPr id="8" name="Rectangle 22"/>
            <p:cNvSpPr/>
            <p:nvPr/>
          </p:nvSpPr>
          <p:spPr bwMode="auto">
            <a:xfrm>
              <a:off x="457580" y="4228775"/>
              <a:ext cx="237744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35000">
                        <a:srgbClr val="000000"/>
                      </a:gs>
                      <a:gs pos="78000">
                        <a:srgbClr val="000000"/>
                      </a:gs>
                    </a:gsLst>
                    <a:lin ang="5400000" scaled="0"/>
                  </a:gradFill>
                  <a:effectLst/>
                  <a:uLnTx/>
                  <a:uFillTx/>
                  <a:latin typeface="Segoe UI"/>
                  <a:ea typeface="+mn-ea"/>
                  <a:cs typeface="+mn-cs"/>
                </a:rPr>
                <a:t>Storage account</a:t>
              </a:r>
              <a:endParaRPr kumimoji="0" lang="en-US" sz="2000" b="0" i="0" u="none" strike="noStrike" kern="1200" cap="none" spc="0" normalizeH="0" baseline="0" noProof="0" dirty="0">
                <a:ln>
                  <a:noFill/>
                </a:ln>
                <a:gradFill>
                  <a:gsLst>
                    <a:gs pos="35000">
                      <a:srgbClr val="000000"/>
                    </a:gs>
                    <a:gs pos="78000">
                      <a:srgbClr val="000000"/>
                    </a:gs>
                  </a:gsLst>
                  <a:lin ang="5400000" scaled="0"/>
                </a:gradFill>
                <a:effectLst/>
                <a:uLnTx/>
                <a:uFillTx/>
                <a:latin typeface="Segoe UI"/>
                <a:ea typeface="+mn-ea"/>
                <a:cs typeface="+mn-cs"/>
              </a:endParaRPr>
            </a:p>
          </p:txBody>
        </p:sp>
        <p:sp>
          <p:nvSpPr>
            <p:cNvPr id="9" name="Rectangle 23"/>
            <p:cNvSpPr/>
            <p:nvPr/>
          </p:nvSpPr>
          <p:spPr bwMode="auto">
            <a:xfrm>
              <a:off x="2926407" y="4228774"/>
              <a:ext cx="237744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35000">
                        <a:srgbClr val="000000"/>
                      </a:gs>
                      <a:gs pos="78000">
                        <a:srgbClr val="000000"/>
                      </a:gs>
                    </a:gsLst>
                    <a:lin ang="5400000" scaled="0"/>
                  </a:gradFill>
                  <a:effectLst/>
                  <a:uLnTx/>
                  <a:uFillTx/>
                  <a:latin typeface="Segoe UI"/>
                  <a:ea typeface="+mn-ea"/>
                  <a:cs typeface="+mn-cs"/>
                </a:rPr>
                <a:t>Virtual network</a:t>
              </a:r>
              <a:endParaRPr kumimoji="0" lang="en-US" sz="2000" b="0" i="0" u="none" strike="noStrike" kern="1200" cap="none" spc="0" normalizeH="0" baseline="0" noProof="0" dirty="0">
                <a:ln>
                  <a:noFill/>
                </a:ln>
                <a:gradFill>
                  <a:gsLst>
                    <a:gs pos="35000">
                      <a:srgbClr val="000000"/>
                    </a:gs>
                    <a:gs pos="78000">
                      <a:srgbClr val="000000"/>
                    </a:gs>
                  </a:gsLst>
                  <a:lin ang="5400000" scaled="0"/>
                </a:gradFill>
                <a:effectLst/>
                <a:uLnTx/>
                <a:uFillTx/>
                <a:latin typeface="Segoe UI"/>
                <a:ea typeface="+mn-ea"/>
                <a:cs typeface="+mn-cs"/>
              </a:endParaRPr>
            </a:p>
          </p:txBody>
        </p:sp>
        <p:sp>
          <p:nvSpPr>
            <p:cNvPr id="10" name="Rectangle 24"/>
            <p:cNvSpPr/>
            <p:nvPr/>
          </p:nvSpPr>
          <p:spPr bwMode="auto">
            <a:xfrm>
              <a:off x="457579" y="2114037"/>
              <a:ext cx="484632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35000">
                        <a:srgbClr val="000000"/>
                      </a:gs>
                      <a:gs pos="78000">
                        <a:srgbClr val="000000"/>
                      </a:gs>
                    </a:gsLst>
                    <a:lin ang="5400000" scaled="0"/>
                  </a:gradFill>
                  <a:effectLst/>
                  <a:uLnTx/>
                  <a:uFillTx/>
                  <a:latin typeface="Segoe UI"/>
                  <a:ea typeface="+mn-ea"/>
                  <a:cs typeface="+mn-cs"/>
                </a:rPr>
                <a:t>Cloud service </a:t>
              </a:r>
              <a:endParaRPr kumimoji="0" lang="en-US" sz="2000" b="0" i="0" u="none" strike="noStrike" kern="1200" cap="none" spc="0" normalizeH="0" baseline="0" noProof="0" dirty="0">
                <a:ln>
                  <a:noFill/>
                </a:ln>
                <a:gradFill>
                  <a:gsLst>
                    <a:gs pos="35000">
                      <a:srgbClr val="000000"/>
                    </a:gs>
                    <a:gs pos="78000">
                      <a:srgbClr val="000000"/>
                    </a:gs>
                  </a:gsLst>
                  <a:lin ang="5400000" scaled="0"/>
                </a:gradFill>
                <a:effectLst/>
                <a:uLnTx/>
                <a:uFillTx/>
                <a:latin typeface="Segoe UI"/>
                <a:ea typeface="+mn-ea"/>
                <a:cs typeface="+mn-cs"/>
              </a:endParaRPr>
            </a:p>
          </p:txBody>
        </p:sp>
      </p:grpSp>
      <p:sp>
        <p:nvSpPr>
          <p:cNvPr id="12" name="Subnet-1"/>
          <p:cNvSpPr/>
          <p:nvPr/>
        </p:nvSpPr>
        <p:spPr bwMode="auto">
          <a:xfrm>
            <a:off x="3246450" y="5051734"/>
            <a:ext cx="1371600" cy="41148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Subnet-1</a:t>
            </a:r>
            <a:endParaRPr kumimoji="0" lang="en-US" sz="16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3" name="Disk (blob)"/>
          <p:cNvSpPr/>
          <p:nvPr/>
        </p:nvSpPr>
        <p:spPr bwMode="auto">
          <a:xfrm>
            <a:off x="777623" y="5051734"/>
            <a:ext cx="1371600" cy="41148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Disk (blob)</a:t>
            </a:r>
            <a:endParaRPr kumimoji="0" lang="en-US" sz="16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cxnSp>
        <p:nvCxnSpPr>
          <p:cNvPr id="15" name="Straight Connector 14"/>
          <p:cNvCxnSpPr>
            <a:endCxn id="13" idx="0"/>
          </p:cNvCxnSpPr>
          <p:nvPr/>
        </p:nvCxnSpPr>
        <p:spPr>
          <a:xfrm flipH="1">
            <a:off x="1463423" y="3417626"/>
            <a:ext cx="914370" cy="1634108"/>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16" name="Straight Connector 15"/>
          <p:cNvCxnSpPr>
            <a:endCxn id="12" idx="0"/>
          </p:cNvCxnSpPr>
          <p:nvPr/>
        </p:nvCxnSpPr>
        <p:spPr>
          <a:xfrm>
            <a:off x="2401191" y="3417626"/>
            <a:ext cx="1531059" cy="1634108"/>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sp>
        <p:nvSpPr>
          <p:cNvPr id="58" name="Virtual network overlay"/>
          <p:cNvSpPr/>
          <p:nvPr/>
        </p:nvSpPr>
        <p:spPr bwMode="auto">
          <a:xfrm>
            <a:off x="2743530" y="4228774"/>
            <a:ext cx="2377440" cy="457200"/>
          </a:xfrm>
          <a:prstGeom prst="rect">
            <a:avLst/>
          </a:prstGeom>
          <a:solidFill>
            <a:schemeClr val="bg2">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18750">
                      <a:srgbClr val="000000"/>
                    </a:gs>
                    <a:gs pos="42000">
                      <a:srgbClr val="000000"/>
                    </a:gs>
                  </a:gsLst>
                  <a:lin ang="5400000" scaled="0"/>
                </a:gradFill>
                <a:effectLst/>
                <a:uLnTx/>
                <a:uFillTx/>
                <a:latin typeface="Segoe UI"/>
                <a:ea typeface="+mn-ea"/>
                <a:cs typeface="+mn-cs"/>
              </a:rPr>
              <a:t>Virtual network</a:t>
            </a:r>
            <a:endParaRPr kumimoji="0" lang="en-US" sz="2000" b="0" i="0" u="none" strike="noStrike" kern="1200" cap="none" spc="0" normalizeH="0" baseline="0" noProof="0" dirty="0">
              <a:ln>
                <a:noFill/>
              </a:ln>
              <a:gradFill>
                <a:gsLst>
                  <a:gs pos="18750">
                    <a:srgbClr val="000000"/>
                  </a:gs>
                  <a:gs pos="42000">
                    <a:srgbClr val="000000"/>
                  </a:gs>
                </a:gsLst>
                <a:lin ang="5400000" scaled="0"/>
              </a:gradFill>
              <a:effectLst/>
              <a:uLnTx/>
              <a:uFillTx/>
              <a:latin typeface="Segoe UI"/>
              <a:ea typeface="+mn-ea"/>
              <a:cs typeface="+mn-cs"/>
            </a:endParaRPr>
          </a:p>
        </p:txBody>
      </p:sp>
      <p:sp>
        <p:nvSpPr>
          <p:cNvPr id="57" name="Storage account overlay"/>
          <p:cNvSpPr/>
          <p:nvPr/>
        </p:nvSpPr>
        <p:spPr bwMode="auto">
          <a:xfrm>
            <a:off x="274703" y="4228775"/>
            <a:ext cx="2377440" cy="457200"/>
          </a:xfrm>
          <a:prstGeom prst="rect">
            <a:avLst/>
          </a:prstGeom>
          <a:solidFill>
            <a:schemeClr val="bg2">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18750">
                      <a:srgbClr val="000000"/>
                    </a:gs>
                    <a:gs pos="42000">
                      <a:srgbClr val="000000"/>
                    </a:gs>
                  </a:gsLst>
                  <a:lin ang="5400000" scaled="0"/>
                </a:gradFill>
                <a:effectLst/>
                <a:uLnTx/>
                <a:uFillTx/>
                <a:latin typeface="Segoe UI"/>
                <a:ea typeface="+mn-ea"/>
                <a:cs typeface="+mn-cs"/>
              </a:rPr>
              <a:t>Storage account</a:t>
            </a:r>
            <a:endParaRPr kumimoji="0" lang="en-US" sz="2000" b="0" i="0" u="none" strike="noStrike" kern="1200" cap="none" spc="0" normalizeH="0" baseline="0" noProof="0" dirty="0">
              <a:ln>
                <a:noFill/>
              </a:ln>
              <a:gradFill>
                <a:gsLst>
                  <a:gs pos="18750">
                    <a:srgbClr val="000000"/>
                  </a:gs>
                  <a:gs pos="42000">
                    <a:srgbClr val="000000"/>
                  </a:gs>
                </a:gsLst>
                <a:lin ang="5400000" scaled="0"/>
              </a:gradFill>
              <a:effectLst/>
              <a:uLnTx/>
              <a:uFillTx/>
              <a:latin typeface="Segoe UI"/>
              <a:ea typeface="+mn-ea"/>
              <a:cs typeface="+mn-cs"/>
            </a:endParaRPr>
          </a:p>
        </p:txBody>
      </p:sp>
      <p:sp>
        <p:nvSpPr>
          <p:cNvPr id="11" name="VM with IP address"/>
          <p:cNvSpPr/>
          <p:nvPr/>
        </p:nvSpPr>
        <p:spPr bwMode="auto">
          <a:xfrm>
            <a:off x="1737713" y="3040058"/>
            <a:ext cx="1280160" cy="82296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VM with IP address</a:t>
            </a:r>
            <a:endParaRPr kumimoji="0" lang="en-US" sz="16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42" name="Network Security Group ACLS"/>
          <p:cNvSpPr/>
          <p:nvPr/>
        </p:nvSpPr>
        <p:spPr bwMode="auto">
          <a:xfrm>
            <a:off x="5395285" y="5508911"/>
            <a:ext cx="3657600" cy="90725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836"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Network Security Group ACLS</a:t>
            </a:r>
          </a:p>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836"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(deployed to VM, NIC, or Subnet)</a:t>
            </a:r>
          </a:p>
        </p:txBody>
      </p:sp>
      <p:grpSp>
        <p:nvGrpSpPr>
          <p:cNvPr id="55" name="Depends on"/>
          <p:cNvGrpSpPr/>
          <p:nvPr/>
        </p:nvGrpSpPr>
        <p:grpSpPr>
          <a:xfrm>
            <a:off x="5703098" y="3895410"/>
            <a:ext cx="1280160" cy="971162"/>
            <a:chOff x="5703098" y="3771572"/>
            <a:chExt cx="1280160" cy="971162"/>
          </a:xfrm>
        </p:grpSpPr>
        <p:sp>
          <p:nvSpPr>
            <p:cNvPr id="77" name="Rectangle 76"/>
            <p:cNvSpPr/>
            <p:nvPr/>
          </p:nvSpPr>
          <p:spPr bwMode="auto">
            <a:xfrm>
              <a:off x="5703098" y="4369176"/>
              <a:ext cx="1280160" cy="373558"/>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Depends on</a:t>
              </a:r>
              <a:endParaRPr kumimoji="0" lang="en-US" sz="14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cxnSp>
          <p:nvCxnSpPr>
            <p:cNvPr id="79" name="Straight Connector 78"/>
            <p:cNvCxnSpPr/>
            <p:nvPr/>
          </p:nvCxnSpPr>
          <p:spPr>
            <a:xfrm flipH="1" flipV="1">
              <a:off x="6340166" y="3771572"/>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rot="16200000" flipH="1" flipV="1">
              <a:off x="6370644" y="3451755"/>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grpSp>
      <p:sp>
        <p:nvSpPr>
          <p:cNvPr id="107" name="LB IP address"/>
          <p:cNvSpPr/>
          <p:nvPr/>
        </p:nvSpPr>
        <p:spPr bwMode="auto">
          <a:xfrm>
            <a:off x="1124744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LB IP address</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8" name="Load Balance Endpoint"/>
          <p:cNvSpPr/>
          <p:nvPr/>
        </p:nvSpPr>
        <p:spPr bwMode="auto">
          <a:xfrm>
            <a:off x="3292172" y="2582872"/>
            <a:ext cx="1645920" cy="82296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Load balanced</a:t>
            </a:r>
          </a:p>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endpoint with IP address</a:t>
            </a:r>
            <a:endParaRPr kumimoji="0" lang="en-US" sz="16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43" name="Load Balancer"/>
          <p:cNvSpPr/>
          <p:nvPr/>
        </p:nvSpPr>
        <p:spPr bwMode="auto">
          <a:xfrm>
            <a:off x="1027208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Load Balancer</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grpSp>
        <p:nvGrpSpPr>
          <p:cNvPr id="54" name="VNet subnet"/>
          <p:cNvGrpSpPr/>
          <p:nvPr/>
        </p:nvGrpSpPr>
        <p:grpSpPr>
          <a:xfrm>
            <a:off x="9296726" y="3089129"/>
            <a:ext cx="914400" cy="914400"/>
            <a:chOff x="9296726" y="3089129"/>
            <a:chExt cx="914400" cy="914400"/>
          </a:xfrm>
        </p:grpSpPr>
        <p:sp>
          <p:nvSpPr>
            <p:cNvPr id="33" name="Rounded Rectangle 32"/>
            <p:cNvSpPr/>
            <p:nvPr/>
          </p:nvSpPr>
          <p:spPr bwMode="auto">
            <a:xfrm>
              <a:off x="929672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VNet</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44" name="Rounded Rectangle 143"/>
            <p:cNvSpPr/>
            <p:nvPr/>
          </p:nvSpPr>
          <p:spPr bwMode="auto">
            <a:xfrm>
              <a:off x="9296726"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6304" tIns="91440" rIns="146304"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Subnet</a:t>
              </a:r>
            </a:p>
          </p:txBody>
        </p:sp>
      </p:grpSp>
      <p:sp>
        <p:nvSpPr>
          <p:cNvPr id="37" name="VM IP address"/>
          <p:cNvSpPr/>
          <p:nvPr/>
        </p:nvSpPr>
        <p:spPr bwMode="auto">
          <a:xfrm>
            <a:off x="832136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VM IP address</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4" name="NIC"/>
          <p:cNvSpPr/>
          <p:nvPr/>
        </p:nvSpPr>
        <p:spPr bwMode="auto">
          <a:xfrm>
            <a:off x="734600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NIC</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1" name="VM"/>
          <p:cNvSpPr/>
          <p:nvPr/>
        </p:nvSpPr>
        <p:spPr bwMode="auto">
          <a:xfrm>
            <a:off x="637064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VM</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grpSp>
        <p:nvGrpSpPr>
          <p:cNvPr id="52" name="Storage account"/>
          <p:cNvGrpSpPr/>
          <p:nvPr/>
        </p:nvGrpSpPr>
        <p:grpSpPr>
          <a:xfrm>
            <a:off x="5395286" y="3089129"/>
            <a:ext cx="914401" cy="914400"/>
            <a:chOff x="5395286" y="3089129"/>
            <a:chExt cx="914401" cy="914400"/>
          </a:xfrm>
        </p:grpSpPr>
        <p:sp>
          <p:nvSpPr>
            <p:cNvPr id="32" name="Rounded Rectangle 31"/>
            <p:cNvSpPr/>
            <p:nvPr/>
          </p:nvSpPr>
          <p:spPr bwMode="auto">
            <a:xfrm>
              <a:off x="539528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Storage account</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47" name="Rounded Rectangle 146"/>
            <p:cNvSpPr/>
            <p:nvPr/>
          </p:nvSpPr>
          <p:spPr bwMode="auto">
            <a:xfrm>
              <a:off x="5395287"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6304" tIns="91440" rIns="146304"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0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Disk (blob)</a:t>
              </a:r>
              <a:endParaRPr kumimoji="0" lang="en-US" sz="1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grpSp>
      <p:sp>
        <p:nvSpPr>
          <p:cNvPr id="30" name="Resource group"/>
          <p:cNvSpPr/>
          <p:nvPr/>
        </p:nvSpPr>
        <p:spPr bwMode="auto">
          <a:xfrm>
            <a:off x="5395286" y="2114036"/>
            <a:ext cx="6766560" cy="548640"/>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5000">
                      <a:srgbClr val="FFFFFF"/>
                    </a:gs>
                    <a:gs pos="100000">
                      <a:srgbClr val="FFFFFF"/>
                    </a:gs>
                  </a:gsLst>
                  <a:lin ang="5400000" scaled="0"/>
                </a:gradFill>
                <a:effectLst/>
                <a:uLnTx/>
                <a:uFillTx/>
                <a:latin typeface="Segoe UI"/>
                <a:ea typeface="+mn-ea"/>
                <a:cs typeface="+mn-cs"/>
              </a:rPr>
              <a:t>Resource group</a:t>
            </a:r>
          </a:p>
        </p:txBody>
      </p:sp>
      <p:grpSp>
        <p:nvGrpSpPr>
          <p:cNvPr id="22" name="Group 21"/>
          <p:cNvGrpSpPr/>
          <p:nvPr/>
        </p:nvGrpSpPr>
        <p:grpSpPr>
          <a:xfrm>
            <a:off x="7772701" y="2778934"/>
            <a:ext cx="2926048" cy="350865"/>
            <a:chOff x="8067307" y="2578831"/>
            <a:chExt cx="2927991" cy="350865"/>
          </a:xfrm>
        </p:grpSpPr>
        <p:cxnSp>
          <p:nvCxnSpPr>
            <p:cNvPr id="66" name="Curved Connector 65"/>
            <p:cNvCxnSpPr/>
            <p:nvPr/>
          </p:nvCxnSpPr>
          <p:spPr>
            <a:xfrm rot="5400000" flipH="1" flipV="1">
              <a:off x="9524953" y="1425031"/>
              <a:ext cx="12700" cy="2927991"/>
            </a:xfrm>
            <a:prstGeom prst="curvedConnector3">
              <a:avLst>
                <a:gd name="adj1" fmla="val 2893669"/>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689523" y="2578831"/>
              <a:ext cx="1729698" cy="350865"/>
            </a:xfrm>
            <a:prstGeom prst="rect">
              <a:avLst/>
            </a:prstGeom>
            <a:noFill/>
          </p:spPr>
          <p:txBody>
            <a:bodyPr wrap="none" lIns="146304" tIns="91440" rIns="146304" bIns="91440" rtlCol="0">
              <a:spAutoFit/>
            </a:body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smtClean="0">
                  <a:ln>
                    <a:noFill/>
                  </a:ln>
                  <a:gradFill>
                    <a:gsLst>
                      <a:gs pos="2917">
                        <a:srgbClr val="000000"/>
                      </a:gs>
                      <a:gs pos="30000">
                        <a:srgbClr val="000000"/>
                      </a:gs>
                    </a:gsLst>
                    <a:lin ang="5400000" scaled="0"/>
                  </a:gradFill>
                  <a:effectLst/>
                  <a:uLnTx/>
                  <a:uFillTx/>
                  <a:latin typeface="Segoe UI"/>
                  <a:ea typeface="+mn-ea"/>
                  <a:cs typeface="+mn-cs"/>
                </a:rPr>
                <a:t>Back-end pool (NICs)</a:t>
              </a:r>
            </a:p>
          </p:txBody>
        </p:sp>
      </p:grpSp>
      <p:cxnSp>
        <p:nvCxnSpPr>
          <p:cNvPr id="117" name="Straight Connector 116"/>
          <p:cNvCxnSpPr>
            <a:endCxn id="38" idx="1"/>
          </p:cNvCxnSpPr>
          <p:nvPr/>
        </p:nvCxnSpPr>
        <p:spPr>
          <a:xfrm flipV="1">
            <a:off x="2881042" y="2994352"/>
            <a:ext cx="411130" cy="645895"/>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6477317" y="3537471"/>
            <a:ext cx="182880" cy="0"/>
          </a:xfrm>
          <a:prstGeom prst="straightConnector1">
            <a:avLst/>
          </a:prstGeom>
          <a:ln>
            <a:noFill/>
            <a:headEnd type="triangle" w="med" len="med"/>
            <a:tailEnd type="none" w="med" len="med"/>
          </a:ln>
        </p:spPr>
        <p:style>
          <a:lnRef idx="3">
            <a:schemeClr val="lt1"/>
          </a:lnRef>
          <a:fillRef idx="1">
            <a:schemeClr val="dk1"/>
          </a:fillRef>
          <a:effectRef idx="1">
            <a:schemeClr val="dk1"/>
          </a:effectRef>
          <a:fontRef idx="minor">
            <a:schemeClr val="lt1"/>
          </a:fontRef>
        </p:style>
      </p:cxnSp>
      <p:sp>
        <p:nvSpPr>
          <p:cNvPr id="6" name="Text Placeholder 5"/>
          <p:cNvSpPr>
            <a:spLocks noGrp="1"/>
          </p:cNvSpPr>
          <p:nvPr>
            <p:ph type="body" sz="quarter" idx="4294967295"/>
          </p:nvPr>
        </p:nvSpPr>
        <p:spPr>
          <a:xfrm>
            <a:off x="274638" y="1119848"/>
            <a:ext cx="5029209" cy="738664"/>
          </a:xfrm>
        </p:spPr>
        <p:txBody>
          <a:bodyPr/>
          <a:lstStyle/>
          <a:p>
            <a:pPr marL="0" indent="0">
              <a:buNone/>
            </a:pPr>
            <a:r>
              <a:rPr lang="en-US" dirty="0" smtClean="0">
                <a:solidFill>
                  <a:schemeClr val="tx1"/>
                </a:solidFill>
              </a:rPr>
              <a:t>Classic model (v1)</a:t>
            </a:r>
            <a:endParaRPr lang="en-US" dirty="0">
              <a:solidFill>
                <a:schemeClr val="tx1"/>
              </a:solidFill>
            </a:endParaRPr>
          </a:p>
        </p:txBody>
      </p:sp>
      <p:sp>
        <p:nvSpPr>
          <p:cNvPr id="7" name="Text Placeholder 6"/>
          <p:cNvSpPr>
            <a:spLocks noGrp="1"/>
          </p:cNvSpPr>
          <p:nvPr>
            <p:ph type="body" sz="quarter" idx="4294967295"/>
          </p:nvPr>
        </p:nvSpPr>
        <p:spPr>
          <a:xfrm>
            <a:off x="6492554" y="1119848"/>
            <a:ext cx="5486400" cy="738664"/>
          </a:xfrm>
        </p:spPr>
        <p:txBody>
          <a:bodyPr/>
          <a:lstStyle/>
          <a:p>
            <a:pPr marL="0" indent="0">
              <a:buNone/>
            </a:pPr>
            <a:r>
              <a:rPr lang="en-US" dirty="0" smtClean="0">
                <a:solidFill>
                  <a:schemeClr val="tx1"/>
                </a:solidFill>
              </a:rPr>
              <a:t>Resource Manager (v2)</a:t>
            </a:r>
            <a:endParaRPr lang="en-US" dirty="0">
              <a:solidFill>
                <a:schemeClr val="tx1"/>
              </a:solidFill>
            </a:endParaRPr>
          </a:p>
        </p:txBody>
      </p:sp>
      <p:sp>
        <p:nvSpPr>
          <p:cNvPr id="2" name="Title 1"/>
          <p:cNvSpPr>
            <a:spLocks noGrp="1"/>
          </p:cNvSpPr>
          <p:nvPr>
            <p:ph type="title"/>
          </p:nvPr>
        </p:nvSpPr>
        <p:spPr>
          <a:xfrm>
            <a:off x="274638" y="295275"/>
            <a:ext cx="11888787" cy="917575"/>
          </a:xfrm>
        </p:spPr>
        <p:txBody>
          <a:bodyPr/>
          <a:lstStyle/>
          <a:p>
            <a:r>
              <a:rPr lang="en-US" sz="4700" dirty="0" smtClean="0"/>
              <a:t>Azure Resource Manager</a:t>
            </a:r>
            <a:endParaRPr lang="en-US" sz="4700" dirty="0"/>
          </a:p>
        </p:txBody>
      </p:sp>
      <p:grpSp>
        <p:nvGrpSpPr>
          <p:cNvPr id="73" name="Group 72"/>
          <p:cNvGrpSpPr/>
          <p:nvPr/>
        </p:nvGrpSpPr>
        <p:grpSpPr>
          <a:xfrm>
            <a:off x="7224085" y="3996386"/>
            <a:ext cx="1170419" cy="1512526"/>
            <a:chOff x="7224085" y="3996386"/>
            <a:chExt cx="1170419" cy="1512526"/>
          </a:xfrm>
        </p:grpSpPr>
        <p:cxnSp>
          <p:nvCxnSpPr>
            <p:cNvPr id="149" name="Straight Arrow Connector 148"/>
            <p:cNvCxnSpPr>
              <a:endCxn id="142" idx="0"/>
            </p:cNvCxnSpPr>
            <p:nvPr/>
          </p:nvCxnSpPr>
          <p:spPr>
            <a:xfrm flipH="1">
              <a:off x="7224085" y="3996386"/>
              <a:ext cx="576142" cy="15125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478676" y="4517467"/>
              <a:ext cx="915828" cy="337015"/>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Reference</a:t>
              </a:r>
            </a:p>
          </p:txBody>
        </p:sp>
      </p:grpSp>
      <p:sp>
        <p:nvSpPr>
          <p:cNvPr id="76" name="Rectangle 75"/>
          <p:cNvSpPr/>
          <p:nvPr/>
        </p:nvSpPr>
        <p:spPr bwMode="auto">
          <a:xfrm>
            <a:off x="8138456" y="-2629151"/>
            <a:ext cx="277858"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46775651"/>
      </p:ext>
    </p:extLst>
  </p:cSld>
  <p:clrMapOvr>
    <a:masterClrMapping/>
  </p:clrMapOvr>
  <p:transition spd="med">
    <p:fade/>
  </p:transition>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2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937</Words>
  <Application>Microsoft Office PowerPoint</Application>
  <PresentationFormat>Benutzerdefiniert</PresentationFormat>
  <Paragraphs>350</Paragraphs>
  <Slides>12</Slides>
  <Notes>8</Notes>
  <HiddenSlides>0</HiddenSlides>
  <MMClips>0</MMClips>
  <ScaleCrop>false</ScaleCrop>
  <HeadingPairs>
    <vt:vector size="6" baseType="variant">
      <vt:variant>
        <vt:lpstr>Verwendete Schriftarten</vt:lpstr>
      </vt:variant>
      <vt:variant>
        <vt:i4>13</vt:i4>
      </vt:variant>
      <vt:variant>
        <vt:lpstr>Design</vt:lpstr>
      </vt:variant>
      <vt:variant>
        <vt:i4>2</vt:i4>
      </vt:variant>
      <vt:variant>
        <vt:lpstr>Folientitel</vt:lpstr>
      </vt:variant>
      <vt:variant>
        <vt:i4>12</vt:i4>
      </vt:variant>
    </vt:vector>
  </HeadingPairs>
  <TitlesOfParts>
    <vt:vector size="27" baseType="lpstr">
      <vt:lpstr>Arial Unicode MS</vt:lpstr>
      <vt:lpstr>Arial</vt:lpstr>
      <vt:lpstr>Calibri</vt:lpstr>
      <vt:lpstr>MS PGothic</vt:lpstr>
      <vt:lpstr>MS PGothic</vt:lpstr>
      <vt:lpstr>Segoe Pro Display Light</vt:lpstr>
      <vt:lpstr>Segoe Pro Display Semibold</vt:lpstr>
      <vt:lpstr>Segoe UI</vt:lpstr>
      <vt:lpstr>Segoe UI Light</vt:lpstr>
      <vt:lpstr>Segoe UI Semibold</vt:lpstr>
      <vt:lpstr>Segoe WP Semibold</vt:lpstr>
      <vt:lpstr>Verdana</vt:lpstr>
      <vt:lpstr>Wingdings</vt:lpstr>
      <vt:lpstr>1_Azure_2015</vt:lpstr>
      <vt:lpstr>2_Azure_2015</vt:lpstr>
      <vt:lpstr>Microsoft Azure </vt:lpstr>
      <vt:lpstr>Microsoft Azure</vt:lpstr>
      <vt:lpstr>PowerPoint-Präsentation</vt:lpstr>
      <vt:lpstr>Exkurs: Dienstmodelle</vt:lpstr>
      <vt:lpstr>Exkurs: Cloud Computing nach NIST</vt:lpstr>
      <vt:lpstr>Globale Infrastruktur</vt:lpstr>
      <vt:lpstr>Speicher für (un-)strukturierte Daten</vt:lpstr>
      <vt:lpstr>Virtual Machines</vt:lpstr>
      <vt:lpstr>Azure Resource Manager</vt:lpstr>
      <vt:lpstr>Azure Resource Manager Templates</vt:lpstr>
      <vt:lpstr>Beispiel eines ARM-Templates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2015-10-12T15:11:24Z</dcterms:created>
  <dcterms:modified xsi:type="dcterms:W3CDTF">2015-12-16T07:45:18Z</dcterms:modified>
</cp:coreProperties>
</file>