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2a90a83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2a90a83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2a90a832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2a90a832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a90a832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a90a83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e10ef98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e10ef98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2a90a832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2a90a832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2a90a832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2a90a832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e10ef98c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e10ef98c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0681" y="-239075"/>
            <a:ext cx="9574282" cy="53825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232425" y="-239075"/>
            <a:ext cx="9376500" cy="2648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95525" y="-87600"/>
            <a:ext cx="85206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Fitness Survey</a:t>
            </a:r>
            <a:endParaRPr b="1" sz="6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814500"/>
            <a:ext cx="85206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 short survey to assess the fitness routines of the minty floaters</a:t>
            </a:r>
            <a:endParaRPr sz="36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96850" y="2905238"/>
            <a:ext cx="8520600" cy="19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By:</a:t>
            </a:r>
            <a:endParaRPr sz="19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Aya</a:t>
            </a:r>
            <a:endParaRPr sz="19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Malte</a:t>
            </a:r>
            <a:endParaRPr sz="19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Filip</a:t>
            </a:r>
            <a:endParaRPr sz="19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02124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14850" y="259300"/>
            <a:ext cx="5302200" cy="5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Diagram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058" y="570375"/>
            <a:ext cx="6042924" cy="37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691324" y="783110"/>
            <a:ext cx="2993700" cy="27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607249" y="1753210"/>
            <a:ext cx="439200" cy="194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03738" y="24597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How important is fitness to you?</a:t>
            </a:r>
            <a:endParaRPr b="1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68438" y="4467448"/>
            <a:ext cx="4556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93650" y="4057722"/>
            <a:ext cx="4638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Mean: 3.7</a:t>
            </a:r>
            <a:endParaRPr sz="18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93650" y="4458147"/>
            <a:ext cx="4638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Median: 3.5</a:t>
            </a:r>
            <a:endParaRPr sz="18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349649" y="4133925"/>
            <a:ext cx="1207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Participants</a:t>
            </a:r>
            <a:endParaRPr sz="13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380350" y="1278225"/>
            <a:ext cx="7848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Rating</a:t>
            </a:r>
            <a:endParaRPr sz="13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150" y="498625"/>
            <a:ext cx="3234400" cy="39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740475" y="382191"/>
            <a:ext cx="541500" cy="26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481800" y="799050"/>
            <a:ext cx="412800" cy="26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804825" y="555875"/>
            <a:ext cx="412800" cy="26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 title="Diagram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50" y="422425"/>
            <a:ext cx="4602366" cy="44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19600" y="3720050"/>
            <a:ext cx="4818000" cy="12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49566" y="3787530"/>
            <a:ext cx="4038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Mean: 24 kg/m</a:t>
            </a:r>
            <a:r>
              <a:rPr b="1" baseline="30000" lang="en">
                <a:solidFill>
                  <a:srgbClr val="202122"/>
                </a:solidFill>
                <a:highlight>
                  <a:srgbClr val="FFFFFF"/>
                </a:highlight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10100" y="418050"/>
            <a:ext cx="3960900" cy="6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03738" y="24597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Body Mass Index</a:t>
            </a:r>
            <a:endParaRPr b="1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49566" y="4092330"/>
            <a:ext cx="4038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Mode</a:t>
            </a: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: 26 </a:t>
            </a: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kg/m</a:t>
            </a:r>
            <a:r>
              <a:rPr b="1" baseline="30000" lang="en">
                <a:solidFill>
                  <a:srgbClr val="202122"/>
                </a:solidFill>
                <a:highlight>
                  <a:srgbClr val="FFFFFF"/>
                </a:highlight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49566" y="4397130"/>
            <a:ext cx="4038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Standard deviation: 2.74 </a:t>
            </a: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kg/m</a:t>
            </a:r>
            <a:r>
              <a:rPr b="1" baseline="30000" lang="en">
                <a:solidFill>
                  <a:srgbClr val="202122"/>
                </a:solidFill>
                <a:highlight>
                  <a:srgbClr val="FFFFFF"/>
                </a:highlight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235461" y="354975"/>
            <a:ext cx="3509400" cy="78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03738" y="24597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Exercise days a week</a:t>
            </a:r>
            <a:endParaRPr b="1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69148" y="4033207"/>
            <a:ext cx="4038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Mean: 2.3 Days a week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6" title="Diagram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525" y="760400"/>
            <a:ext cx="4677549" cy="36952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999401" y="4344700"/>
            <a:ext cx="258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Number of </a:t>
            </a:r>
            <a:r>
              <a:rPr lang="en" sz="13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Participants</a:t>
            </a:r>
            <a:endParaRPr sz="13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903350" y="3958000"/>
            <a:ext cx="471600" cy="3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887125" y="3958000"/>
            <a:ext cx="471600" cy="38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625276" y="1086600"/>
            <a:ext cx="258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Days a week</a:t>
            </a:r>
            <a:endParaRPr sz="13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 title="Diagram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00" y="737475"/>
            <a:ext cx="4660650" cy="368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303738" y="24597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Exercise Duration</a:t>
            </a:r>
            <a:endParaRPr b="1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65689" y="3787530"/>
            <a:ext cx="4038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Mean: 49 min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65689" y="4092330"/>
            <a:ext cx="4038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Mode: 60 min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999401" y="4344700"/>
            <a:ext cx="258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Number of Participants</a:t>
            </a:r>
            <a:endParaRPr sz="13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202737" y="1022145"/>
            <a:ext cx="2013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Duration of Exercise</a:t>
            </a:r>
            <a:endParaRPr sz="13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 title="Diagram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625" y="595675"/>
            <a:ext cx="6771900" cy="41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type="title"/>
          </p:nvPr>
        </p:nvSpPr>
        <p:spPr>
          <a:xfrm>
            <a:off x="303738" y="24597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Type of Diet</a:t>
            </a:r>
            <a:endParaRPr b="1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303600" y="745000"/>
            <a:ext cx="1496700" cy="30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 title="Diagram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225" y="1007100"/>
            <a:ext cx="61794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title"/>
          </p:nvPr>
        </p:nvSpPr>
        <p:spPr>
          <a:xfrm>
            <a:off x="303738" y="24597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Type of </a:t>
            </a:r>
            <a:r>
              <a:rPr b="1" lang="en">
                <a:solidFill>
                  <a:srgbClr val="5B0F00"/>
                </a:solidFill>
                <a:latin typeface="Nunito"/>
                <a:ea typeface="Nunito"/>
                <a:cs typeface="Nunito"/>
                <a:sym typeface="Nunito"/>
              </a:rPr>
              <a:t>Exercise</a:t>
            </a:r>
            <a:endParaRPr b="1">
              <a:solidFill>
                <a:srgbClr val="5B0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750" y="-334400"/>
            <a:ext cx="9351300" cy="61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284068" y="2194411"/>
            <a:ext cx="8596800" cy="2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Thank you for your attention &amp; stay fit and healthy ( because we are doing a follow up check at the end of the course ;)</a:t>
            </a:r>
            <a:endParaRPr b="1" sz="622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