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4" r:id="rId3"/>
    <p:sldId id="268" r:id="rId4"/>
    <p:sldId id="259" r:id="rId5"/>
    <p:sldId id="260" r:id="rId6"/>
    <p:sldId id="261"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85D8A"/>
    <a:srgbClr val="61605E"/>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434" autoAdjust="0"/>
  </p:normalViewPr>
  <p:slideViewPr>
    <p:cSldViewPr>
      <p:cViewPr>
        <p:scale>
          <a:sx n="66" d="100"/>
          <a:sy n="66" d="100"/>
        </p:scale>
        <p:origin x="72" y="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14" name="Table 13"/>
          <p:cNvGraphicFramePr>
            <a:graphicFrameLocks noGrp="1"/>
          </p:cNvGraphicFramePr>
          <p:nvPr userDrawn="1">
            <p:extLst>
              <p:ext uri="{D42A27DB-BD31-4B8C-83A1-F6EECF244321}">
                <p14:modId xmlns:p14="http://schemas.microsoft.com/office/powerpoint/2010/main" val="2942076084"/>
              </p:ext>
            </p:extLst>
          </p:nvPr>
        </p:nvGraphicFramePr>
        <p:xfrm>
          <a:off x="333827" y="178788"/>
          <a:ext cx="11524345" cy="432000"/>
        </p:xfrm>
        <a:graphic>
          <a:graphicData uri="http://schemas.openxmlformats.org/drawingml/2006/table">
            <a:tbl>
              <a:tblPr firstRow="1" bandRow="1">
                <a:effectLst>
                  <a:innerShdw blurRad="114300">
                    <a:prstClr val="black"/>
                  </a:innerShdw>
                  <a:reflection blurRad="533400" stA="45000" endPos="60000" dist="304800" dir="5400000" sy="-100000" algn="bl" rotWithShape="0"/>
                </a:effectLst>
                <a:tableStyleId>{5C22544A-7EE6-4342-B048-85BDC9FD1C3A}</a:tableStyleId>
              </a:tblPr>
              <a:tblGrid>
                <a:gridCol w="1441693"/>
                <a:gridCol w="3360884"/>
                <a:gridCol w="3360884"/>
                <a:gridCol w="3360884"/>
              </a:tblGrid>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spc="80" noProof="0" dirty="0" smtClean="0">
                          <a:ln>
                            <a:solidFill>
                              <a:schemeClr val="bg1">
                                <a:lumMod val="85000"/>
                              </a:schemeClr>
                            </a:solidFill>
                          </a:ln>
                          <a:solidFill>
                            <a:schemeClr val="bg1"/>
                          </a:solidFill>
                          <a:effectLst>
                            <a:outerShdw blurRad="38100" dist="38100" dir="2700000" algn="tl">
                              <a:srgbClr val="000000">
                                <a:alpha val="43137"/>
                              </a:srgbClr>
                            </a:outerShdw>
                          </a:effectLst>
                          <a:latin typeface="+mn-lt"/>
                          <a:ea typeface="+mn-ea"/>
                          <a:cs typeface="+mn-cs"/>
                        </a:rPr>
                        <a:t>HOME</a:t>
                      </a:r>
                    </a:p>
                  </a:txBody>
                  <a:tcPr anchor="ctr">
                    <a:lnL w="76200" cap="flat" cmpd="sng" algn="ctr">
                      <a:solidFill>
                        <a:schemeClr val="tx1">
                          <a:lumMod val="85000"/>
                          <a:lumOff val="15000"/>
                        </a:schemeClr>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baseline="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ONGOING </a:t>
                      </a:r>
                      <a:r>
                        <a:rPr lang="en-US" spc="8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smtClean="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pc="8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FINISHED</a:t>
                      </a:r>
                      <a:r>
                        <a:rPr lang="en-US" spc="80" baseline="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 </a:t>
                      </a:r>
                      <a:r>
                        <a:rPr lang="en-US" spc="8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BOOKS</a:t>
                      </a:r>
                      <a:r>
                        <a:rPr lang="en-US" spc="80" baseline="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 LIST</a:t>
                      </a:r>
                      <a:endParaRPr lang="en-US" spc="80" noProof="0" dirty="0" smtClean="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28575" cap="flat" cmpd="sng" algn="ctr">
                      <a:solidFill>
                        <a:srgbClr val="111111"/>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c>
                  <a:txBody>
                    <a:bodyPr/>
                    <a:lstStyle/>
                    <a:p>
                      <a:pPr algn="ctr"/>
                      <a:r>
                        <a:rPr lang="en-US" spc="8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WRITE</a:t>
                      </a:r>
                      <a:r>
                        <a:rPr lang="en-US" spc="80" baseline="0" noProof="0" dirty="0" smtClean="0">
                          <a:ln>
                            <a:solidFill>
                              <a:schemeClr val="bg1">
                                <a:lumMod val="85000"/>
                              </a:schemeClr>
                            </a:solidFill>
                          </a:ln>
                          <a:solidFill>
                            <a:schemeClr val="bg1"/>
                          </a:solidFill>
                          <a:effectLst>
                            <a:outerShdw blurRad="38100" dist="38100" dir="2700000" algn="tl">
                              <a:srgbClr val="000000">
                                <a:alpha val="43137"/>
                              </a:srgbClr>
                            </a:outerShdw>
                          </a:effectLst>
                        </a:rPr>
                        <a:t> A BOOK</a:t>
                      </a:r>
                      <a:endParaRPr lang="en-US" spc="80" noProof="0" dirty="0">
                        <a:ln>
                          <a:solidFill>
                            <a:schemeClr val="bg1">
                              <a:lumMod val="85000"/>
                            </a:schemeClr>
                          </a:solidFill>
                        </a:ln>
                        <a:solidFill>
                          <a:schemeClr val="bg1"/>
                        </a:solidFill>
                        <a:effectLst>
                          <a:outerShdw blurRad="38100" dist="38100" dir="2700000" algn="tl">
                            <a:srgbClr val="000000">
                              <a:alpha val="43137"/>
                            </a:srgbClr>
                          </a:outerShdw>
                        </a:effectLst>
                      </a:endParaRPr>
                    </a:p>
                  </a:txBody>
                  <a:tcPr anchor="ctr">
                    <a:lnL w="28575" cap="flat" cmpd="sng" algn="ctr">
                      <a:solidFill>
                        <a:srgbClr val="111111"/>
                      </a:solidFill>
                      <a:prstDash val="solid"/>
                      <a:round/>
                      <a:headEnd type="none" w="med" len="med"/>
                      <a:tailEnd type="none" w="med" len="med"/>
                    </a:lnL>
                    <a:lnR w="76200" cap="flat" cmpd="sng" algn="ctr">
                      <a:solidFill>
                        <a:schemeClr val="tx1">
                          <a:lumMod val="85000"/>
                          <a:lumOff val="15000"/>
                        </a:schemeClr>
                      </a:solidFill>
                      <a:prstDash val="solid"/>
                      <a:round/>
                      <a:headEnd type="none" w="med" len="med"/>
                      <a:tailEnd type="none" w="med" len="med"/>
                    </a:lnR>
                    <a:lnT w="76200" cap="flat" cmpd="sng" algn="ctr">
                      <a:solidFill>
                        <a:schemeClr val="tx1">
                          <a:lumMod val="85000"/>
                          <a:lumOff val="15000"/>
                        </a:schemeClr>
                      </a:solidFill>
                      <a:prstDash val="solid"/>
                      <a:round/>
                      <a:headEnd type="none" w="med" len="med"/>
                      <a:tailEnd type="none" w="med" len="med"/>
                    </a:lnT>
                    <a:lnB w="76200" cap="flat" cmpd="sng" algn="ctr">
                      <a:solidFill>
                        <a:schemeClr val="tx1">
                          <a:lumMod val="85000"/>
                          <a:lumOff val="15000"/>
                        </a:schemeClr>
                      </a:solidFill>
                      <a:prstDash val="solid"/>
                      <a:round/>
                      <a:headEnd type="none" w="med" len="med"/>
                      <a:tailEnd type="none" w="med" len="med"/>
                    </a:lnB>
                    <a:solidFill>
                      <a:schemeClr val="tx1">
                        <a:lumMod val="85000"/>
                        <a:lumOff val="15000"/>
                        <a:alpha val="90000"/>
                      </a:schemeClr>
                    </a:solidFill>
                  </a:tcPr>
                </a:tc>
              </a:tr>
            </a:tbl>
          </a:graphicData>
        </a:graphic>
      </p:graphicFrame>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49" t="48127" r="-568" b="30483"/>
          <a:stretch/>
        </p:blipFill>
        <p:spPr>
          <a:xfrm>
            <a:off x="191344" y="620688"/>
            <a:ext cx="11809312" cy="1440160"/>
          </a:xfrm>
          <a:prstGeom prst="rect">
            <a:avLst/>
          </a:prstGeom>
          <a:effectLst>
            <a:softEdge rad="127000"/>
          </a:effectLst>
        </p:spPr>
      </p:pic>
      <p:sp>
        <p:nvSpPr>
          <p:cNvPr id="16" name="Rectangle 15"/>
          <p:cNvSpPr/>
          <p:nvPr userDrawn="1"/>
        </p:nvSpPr>
        <p:spPr>
          <a:xfrm>
            <a:off x="335360" y="2060848"/>
            <a:ext cx="11522810" cy="5256584"/>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475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33829" y="295420"/>
            <a:ext cx="11524342" cy="1693037"/>
          </a:xfrm>
          <a:prstGeom prst="rect">
            <a:avLst/>
          </a:prstGeom>
          <a:solidFill>
            <a:schemeClr val="bg2">
              <a:alpha val="80000"/>
            </a:schemeClr>
          </a:solidFill>
        </p:spPr>
        <p:txBody>
          <a:bodyPr vert="horz" lIns="91440" tIns="45720" rIns="91440" bIns="45720" rtlCol="0" anchor="ctr">
            <a:normAutofit/>
          </a:bodyPr>
          <a:lstStyle>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Banner</a:t>
            </a:r>
            <a:endParaRPr lang="pt-PT" dirty="0"/>
          </a:p>
        </p:txBody>
      </p:sp>
      <p:sp>
        <p:nvSpPr>
          <p:cNvPr id="8" name="Text Placeholder 2"/>
          <p:cNvSpPr>
            <a:spLocks noGrp="1"/>
          </p:cNvSpPr>
          <p:nvPr>
            <p:ph idx="1"/>
          </p:nvPr>
        </p:nvSpPr>
        <p:spPr>
          <a:xfrm>
            <a:off x="333829" y="1988458"/>
            <a:ext cx="11524342" cy="4367894"/>
          </a:xfrm>
          <a:prstGeom prst="rect">
            <a:avLst/>
          </a:prstGeom>
          <a:solidFill>
            <a:schemeClr val="bg2">
              <a:alpha val="20000"/>
            </a:schemeClr>
          </a:solidFill>
        </p:spPr>
        <p:txBody>
          <a:bodyPr vert="horz" lIns="91440" tIns="36000" rIns="91440" bIns="45720" rtlCol="0">
            <a:normAutofit/>
          </a:bodyPr>
          <a:lstStyle>
            <a:lvl1pPr>
              <a:defRPr>
                <a:latin typeface="Segoe UI Light" panose="020B0502040204020203" pitchFamily="34" charset="0"/>
              </a:defRPr>
            </a:lvl1pPr>
          </a:lstStyle>
          <a:p>
            <a:pPr lvl="0"/>
            <a:endParaRPr lang="pt-PT" dirty="0"/>
          </a:p>
        </p:txBody>
      </p:sp>
      <p:sp>
        <p:nvSpPr>
          <p:cNvPr id="9" name="Footer Placeholder 4"/>
          <p:cNvSpPr>
            <a:spLocks noGrp="1"/>
          </p:cNvSpPr>
          <p:nvPr>
            <p:ph type="ftr" sz="quarter" idx="3"/>
          </p:nvPr>
        </p:nvSpPr>
        <p:spPr>
          <a:xfrm>
            <a:off x="333829" y="6356352"/>
            <a:ext cx="11524342" cy="365125"/>
          </a:xfrm>
          <a:prstGeom prst="rect">
            <a:avLst/>
          </a:prstGeom>
          <a:solidFill>
            <a:schemeClr val="bg2">
              <a:alpha val="80000"/>
            </a:schemeClr>
          </a:solidFill>
        </p:spPr>
        <p:txBody>
          <a:bodyPr vert="horz" lIns="91440" tIns="45720" rIns="91440" bIns="45720" rtlCol="0" anchor="ctr"/>
          <a:lstStyle>
            <a:lvl1pPr algn="ctr">
              <a:defRPr sz="1200">
                <a:solidFill>
                  <a:schemeClr val="tx1">
                    <a:tint val="75000"/>
                  </a:schemeClr>
                </a:solidFill>
              </a:defRPr>
            </a:lvl1pPr>
          </a:lstStyle>
          <a:p>
            <a:endParaRPr lang="pt-PT" dirty="0"/>
          </a:p>
        </p:txBody>
      </p:sp>
    </p:spTree>
    <p:extLst>
      <p:ext uri="{BB962C8B-B14F-4D97-AF65-F5344CB8AC3E}">
        <p14:creationId xmlns:p14="http://schemas.microsoft.com/office/powerpoint/2010/main" val="1600277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220BDE0B-68A2-4875-84D2-1B5003F21390}" type="datetimeFigureOut">
              <a:rPr lang="pt-PT" smtClean="0"/>
              <a:t>01-10-2017</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ADC8B82D-A85C-4F99-9C37-8E1D5575C114}" type="slidenum">
              <a:rPr lang="pt-PT" smtClean="0"/>
              <a:t>‹#›</a:t>
            </a:fld>
            <a:endParaRPr lang="pt-PT" dirty="0"/>
          </a:p>
        </p:txBody>
      </p:sp>
    </p:spTree>
    <p:extLst>
      <p:ext uri="{BB962C8B-B14F-4D97-AF65-F5344CB8AC3E}">
        <p14:creationId xmlns:p14="http://schemas.microsoft.com/office/powerpoint/2010/main" val="42066396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eave">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590843" y="6356352"/>
            <a:ext cx="10800000" cy="365125"/>
          </a:xfrm>
          <a:prstGeom prst="rect">
            <a:avLst/>
          </a:prstGeom>
          <a:solidFill>
            <a:schemeClr val="bg2">
              <a:alpha val="73000"/>
            </a:schemeClr>
          </a:solidFill>
        </p:spPr>
        <p:txBody>
          <a:bodyPr vert="horz" lIns="91440" tIns="45720" rIns="91440" bIns="45720" rtlCol="0" anchor="ctr"/>
          <a:lstStyle>
            <a:lvl1pPr algn="ctr">
              <a:defRPr sz="12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pt-PT" dirty="0"/>
          </a:p>
        </p:txBody>
      </p:sp>
      <p:sp>
        <p:nvSpPr>
          <p:cNvPr id="6" name="Rectangle 5"/>
          <p:cNvSpPr/>
          <p:nvPr userDrawn="1"/>
        </p:nvSpPr>
        <p:spPr>
          <a:xfrm>
            <a:off x="335360" y="2060848"/>
            <a:ext cx="11522810" cy="5256584"/>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27350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49"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up201307839@fe.up.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lstStyle/>
          <a:p>
            <a:r>
              <a:rPr lang="en-US" b="1" dirty="0" err="1" smtClean="0">
                <a:solidFill>
                  <a:schemeClr val="bg1"/>
                </a:solidFill>
                <a:effectLst>
                  <a:outerShdw blurRad="38100" dist="38100" dir="2700000" algn="tl">
                    <a:srgbClr val="000000">
                      <a:alpha val="43137"/>
                    </a:srgbClr>
                  </a:outerShdw>
                </a:effectLst>
              </a:rPr>
              <a:t>Trabalho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Maquete</a:t>
            </a:r>
            <a:r>
              <a:rPr lang="en-US" b="1" dirty="0" smtClean="0">
                <a:solidFill>
                  <a:schemeClr val="bg1"/>
                </a:solidFill>
                <a:effectLst>
                  <a:outerShdw blurRad="38100" dist="38100" dir="2700000" algn="tl">
                    <a:srgbClr val="000000">
                      <a:alpha val="43137"/>
                    </a:srgbClr>
                  </a:outerShdw>
                </a:effectLst>
              </a:rPr>
              <a:t> SIEM</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33829" y="1988458"/>
            <a:ext cx="11524342" cy="4320862"/>
          </a:xfrm>
        </p:spPr>
        <p:txBody>
          <a:bodyPr>
            <a:normAutofit/>
          </a:bodyPr>
          <a:lstStyle/>
          <a:p>
            <a:endParaRPr lang="en-US" b="1" dirty="0" smtClean="0">
              <a:solidFill>
                <a:schemeClr val="bg1"/>
              </a:solidFill>
              <a:effectLst>
                <a:outerShdw blurRad="38100" dist="38100" dir="2700000" algn="tl">
                  <a:srgbClr val="000000">
                    <a:alpha val="43137"/>
                  </a:srgbClr>
                </a:outerShdw>
              </a:effectLst>
            </a:endParaRPr>
          </a:p>
          <a:p>
            <a:r>
              <a:rPr lang="en-US" b="1" dirty="0" smtClean="0">
                <a:solidFill>
                  <a:schemeClr val="bg1"/>
                </a:solidFill>
                <a:effectLst>
                  <a:outerShdw blurRad="38100" dist="38100" dir="2700000" algn="tl">
                    <a:srgbClr val="000000">
                      <a:alpha val="43137"/>
                    </a:srgbClr>
                  </a:outerShdw>
                </a:effectLst>
              </a:rPr>
              <a:t>José Pedro Vieira Gomes  -  MIEEC </a:t>
            </a:r>
          </a:p>
          <a:p>
            <a:r>
              <a:rPr lang="en-US" b="1" dirty="0" smtClean="0">
                <a:solidFill>
                  <a:schemeClr val="bg1"/>
                </a:solidFill>
                <a:effectLst>
                  <a:outerShdw blurRad="38100" dist="38100" dir="2700000" algn="tl">
                    <a:srgbClr val="000000">
                      <a:alpha val="43137"/>
                    </a:srgbClr>
                  </a:outerShdw>
                </a:effectLst>
                <a:hlinkClick r:id="rId2"/>
              </a:rPr>
              <a:t>up201307839@fe.up.pt</a:t>
            </a:r>
            <a:endParaRPr lang="en-US" b="1" dirty="0" smtClean="0">
              <a:solidFill>
                <a:schemeClr val="bg1"/>
              </a:solidFill>
              <a:effectLst>
                <a:outerShdw blurRad="38100" dist="38100" dir="2700000" algn="tl">
                  <a:srgbClr val="000000">
                    <a:alpha val="43137"/>
                  </a:srgbClr>
                </a:outerShdw>
              </a:effectLst>
            </a:endParaRPr>
          </a:p>
          <a:p>
            <a:r>
              <a:rPr lang="en-US" b="1" dirty="0" smtClean="0">
                <a:solidFill>
                  <a:schemeClr val="bg1"/>
                </a:solidFill>
                <a:effectLst>
                  <a:outerShdw blurRad="38100" dist="38100" dir="2700000" algn="tl">
                    <a:srgbClr val="000000">
                      <a:alpha val="43137"/>
                    </a:srgbClr>
                  </a:outerShdw>
                </a:effectLst>
              </a:rPr>
              <a:t>01-10-2017</a:t>
            </a:r>
          </a:p>
        </p:txBody>
      </p:sp>
    </p:spTree>
    <p:extLst>
      <p:ext uri="{BB962C8B-B14F-4D97-AF65-F5344CB8AC3E}">
        <p14:creationId xmlns:p14="http://schemas.microsoft.com/office/powerpoint/2010/main" val="27486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lstStyle/>
          <a:p>
            <a:r>
              <a:rPr lang="en-US" b="1" dirty="0" err="1" smtClean="0">
                <a:solidFill>
                  <a:schemeClr val="bg1"/>
                </a:solidFill>
                <a:effectLst>
                  <a:outerShdw blurRad="38100" dist="38100" dir="2700000" algn="tl">
                    <a:srgbClr val="000000">
                      <a:alpha val="43137"/>
                    </a:srgbClr>
                  </a:outerShdw>
                </a:effectLst>
              </a:rPr>
              <a:t>Trabalho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Maquete</a:t>
            </a:r>
            <a:r>
              <a:rPr lang="en-US" b="1" dirty="0" smtClean="0">
                <a:solidFill>
                  <a:schemeClr val="bg1"/>
                </a:solidFill>
                <a:effectLst>
                  <a:outerShdw blurRad="38100" dist="38100" dir="2700000" algn="tl">
                    <a:srgbClr val="000000">
                      <a:alpha val="43137"/>
                    </a:srgbClr>
                  </a:outerShdw>
                </a:effectLst>
              </a:rPr>
              <a:t> SIEM: </a:t>
            </a:r>
            <a:r>
              <a:rPr lang="en-US" b="1" dirty="0" err="1" smtClean="0">
                <a:solidFill>
                  <a:schemeClr val="bg1"/>
                </a:solidFill>
                <a:effectLst>
                  <a:outerShdw blurRad="38100" dist="38100" dir="2700000" algn="tl">
                    <a:srgbClr val="000000">
                      <a:alpha val="43137"/>
                    </a:srgbClr>
                  </a:outerShdw>
                </a:effectLst>
              </a:rPr>
              <a:t>Definições</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33829" y="1988458"/>
            <a:ext cx="11524342" cy="4320862"/>
          </a:xfrm>
        </p:spPr>
        <p:txBody>
          <a:bodyPr>
            <a:normAutofit lnSpcReduction="10000"/>
          </a:bodyPr>
          <a:lstStyle/>
          <a:p>
            <a:r>
              <a:rPr lang="en-US" b="1" dirty="0" err="1" smtClean="0">
                <a:solidFill>
                  <a:schemeClr val="bg1"/>
                </a:solidFill>
                <a:effectLst>
                  <a:outerShdw blurRad="38100" dist="38100" dir="2700000" algn="tl">
                    <a:srgbClr val="000000">
                      <a:alpha val="43137"/>
                    </a:srgbClr>
                  </a:outerShdw>
                </a:effectLst>
              </a:rPr>
              <a:t>Neste</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trabalho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escolhi</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como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ideia</a:t>
            </a:r>
            <a:r>
              <a:rPr lang="en-US" b="1" dirty="0" smtClean="0">
                <a:solidFill>
                  <a:schemeClr val="bg1"/>
                </a:solidFill>
                <a:effectLst>
                  <a:outerShdw blurRad="38100" dist="38100" dir="2700000" algn="tl">
                    <a:srgbClr val="000000">
                      <a:alpha val="43137"/>
                    </a:srgbClr>
                  </a:outerShdw>
                </a:effectLst>
              </a:rPr>
              <a:t> para a </a:t>
            </a:r>
            <a:r>
              <a:rPr lang="en-US" b="1" dirty="0" err="1" smtClean="0">
                <a:solidFill>
                  <a:schemeClr val="bg1"/>
                </a:solidFill>
                <a:effectLst>
                  <a:outerShdw blurRad="38100" dist="38100" dir="2700000" algn="tl">
                    <a:srgbClr val="000000">
                      <a:alpha val="43137"/>
                    </a:srgbClr>
                  </a:outerShdw>
                </a:effectLst>
              </a:rPr>
              <a:t>maquete</a:t>
            </a:r>
            <a:r>
              <a:rPr lang="en-US" b="1" dirty="0" smtClean="0">
                <a:solidFill>
                  <a:schemeClr val="bg1"/>
                </a:solidFill>
                <a:effectLst>
                  <a:outerShdw blurRad="38100" dist="38100" dir="2700000" algn="tl">
                    <a:srgbClr val="000000">
                      <a:alpha val="43137"/>
                    </a:srgbClr>
                  </a:outerShdw>
                </a:effectLst>
              </a:rPr>
              <a:t> um site de </a:t>
            </a:r>
            <a:r>
              <a:rPr lang="en-US" b="1" dirty="0" err="1" smtClean="0">
                <a:solidFill>
                  <a:schemeClr val="bg1"/>
                </a:solidFill>
                <a:effectLst>
                  <a:outerShdw blurRad="38100" dist="38100" dir="2700000" algn="tl">
                    <a:srgbClr val="000000">
                      <a:alpha val="43137"/>
                    </a:srgbClr>
                  </a:outerShdw>
                </a:effectLst>
              </a:rPr>
              <a:t>partilha</a:t>
            </a:r>
            <a:r>
              <a:rPr lang="en-US" b="1" dirty="0" smtClean="0">
                <a:solidFill>
                  <a:schemeClr val="bg1"/>
                </a:solidFill>
                <a:effectLst>
                  <a:outerShdw blurRad="38100" dist="38100" dir="2700000" algn="tl">
                    <a:srgbClr val="000000">
                      <a:alpha val="43137"/>
                    </a:srgbClr>
                  </a:outerShdw>
                </a:effectLst>
              </a:rPr>
              <a:t> e </a:t>
            </a:r>
            <a:r>
              <a:rPr lang="en-US" b="1" dirty="0" err="1" smtClean="0">
                <a:solidFill>
                  <a:schemeClr val="bg1"/>
                </a:solidFill>
                <a:effectLst>
                  <a:outerShdw blurRad="38100" dist="38100" dir="2700000" algn="tl">
                    <a:srgbClr val="000000">
                      <a:alpha val="43137"/>
                    </a:srgbClr>
                  </a:outerShdw>
                </a:effectLst>
              </a:rPr>
              <a:t>leitura</a:t>
            </a:r>
            <a:r>
              <a:rPr lang="en-US" b="1" dirty="0" smtClean="0">
                <a:solidFill>
                  <a:schemeClr val="bg1"/>
                </a:solidFill>
                <a:effectLst>
                  <a:outerShdw blurRad="38100" dist="38100" dir="2700000" algn="tl">
                    <a:srgbClr val="000000">
                      <a:alpha val="43137"/>
                    </a:srgbClr>
                  </a:outerShdw>
                </a:effectLst>
              </a:rPr>
              <a:t> de </a:t>
            </a:r>
            <a:r>
              <a:rPr lang="en-US" b="1" dirty="0" err="1" smtClean="0">
                <a:solidFill>
                  <a:schemeClr val="bg1"/>
                </a:solidFill>
                <a:effectLst>
                  <a:outerShdw blurRad="38100" dist="38100" dir="2700000" algn="tl">
                    <a:srgbClr val="000000">
                      <a:alpha val="43137"/>
                    </a:srgbClr>
                  </a:outerShdw>
                </a:effectLst>
              </a:rPr>
              <a:t>livros</a:t>
            </a:r>
            <a:r>
              <a:rPr lang="en-US" b="1" dirty="0" smtClean="0">
                <a:solidFill>
                  <a:schemeClr val="bg1"/>
                </a:solidFill>
                <a:effectLst>
                  <a:outerShdw blurRad="38100" dist="38100" dir="2700000" algn="tl">
                    <a:srgbClr val="000000">
                      <a:alpha val="43137"/>
                    </a:srgbClr>
                  </a:outerShdw>
                </a:effectLst>
              </a:rPr>
              <a:t>.</a:t>
            </a:r>
          </a:p>
          <a:p>
            <a:r>
              <a:rPr lang="en-US" b="1" dirty="0" err="1" smtClean="0">
                <a:solidFill>
                  <a:schemeClr val="bg1"/>
                </a:solidFill>
                <a:effectLst>
                  <a:outerShdw blurRad="38100" dist="38100" dir="2700000" algn="tl">
                    <a:srgbClr val="000000">
                      <a:alpha val="43137"/>
                    </a:srgbClr>
                  </a:outerShdw>
                </a:effectLst>
              </a:rPr>
              <a:t>Estão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descritas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algumas</a:t>
            </a:r>
            <a:r>
              <a:rPr lang="en-US" b="1" dirty="0" smtClean="0">
                <a:solidFill>
                  <a:schemeClr val="bg1"/>
                </a:solidFill>
                <a:effectLst>
                  <a:outerShdw blurRad="38100" dist="38100" dir="2700000" algn="tl">
                    <a:srgbClr val="000000">
                      <a:alpha val="43137"/>
                    </a:srgbClr>
                  </a:outerShdw>
                </a:effectLst>
              </a:rPr>
              <a:t> das </a:t>
            </a:r>
            <a:r>
              <a:rPr lang="en-US" b="1" dirty="0" err="1" smtClean="0">
                <a:solidFill>
                  <a:schemeClr val="bg1"/>
                </a:solidFill>
                <a:effectLst>
                  <a:outerShdw blurRad="38100" dist="38100" dir="2700000" algn="tl">
                    <a:srgbClr val="000000">
                      <a:alpha val="43137"/>
                    </a:srgbClr>
                  </a:outerShdw>
                </a:effectLst>
              </a:rPr>
              <a:t>páginas</a:t>
            </a:r>
            <a:r>
              <a:rPr lang="en-US" b="1" dirty="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que</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em</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geral</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permitem</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tomar</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uma</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grande</a:t>
            </a:r>
            <a:r>
              <a:rPr lang="en-US" b="1" dirty="0" smtClean="0">
                <a:solidFill>
                  <a:schemeClr val="bg1"/>
                </a:solidFill>
                <a:effectLst>
                  <a:outerShdw blurRad="38100" dist="38100" dir="2700000" algn="tl">
                    <a:srgbClr val="000000">
                      <a:alpha val="43137"/>
                    </a:srgbClr>
                  </a:outerShdw>
                </a:effectLst>
              </a:rPr>
              <a:t> parte da </a:t>
            </a:r>
            <a:r>
              <a:rPr lang="en-US" b="1" dirty="0" err="1" smtClean="0">
                <a:solidFill>
                  <a:schemeClr val="bg1"/>
                </a:solidFill>
                <a:effectLst>
                  <a:outerShdw blurRad="38100" dist="38100" dir="2700000" algn="tl">
                    <a:srgbClr val="000000">
                      <a:alpha val="43137"/>
                    </a:srgbClr>
                  </a:outerShdw>
                </a:effectLst>
              </a:rPr>
              <a:t>arquitetura</a:t>
            </a:r>
            <a:r>
              <a:rPr lang="en-US" b="1" dirty="0" smtClean="0">
                <a:solidFill>
                  <a:schemeClr val="bg1"/>
                </a:solidFill>
                <a:effectLst>
                  <a:outerShdw blurRad="38100" dist="38100" dir="2700000" algn="tl">
                    <a:srgbClr val="000000">
                      <a:alpha val="43137"/>
                    </a:srgbClr>
                  </a:outerShdw>
                </a:effectLst>
              </a:rPr>
              <a:t> do site </a:t>
            </a:r>
            <a:r>
              <a:rPr lang="en-US" b="1" dirty="0" err="1" smtClean="0">
                <a:solidFill>
                  <a:schemeClr val="bg1"/>
                </a:solidFill>
                <a:effectLst>
                  <a:outerShdw blurRad="38100" dist="38100" dir="2700000" algn="tl">
                    <a:srgbClr val="000000">
                      <a:alpha val="43137"/>
                    </a:srgbClr>
                  </a:outerShdw>
                </a:effectLst>
              </a:rPr>
              <a:t>como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decidida</a:t>
            </a:r>
            <a:r>
              <a:rPr lang="en-US" b="1" dirty="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em</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termos</a:t>
            </a:r>
            <a:r>
              <a:rPr lang="en-US" b="1" dirty="0" smtClean="0">
                <a:solidFill>
                  <a:schemeClr val="bg1"/>
                </a:solidFill>
                <a:effectLst>
                  <a:outerShdw blurRad="38100" dist="38100" dir="2700000" algn="tl">
                    <a:srgbClr val="000000">
                      <a:alpha val="43137"/>
                    </a:srgbClr>
                  </a:outerShdw>
                </a:effectLst>
              </a:rPr>
              <a:t> de:</a:t>
            </a:r>
          </a:p>
          <a:p>
            <a:r>
              <a:rPr lang="en-US" b="1" dirty="0" err="1" smtClean="0">
                <a:solidFill>
                  <a:schemeClr val="bg1"/>
                </a:solidFill>
                <a:effectLst>
                  <a:outerShdw blurRad="38100" dist="38100" dir="2700000" algn="tl">
                    <a:srgbClr val="000000">
                      <a:alpha val="43137"/>
                    </a:srgbClr>
                  </a:outerShdw>
                </a:effectLst>
              </a:rPr>
              <a:t>Fonte</a:t>
            </a:r>
            <a:r>
              <a:rPr lang="en-US" b="1" dirty="0" smtClean="0">
                <a:solidFill>
                  <a:schemeClr val="bg1"/>
                </a:solidFill>
                <a:effectLst>
                  <a:outerShdw blurRad="38100" dist="38100" dir="2700000" algn="tl">
                    <a:srgbClr val="000000">
                      <a:alpha val="43137"/>
                    </a:srgbClr>
                  </a:outerShdw>
                </a:effectLst>
              </a:rPr>
              <a:t>: Segoe UI, </a:t>
            </a:r>
            <a:r>
              <a:rPr lang="en-US" b="1" dirty="0" err="1" smtClean="0">
                <a:solidFill>
                  <a:schemeClr val="bg1"/>
                </a:solidFill>
                <a:effectLst>
                  <a:outerShdw blurRad="38100" dist="38100" dir="2700000" algn="tl">
                    <a:srgbClr val="000000">
                      <a:alpha val="43137"/>
                    </a:srgbClr>
                  </a:outerShdw>
                </a:effectLst>
              </a:rPr>
              <a:t>Segoi</a:t>
            </a:r>
            <a:r>
              <a:rPr lang="en-US" b="1" dirty="0" smtClean="0">
                <a:solidFill>
                  <a:schemeClr val="bg1"/>
                </a:solidFill>
                <a:effectLst>
                  <a:outerShdw blurRad="38100" dist="38100" dir="2700000" algn="tl">
                    <a:srgbClr val="000000">
                      <a:alpha val="43137"/>
                    </a:srgbClr>
                  </a:outerShdw>
                </a:effectLst>
              </a:rPr>
              <a:t> UI Light</a:t>
            </a:r>
          </a:p>
          <a:p>
            <a:r>
              <a:rPr lang="en-US" b="1" dirty="0" smtClean="0">
                <a:solidFill>
                  <a:schemeClr val="bg1"/>
                </a:solidFill>
                <a:effectLst>
                  <a:outerShdw blurRad="38100" dist="38100" dir="2700000" algn="tl">
                    <a:srgbClr val="000000">
                      <a:alpha val="43137"/>
                    </a:srgbClr>
                  </a:outerShdw>
                </a:effectLst>
              </a:rPr>
              <a:t>Cores: </a:t>
            </a:r>
            <a:r>
              <a:rPr lang="en-US" b="1" dirty="0" err="1" smtClean="0">
                <a:solidFill>
                  <a:schemeClr val="bg1"/>
                </a:solidFill>
                <a:effectLst>
                  <a:outerShdw blurRad="38100" dist="38100" dir="2700000" algn="tl">
                    <a:srgbClr val="000000">
                      <a:alpha val="43137"/>
                    </a:srgbClr>
                  </a:outerShdw>
                </a:effectLst>
              </a:rPr>
              <a:t>diferentes</a:t>
            </a:r>
            <a:r>
              <a:rPr lang="en-US" b="1" dirty="0" smtClean="0">
                <a:solidFill>
                  <a:schemeClr val="bg1"/>
                </a:solidFill>
                <a:effectLst>
                  <a:outerShdw blurRad="38100" dist="38100" dir="2700000" algn="tl">
                    <a:srgbClr val="000000">
                      <a:alpha val="43137"/>
                    </a:srgbClr>
                  </a:outerShdw>
                </a:effectLst>
              </a:rPr>
              <a:t> cores para </a:t>
            </a:r>
            <a:r>
              <a:rPr lang="en-US" b="1" dirty="0" err="1" smtClean="0">
                <a:solidFill>
                  <a:schemeClr val="bg1"/>
                </a:solidFill>
                <a:effectLst>
                  <a:outerShdw blurRad="38100" dist="38100" dir="2700000" algn="tl">
                    <a:srgbClr val="000000">
                      <a:alpha val="43137"/>
                    </a:srgbClr>
                  </a:outerShdw>
                </a:effectLst>
              </a:rPr>
              <a:t>caixas</a:t>
            </a:r>
            <a:r>
              <a:rPr lang="en-US" b="1" dirty="0" smtClean="0">
                <a:solidFill>
                  <a:schemeClr val="bg1"/>
                </a:solidFill>
                <a:effectLst>
                  <a:outerShdw blurRad="38100" dist="38100" dir="2700000" algn="tl">
                    <a:srgbClr val="000000">
                      <a:alpha val="43137"/>
                    </a:srgbClr>
                  </a:outerShdw>
                </a:effectLst>
              </a:rPr>
              <a:t> de </a:t>
            </a:r>
            <a:r>
              <a:rPr lang="en-US" b="1" dirty="0" err="1" smtClean="0">
                <a:solidFill>
                  <a:schemeClr val="bg1"/>
                </a:solidFill>
                <a:effectLst>
                  <a:outerShdw blurRad="38100" dist="38100" dir="2700000" algn="tl">
                    <a:srgbClr val="000000">
                      <a:alpha val="43137"/>
                    </a:srgbClr>
                  </a:outerShdw>
                </a:effectLst>
              </a:rPr>
              <a:t>titulos</a:t>
            </a:r>
            <a:r>
              <a:rPr lang="en-US" b="1" dirty="0" smtClean="0">
                <a:solidFill>
                  <a:schemeClr val="bg1"/>
                </a:solidFill>
                <a:effectLst>
                  <a:outerShdw blurRad="38100" dist="38100" dir="2700000" algn="tl">
                    <a:srgbClr val="000000">
                      <a:alpha val="43137"/>
                    </a:srgbClr>
                  </a:outerShdw>
                </a:effectLst>
              </a:rPr>
              <a:t> e </a:t>
            </a:r>
            <a:r>
              <a:rPr lang="en-US" b="1" dirty="0" err="1" smtClean="0">
                <a:solidFill>
                  <a:schemeClr val="bg1"/>
                </a:solidFill>
                <a:effectLst>
                  <a:outerShdw blurRad="38100" dist="38100" dir="2700000" algn="tl">
                    <a:srgbClr val="000000">
                      <a:alpha val="43137"/>
                    </a:srgbClr>
                  </a:outerShdw>
                </a:effectLst>
              </a:rPr>
              <a:t>assunto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correspondente</a:t>
            </a:r>
            <a:r>
              <a:rPr lang="en-US" b="1" dirty="0" smtClean="0">
                <a:solidFill>
                  <a:schemeClr val="bg1"/>
                </a:solidFill>
                <a:effectLst>
                  <a:outerShdw blurRad="38100" dist="38100" dir="2700000" algn="tl">
                    <a:srgbClr val="000000">
                      <a:alpha val="43137"/>
                    </a:srgbClr>
                  </a:outerShdw>
                </a:effectLst>
              </a:rPr>
              <a:t> mas </a:t>
            </a:r>
            <a:r>
              <a:rPr lang="en-US" b="1" dirty="0" err="1" smtClean="0">
                <a:solidFill>
                  <a:schemeClr val="bg1"/>
                </a:solidFill>
                <a:effectLst>
                  <a:outerShdw blurRad="38100" dist="38100" dir="2700000" algn="tl">
                    <a:srgbClr val="000000">
                      <a:alpha val="43137"/>
                    </a:srgbClr>
                  </a:outerShdw>
                </a:effectLst>
              </a:rPr>
              <a:t>na</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mesma</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gama</a:t>
            </a:r>
            <a:r>
              <a:rPr lang="en-US" b="1" dirty="0" smtClean="0">
                <a:solidFill>
                  <a:schemeClr val="bg1"/>
                </a:solidFill>
                <a:effectLst>
                  <a:outerShdw blurRad="38100" dist="38100" dir="2700000" algn="tl">
                    <a:srgbClr val="000000">
                      <a:alpha val="43137"/>
                    </a:srgbClr>
                  </a:outerShdw>
                </a:effectLst>
              </a:rPr>
              <a:t>, cores </a:t>
            </a:r>
            <a:r>
              <a:rPr lang="en-US" b="1" dirty="0" err="1" smtClean="0">
                <a:solidFill>
                  <a:schemeClr val="bg1"/>
                </a:solidFill>
                <a:effectLst>
                  <a:outerShdw blurRad="38100" dist="38100" dir="2700000" algn="tl">
                    <a:srgbClr val="000000">
                      <a:alpha val="43137"/>
                    </a:srgbClr>
                  </a:outerShdw>
                </a:effectLst>
              </a:rPr>
              <a:t>consistentes</a:t>
            </a:r>
            <a:r>
              <a:rPr lang="en-US" b="1" dirty="0" smtClean="0">
                <a:solidFill>
                  <a:schemeClr val="bg1"/>
                </a:solidFill>
                <a:effectLst>
                  <a:outerShdw blurRad="38100" dist="38100" dir="2700000" algn="tl">
                    <a:srgbClr val="000000">
                      <a:alpha val="43137"/>
                    </a:srgbClr>
                  </a:outerShdw>
                </a:effectLst>
              </a:rPr>
              <a:t> com </a:t>
            </a:r>
            <a:r>
              <a:rPr lang="en-US" b="1" dirty="0" err="1" smtClean="0">
                <a:solidFill>
                  <a:schemeClr val="bg1"/>
                </a:solidFill>
                <a:effectLst>
                  <a:outerShdw blurRad="38100" dist="38100" dir="2700000" algn="tl">
                    <a:srgbClr val="000000">
                      <a:alpha val="43137"/>
                    </a:srgbClr>
                  </a:outerShdw>
                </a:effectLst>
              </a:rPr>
              <a:t>assuntos</a:t>
            </a:r>
            <a:r>
              <a:rPr lang="en-US" b="1" dirty="0" smtClean="0">
                <a:solidFill>
                  <a:schemeClr val="bg1"/>
                </a:solidFill>
                <a:effectLst>
                  <a:outerShdw blurRad="38100" dist="38100" dir="2700000" algn="tl">
                    <a:srgbClr val="000000">
                      <a:alpha val="43137"/>
                    </a:srgbClr>
                  </a:outerShdw>
                </a:effectLst>
              </a:rPr>
              <a:t>:</a:t>
            </a:r>
            <a:r>
              <a:rPr lang="en-US" b="1" dirty="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preto</a:t>
            </a:r>
            <a:r>
              <a:rPr lang="en-US" b="1" dirty="0" smtClean="0">
                <a:solidFill>
                  <a:schemeClr val="bg1"/>
                </a:solidFill>
                <a:effectLst>
                  <a:outerShdw blurRad="38100" dist="38100" dir="2700000" algn="tl">
                    <a:srgbClr val="000000">
                      <a:alpha val="43137"/>
                    </a:srgbClr>
                  </a:outerShdw>
                </a:effectLst>
              </a:rPr>
              <a:t> para site </a:t>
            </a:r>
            <a:r>
              <a:rPr lang="en-US" b="1" dirty="0" err="1" smtClean="0">
                <a:solidFill>
                  <a:schemeClr val="bg1"/>
                </a:solidFill>
                <a:effectLst>
                  <a:outerShdw blurRad="38100" dist="38100" dir="2700000" algn="tl">
                    <a:srgbClr val="000000">
                      <a:alpha val="43137"/>
                    </a:srgbClr>
                  </a:outerShdw>
                </a:effectLst>
              </a:rPr>
              <a:t>geral</a:t>
            </a:r>
            <a:r>
              <a:rPr lang="en-US" b="1" dirty="0" smtClean="0">
                <a:solidFill>
                  <a:schemeClr val="bg1"/>
                </a:solidFill>
                <a:effectLst>
                  <a:outerShdw blurRad="38100" dist="38100" dir="2700000" algn="tl">
                    <a:srgbClr val="000000">
                      <a:alpha val="43137"/>
                    </a:srgbClr>
                  </a:outerShdw>
                </a:effectLst>
              </a:rPr>
              <a:t> e </a:t>
            </a:r>
            <a:r>
              <a:rPr lang="en-US" b="1" dirty="0" err="1" smtClean="0">
                <a:solidFill>
                  <a:schemeClr val="bg1"/>
                </a:solidFill>
                <a:effectLst>
                  <a:outerShdw blurRad="38100" dist="38100" dir="2700000" algn="tl">
                    <a:srgbClr val="000000">
                      <a:alpha val="43137"/>
                    </a:srgbClr>
                  </a:outerShdw>
                </a:effectLst>
              </a:rPr>
              <a:t>capitulos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integrais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roxo</a:t>
            </a:r>
            <a:r>
              <a:rPr lang="en-US" b="1" dirty="0" smtClean="0">
                <a:solidFill>
                  <a:schemeClr val="bg1"/>
                </a:solidFill>
                <a:effectLst>
                  <a:outerShdw blurRad="38100" dist="38100" dir="2700000" algn="tl">
                    <a:srgbClr val="000000">
                      <a:alpha val="43137"/>
                    </a:srgbClr>
                  </a:outerShdw>
                </a:effectLst>
              </a:rPr>
              <a:t> para </a:t>
            </a:r>
            <a:r>
              <a:rPr lang="en-US" b="1" dirty="0" err="1" smtClean="0">
                <a:solidFill>
                  <a:schemeClr val="bg1"/>
                </a:solidFill>
                <a:effectLst>
                  <a:outerShdw blurRad="38100" dist="38100" dir="2700000" algn="tl">
                    <a:srgbClr val="000000">
                      <a:alpha val="43137"/>
                    </a:srgbClr>
                  </a:outerShdw>
                </a:effectLst>
              </a:rPr>
              <a:t>indicações</a:t>
            </a:r>
            <a:r>
              <a:rPr lang="en-US" b="1" dirty="0" smtClean="0">
                <a:solidFill>
                  <a:schemeClr val="bg1"/>
                </a:solidFill>
                <a:effectLst>
                  <a:outerShdw blurRad="38100" dist="38100" dir="2700000" algn="tl">
                    <a:srgbClr val="000000">
                      <a:alpha val="43137"/>
                    </a:srgbClr>
                  </a:outerShdw>
                </a:effectLst>
              </a:rPr>
              <a:t> dos </a:t>
            </a:r>
            <a:r>
              <a:rPr lang="en-US" b="1" dirty="0" err="1" smtClean="0">
                <a:solidFill>
                  <a:schemeClr val="bg1"/>
                </a:solidFill>
                <a:effectLst>
                  <a:outerShdw blurRad="38100" dist="38100" dir="2700000" algn="tl">
                    <a:srgbClr val="000000">
                      <a:alpha val="43137"/>
                    </a:srgbClr>
                  </a:outerShdw>
                </a:effectLst>
              </a:rPr>
              <a:t>noveis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azul</a:t>
            </a:r>
            <a:r>
              <a:rPr lang="en-US" b="1" dirty="0" smtClean="0">
                <a:solidFill>
                  <a:schemeClr val="bg1"/>
                </a:solidFill>
                <a:effectLst>
                  <a:outerShdw blurRad="38100" dist="38100" dir="2700000" algn="tl">
                    <a:srgbClr val="000000">
                      <a:alpha val="43137"/>
                    </a:srgbClr>
                  </a:outerShdw>
                </a:effectLst>
              </a:rPr>
              <a:t> para </a:t>
            </a:r>
            <a:r>
              <a:rPr lang="en-US" b="1" dirty="0" err="1" smtClean="0">
                <a:solidFill>
                  <a:schemeClr val="bg1"/>
                </a:solidFill>
                <a:effectLst>
                  <a:outerShdw blurRad="38100" dist="38100" dir="2700000" algn="tl">
                    <a:srgbClr val="000000">
                      <a:alpha val="43137"/>
                    </a:srgbClr>
                  </a:outerShdw>
                </a:effectLst>
              </a:rPr>
              <a:t>indicações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capitulos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verde</a:t>
            </a:r>
            <a:r>
              <a:rPr lang="en-US" b="1" dirty="0" smtClean="0">
                <a:solidFill>
                  <a:schemeClr val="bg1"/>
                </a:solidFill>
                <a:effectLst>
                  <a:outerShdw blurRad="38100" dist="38100" dir="2700000" algn="tl">
                    <a:srgbClr val="000000">
                      <a:alpha val="43137"/>
                    </a:srgbClr>
                  </a:outerShdw>
                </a:effectLst>
              </a:rPr>
              <a:t> para synopsis.</a:t>
            </a:r>
          </a:p>
          <a:p>
            <a:r>
              <a:rPr lang="en-US" b="1" dirty="0" err="1" smtClean="0">
                <a:solidFill>
                  <a:schemeClr val="bg1"/>
                </a:solidFill>
                <a:effectLst>
                  <a:outerShdw blurRad="38100" dist="38100" dir="2700000" algn="tl">
                    <a:srgbClr val="000000">
                      <a:alpha val="43137"/>
                    </a:srgbClr>
                  </a:outerShdw>
                </a:effectLst>
              </a:rPr>
              <a:t>Tamanhos</a:t>
            </a:r>
            <a:r>
              <a:rPr lang="en-US" b="1" dirty="0" smtClean="0">
                <a:solidFill>
                  <a:schemeClr val="bg1"/>
                </a:solidFill>
                <a:effectLst>
                  <a:outerShdw blurRad="38100" dist="38100" dir="2700000" algn="tl">
                    <a:srgbClr val="000000">
                      <a:alpha val="43137"/>
                    </a:srgbClr>
                  </a:outerShdw>
                </a:effectLst>
              </a:rPr>
              <a:t> e </a:t>
            </a:r>
            <a:r>
              <a:rPr lang="en-US" b="1" dirty="0" err="1" smtClean="0">
                <a:solidFill>
                  <a:schemeClr val="bg1"/>
                </a:solidFill>
                <a:effectLst>
                  <a:outerShdw blurRad="38100" dist="38100" dir="2700000" algn="tl">
                    <a:srgbClr val="000000">
                      <a:alpha val="43137"/>
                    </a:srgbClr>
                  </a:outerShdw>
                </a:effectLst>
              </a:rPr>
              <a:t>formatação</a:t>
            </a:r>
            <a:r>
              <a:rPr lang="en-US" b="1" dirty="0" smtClean="0">
                <a:solidFill>
                  <a:schemeClr val="bg1"/>
                </a:solidFill>
                <a:effectLst>
                  <a:outerShdw blurRad="38100" dist="38100" dir="2700000" algn="tl">
                    <a:srgbClr val="000000">
                      <a:alpha val="43137"/>
                    </a:srgbClr>
                  </a:outerShdw>
                </a:effectLst>
              </a:rPr>
              <a:t> das </a:t>
            </a:r>
            <a:r>
              <a:rPr lang="en-US" b="1" dirty="0" err="1" smtClean="0">
                <a:solidFill>
                  <a:schemeClr val="bg1"/>
                </a:solidFill>
                <a:effectLst>
                  <a:outerShdw blurRad="38100" dist="38100" dir="2700000" algn="tl">
                    <a:srgbClr val="000000">
                      <a:alpha val="43137"/>
                    </a:srgbClr>
                  </a:outerShdw>
                </a:effectLst>
              </a:rPr>
              <a:t>páginas</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também</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está</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em</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geral</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decidido</a:t>
            </a:r>
            <a:r>
              <a:rPr lang="en-US" b="1" dirty="0" smtClean="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5750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548680"/>
            <a:ext cx="11524342" cy="1117355"/>
          </a:xfrm>
        </p:spPr>
        <p:txBody>
          <a:bodyPr>
            <a:normAutofit fontScale="90000"/>
          </a:bodyPr>
          <a:lstStyle/>
          <a:p>
            <a:r>
              <a:rPr lang="en-US" b="1" dirty="0" err="1" smtClean="0">
                <a:solidFill>
                  <a:schemeClr val="bg1"/>
                </a:solidFill>
                <a:effectLst>
                  <a:outerShdw blurRad="38100" dist="38100" dir="2700000" algn="tl">
                    <a:srgbClr val="000000">
                      <a:alpha val="43137"/>
                    </a:srgbClr>
                  </a:outerShdw>
                </a:effectLst>
              </a:rPr>
              <a:t>Trabalho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Maquete</a:t>
            </a:r>
            <a:r>
              <a:rPr lang="en-US" b="1" dirty="0" smtClean="0">
                <a:solidFill>
                  <a:schemeClr val="bg1"/>
                </a:solidFill>
                <a:effectLst>
                  <a:outerShdw blurRad="38100" dist="38100" dir="2700000" algn="tl">
                    <a:srgbClr val="000000">
                      <a:alpha val="43137"/>
                    </a:srgbClr>
                  </a:outerShdw>
                </a:effectLst>
              </a:rPr>
              <a:t> SIEM: </a:t>
            </a:r>
            <a:r>
              <a:rPr lang="en-US" b="1" dirty="0" err="1" smtClean="0">
                <a:solidFill>
                  <a:schemeClr val="bg1"/>
                </a:solidFill>
                <a:effectLst>
                  <a:outerShdw blurRad="38100" dist="38100" dir="2700000" algn="tl">
                    <a:srgbClr val="000000">
                      <a:alpha val="43137"/>
                    </a:srgbClr>
                  </a:outerShdw>
                </a:effectLst>
              </a:rPr>
              <a:t>Exemplo</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Navegação</a:t>
            </a:r>
            <a:endParaRPr lang="en-US" b="1" dirty="0">
              <a:solidFill>
                <a:schemeClr val="bg1"/>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stretch>
            <a:fillRect/>
          </a:stretch>
        </p:blipFill>
        <p:spPr>
          <a:xfrm>
            <a:off x="789943" y="2576774"/>
            <a:ext cx="2658081" cy="1494441"/>
          </a:xfrm>
          <a:prstGeom prst="rect">
            <a:avLst/>
          </a:prstGeom>
        </p:spPr>
      </p:pic>
      <p:sp>
        <p:nvSpPr>
          <p:cNvPr id="7" name="TextBox 6"/>
          <p:cNvSpPr txBox="1"/>
          <p:nvPr/>
        </p:nvSpPr>
        <p:spPr>
          <a:xfrm>
            <a:off x="695400" y="2204864"/>
            <a:ext cx="1623201" cy="369332"/>
          </a:xfrm>
          <a:prstGeom prst="rect">
            <a:avLst/>
          </a:prstGeom>
          <a:noFill/>
        </p:spPr>
        <p:txBody>
          <a:bodyPr wrap="none" rtlCol="0">
            <a:spAutoFit/>
          </a:bodyPr>
          <a:lstStyle/>
          <a:p>
            <a:r>
              <a:rPr lang="en-US" b="1" dirty="0" err="1" smtClean="0">
                <a:solidFill>
                  <a:schemeClr val="bg1"/>
                </a:solidFill>
                <a:effectLst>
                  <a:outerShdw blurRad="38100" dist="38100" dir="2700000" algn="tl">
                    <a:srgbClr val="000000">
                      <a:alpha val="43137"/>
                    </a:srgbClr>
                  </a:outerShdw>
                </a:effectLst>
              </a:rPr>
              <a:t>Página</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Inicial</a:t>
            </a:r>
            <a:endParaRPr lang="en-US" b="1" dirty="0">
              <a:solidFill>
                <a:schemeClr val="bg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3"/>
          <a:stretch>
            <a:fillRect/>
          </a:stretch>
        </p:blipFill>
        <p:spPr>
          <a:xfrm>
            <a:off x="4799260" y="2507976"/>
            <a:ext cx="3047018" cy="1713111"/>
          </a:xfrm>
          <a:prstGeom prst="rect">
            <a:avLst/>
          </a:prstGeom>
        </p:spPr>
      </p:pic>
      <p:pic>
        <p:nvPicPr>
          <p:cNvPr id="9" name="Picture 8"/>
          <p:cNvPicPr>
            <a:picLocks noChangeAspect="1"/>
          </p:cNvPicPr>
          <p:nvPr/>
        </p:nvPicPr>
        <p:blipFill>
          <a:blip r:embed="rId4"/>
          <a:stretch>
            <a:fillRect/>
          </a:stretch>
        </p:blipFill>
        <p:spPr>
          <a:xfrm>
            <a:off x="3204576" y="4709481"/>
            <a:ext cx="3035440" cy="1706602"/>
          </a:xfrm>
          <a:prstGeom prst="rect">
            <a:avLst/>
          </a:prstGeom>
        </p:spPr>
      </p:pic>
      <p:sp>
        <p:nvSpPr>
          <p:cNvPr id="11" name="Striped Right Arrow 10"/>
          <p:cNvSpPr/>
          <p:nvPr/>
        </p:nvSpPr>
        <p:spPr>
          <a:xfrm>
            <a:off x="3289367" y="3042653"/>
            <a:ext cx="1393170" cy="729060"/>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urved Up Arrow 11"/>
          <p:cNvSpPr/>
          <p:nvPr/>
        </p:nvSpPr>
        <p:spPr>
          <a:xfrm rot="2832636">
            <a:off x="-95260" y="4984046"/>
            <a:ext cx="3203303" cy="11402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4682537" y="2149297"/>
            <a:ext cx="2184059" cy="369332"/>
          </a:xfrm>
          <a:prstGeom prst="rect">
            <a:avLst/>
          </a:prstGeom>
          <a:noFill/>
        </p:spPr>
        <p:txBody>
          <a:bodyPr wrap="none" rtlCol="0">
            <a:spAutoFit/>
          </a:bodyPr>
          <a:lstStyle/>
          <a:p>
            <a:r>
              <a:rPr lang="en-US" b="1" dirty="0" err="1" smtClean="0">
                <a:solidFill>
                  <a:schemeClr val="bg1"/>
                </a:solidFill>
                <a:effectLst>
                  <a:outerShdw blurRad="38100" dist="38100" dir="2700000" algn="tl">
                    <a:srgbClr val="000000">
                      <a:alpha val="43137"/>
                    </a:srgbClr>
                  </a:outerShdw>
                </a:effectLst>
              </a:rPr>
              <a:t>Página</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sobre</a:t>
            </a:r>
            <a:r>
              <a:rPr lang="en-US" b="1" dirty="0" smtClean="0">
                <a:solidFill>
                  <a:schemeClr val="bg1"/>
                </a:solidFill>
                <a:effectLst>
                  <a:outerShdw blurRad="38100" dist="38100" dir="2700000" algn="tl">
                    <a:srgbClr val="000000">
                      <a:alpha val="43137"/>
                    </a:srgbClr>
                  </a:outerShdw>
                </a:effectLst>
              </a:rPr>
              <a:t> </a:t>
            </a:r>
            <a:r>
              <a:rPr lang="en-US" b="1" dirty="0" err="1" smtClean="0">
                <a:solidFill>
                  <a:schemeClr val="bg1"/>
                </a:solidFill>
                <a:effectLst>
                  <a:outerShdw blurRad="38100" dist="38100" dir="2700000" algn="tl">
                    <a:srgbClr val="000000">
                      <a:alpha val="43137"/>
                    </a:srgbClr>
                  </a:outerShdw>
                </a:effectLst>
              </a:rPr>
              <a:t>Livro</a:t>
            </a:r>
            <a:endParaRPr lang="en-US" b="1" dirty="0">
              <a:solidFill>
                <a:schemeClr val="bg1"/>
              </a:solidFill>
              <a:effectLst>
                <a:outerShdw blurRad="38100" dist="38100" dir="2700000" algn="tl">
                  <a:srgbClr val="000000">
                    <a:alpha val="43137"/>
                  </a:srgbClr>
                </a:outerShdw>
              </a:effectLst>
            </a:endParaRPr>
          </a:p>
        </p:txBody>
      </p:sp>
      <p:sp>
        <p:nvSpPr>
          <p:cNvPr id="14" name="Down Arrow 13"/>
          <p:cNvSpPr/>
          <p:nvPr/>
        </p:nvSpPr>
        <p:spPr>
          <a:xfrm>
            <a:off x="4440346" y="4165081"/>
            <a:ext cx="12601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74422" y="6405795"/>
            <a:ext cx="2516073" cy="369332"/>
          </a:xfrm>
          <a:prstGeom prst="rect">
            <a:avLst/>
          </a:prstGeom>
          <a:noFill/>
        </p:spPr>
        <p:txBody>
          <a:bodyPr wrap="none" rtlCol="0">
            <a:spAutoFit/>
          </a:bodyPr>
          <a:lstStyle/>
          <a:p>
            <a:r>
              <a:rPr lang="en-US" b="1" dirty="0" err="1" smtClean="0">
                <a:solidFill>
                  <a:schemeClr val="bg1"/>
                </a:solidFill>
                <a:effectLst>
                  <a:outerShdw blurRad="38100" dist="38100" dir="2700000" algn="tl">
                    <a:srgbClr val="000000">
                      <a:alpha val="43137"/>
                    </a:srgbClr>
                  </a:outerShdw>
                </a:effectLst>
              </a:rPr>
              <a:t>Página</a:t>
            </a:r>
            <a:r>
              <a:rPr lang="en-US" b="1" dirty="0" smtClean="0">
                <a:solidFill>
                  <a:schemeClr val="bg1"/>
                </a:solidFill>
                <a:effectLst>
                  <a:outerShdw blurRad="38100" dist="38100" dir="2700000" algn="tl">
                    <a:srgbClr val="000000">
                      <a:alpha val="43137"/>
                    </a:srgbClr>
                  </a:outerShdw>
                </a:effectLst>
              </a:rPr>
              <a:t> Com </a:t>
            </a:r>
            <a:r>
              <a:rPr lang="en-US" b="1" dirty="0" err="1" smtClean="0">
                <a:solidFill>
                  <a:schemeClr val="bg1"/>
                </a:solidFill>
                <a:effectLst>
                  <a:outerShdw blurRad="38100" dist="38100" dir="2700000" algn="tl">
                    <a:srgbClr val="000000">
                      <a:alpha val="43137"/>
                    </a:srgbClr>
                  </a:outerShdw>
                </a:effectLst>
              </a:rPr>
              <a:t>Capítulo</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0417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3829" y="696169"/>
            <a:ext cx="11524342" cy="1277257"/>
          </a:xfrm>
          <a:prstGeom prst="rect">
            <a:avLst/>
          </a:prstGeom>
          <a:noFill/>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1279898"/>
              </p:ext>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tblGrid>
              <a:tr h="474847">
                <a:tc>
                  <a:txBody>
                    <a:bodyPr/>
                    <a:lstStyle/>
                    <a:p>
                      <a:pPr lvl="0" algn="l"/>
                      <a:r>
                        <a:rPr lang="pt-PT" sz="1800" dirty="0" smtClean="0">
                          <a:effectLst>
                            <a:outerShdw blurRad="38100" dist="38100" dir="2700000" algn="tl">
                              <a:srgbClr val="000000">
                                <a:alpha val="43137"/>
                              </a:srgbClr>
                            </a:outerShdw>
                          </a:effectLst>
                        </a:rPr>
                        <a:t>New </a:t>
                      </a:r>
                      <a:r>
                        <a:rPr lang="en-US" sz="1800" noProof="0" dirty="0" smtClean="0">
                          <a:effectLst>
                            <a:outerShdw blurRad="38100" dist="38100" dir="2700000" algn="tl">
                              <a:srgbClr val="000000">
                                <a:alpha val="43137"/>
                              </a:srgbClr>
                            </a:outerShdw>
                          </a:effectLst>
                        </a:rPr>
                        <a:t>Book</a:t>
                      </a:r>
                      <a:r>
                        <a:rPr lang="pt-PT" sz="1800" dirty="0" smtClean="0">
                          <a:effectLst>
                            <a:outerShdw blurRad="38100" dist="38100" dir="2700000" algn="tl">
                              <a:srgbClr val="000000">
                                <a:alpha val="43137"/>
                              </a:srgbClr>
                            </a:outerShdw>
                          </a:effectLst>
                        </a:rPr>
                        <a:t> </a:t>
                      </a:r>
                      <a:r>
                        <a:rPr lang="en-US" sz="1800" noProof="0" dirty="0" smtClean="0">
                          <a:effectLst>
                            <a:outerShdw blurRad="38100" dist="38100" dir="2700000" algn="tl">
                              <a:srgbClr val="000000">
                                <a:alpha val="43137"/>
                              </a:srgbClr>
                            </a:outerShdw>
                          </a:effectLst>
                        </a:rPr>
                        <a:t>Additions</a:t>
                      </a:r>
                      <a:r>
                        <a:rPr lang="pt-PT" sz="1800" dirty="0" smtClean="0">
                          <a:effectLst>
                            <a:outerShdw blurRad="38100" dist="38100" dir="2700000" algn="tl">
                              <a:srgbClr val="000000">
                                <a:alpha val="43137"/>
                              </a:srgbClr>
                            </a:outerShdw>
                          </a:effectLst>
                        </a:rPr>
                        <a:t>:</a:t>
                      </a:r>
                      <a:endParaRPr lang="pt-PT" sz="1800"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3159548"/>
              </p:ext>
            </p:extLst>
          </p:nvPr>
        </p:nvGraphicFramePr>
        <p:xfrm>
          <a:off x="407368" y="2114494"/>
          <a:ext cx="7128792" cy="474847"/>
        </p:xfrm>
        <a:graphic>
          <a:graphicData uri="http://schemas.openxmlformats.org/drawingml/2006/table">
            <a:tbl>
              <a:tblPr firstRow="1" bandRow="1">
                <a:effectLst/>
                <a:tableStyleId>{073A0DAA-6AF3-43AB-8588-CEC1D06C72B9}</a:tableStyleId>
              </a:tblPr>
              <a:tblGrid>
                <a:gridCol w="7128792"/>
              </a:tblGrid>
              <a:tr h="474847">
                <a:tc>
                  <a:txBody>
                    <a:bodyPr/>
                    <a:lstStyle/>
                    <a:p>
                      <a:pPr lvl="0" algn="l"/>
                      <a:r>
                        <a:rPr lang="pt-PT" sz="1800" dirty="0" smtClean="0">
                          <a:solidFill>
                            <a:schemeClr val="bg1"/>
                          </a:solidFill>
                          <a:effectLst>
                            <a:outerShdw blurRad="38100" dist="38100" dir="2700000" algn="tl">
                              <a:srgbClr val="000000">
                                <a:alpha val="43137"/>
                              </a:srgbClr>
                            </a:outerShdw>
                          </a:effectLst>
                        </a:rPr>
                        <a:t>New </a:t>
                      </a:r>
                      <a:r>
                        <a:rPr lang="en-US" sz="1800" noProof="0" dirty="0" smtClean="0">
                          <a:solidFill>
                            <a:schemeClr val="bg1"/>
                          </a:solidFill>
                          <a:effectLst>
                            <a:outerShdw blurRad="38100" dist="38100" dir="2700000" algn="tl">
                              <a:srgbClr val="000000">
                                <a:alpha val="43137"/>
                              </a:srgbClr>
                            </a:outerShdw>
                          </a:effectLst>
                        </a:rPr>
                        <a:t>Chapter</a:t>
                      </a:r>
                      <a:r>
                        <a:rPr lang="pt-PT" sz="1800" dirty="0" smtClean="0">
                          <a:solidFill>
                            <a:schemeClr val="bg1"/>
                          </a:solidFill>
                          <a:effectLst>
                            <a:outerShdw blurRad="38100" dist="38100" dir="2700000" algn="tl">
                              <a:srgbClr val="000000">
                                <a:alpha val="43137"/>
                              </a:srgbClr>
                            </a:outerShdw>
                          </a:effectLst>
                        </a:rPr>
                        <a:t> </a:t>
                      </a:r>
                      <a:r>
                        <a:rPr lang="en-US" sz="1800" noProof="0" dirty="0" smtClean="0">
                          <a:solidFill>
                            <a:schemeClr val="bg1"/>
                          </a:solidFill>
                          <a:effectLst>
                            <a:outerShdw blurRad="38100" dist="38100" dir="2700000" algn="tl">
                              <a:srgbClr val="000000">
                                <a:alpha val="43137"/>
                              </a:srgbClr>
                            </a:outerShdw>
                          </a:effectLst>
                        </a:rPr>
                        <a:t>Additions</a:t>
                      </a:r>
                      <a:r>
                        <a:rPr lang="pt-PT" sz="1800" dirty="0" smtClean="0">
                          <a:solidFill>
                            <a:schemeClr val="bg1"/>
                          </a:solidFill>
                          <a:effectLst>
                            <a:outerShdw blurRad="38100" dist="38100" dir="2700000" algn="tl">
                              <a:srgbClr val="000000">
                                <a:alpha val="43137"/>
                              </a:srgbClr>
                            </a:outerShdw>
                          </a:effectLst>
                        </a:rPr>
                        <a:t>:</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359395"/>
              </p:ext>
            </p:extLst>
          </p:nvPr>
        </p:nvGraphicFramePr>
        <p:xfrm>
          <a:off x="407368" y="2661349"/>
          <a:ext cx="7128793" cy="4273623"/>
        </p:xfrm>
        <a:graphic>
          <a:graphicData uri="http://schemas.openxmlformats.org/drawingml/2006/table">
            <a:tbl>
              <a:tblPr firstRow="1" bandRow="1" bandCol="1">
                <a:tableStyleId>{AF606853-7671-496A-8E4F-DF71F8EC918B}</a:tableStyleId>
              </a:tblPr>
              <a:tblGrid>
                <a:gridCol w="1782198"/>
                <a:gridCol w="2706301"/>
                <a:gridCol w="1320147"/>
                <a:gridCol w="1320147"/>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smtClean="0"/>
                        <a:t>New</a:t>
                      </a:r>
                      <a:r>
                        <a:rPr lang="pt-PT" sz="1600" baseline="0" noProof="0" dirty="0" smtClean="0"/>
                        <a:t> </a:t>
                      </a:r>
                      <a:r>
                        <a:rPr lang="en-US" sz="1600" baseline="0" noProof="0" dirty="0" smtClean="0"/>
                        <a:t>C</a:t>
                      </a:r>
                      <a:r>
                        <a:rPr lang="en-US" sz="1600" noProof="0" dirty="0" smtClean="0"/>
                        <a:t>hapters</a:t>
                      </a:r>
                      <a:endParaRPr lang="pt-PT" sz="1600" dirty="0" smtClean="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smtClean="0"/>
                        <a:t>Author</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lvl="0" algn="ctr"/>
                      <a:r>
                        <a:rPr lang="pt-PT" sz="1600" dirty="0" err="1" smtClean="0"/>
                        <a:t>Update</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effectLst>
                            <a:outerShdw blurRad="38100" dist="38100" dir="2700000" algn="tl">
                              <a:srgbClr val="000000">
                                <a:alpha val="43137"/>
                              </a:srgbClr>
                            </a:outerShdw>
                          </a:effectLst>
                        </a:rPr>
                        <a:t>Angels</a:t>
                      </a:r>
                      <a:r>
                        <a:rPr lang="pt-PT" sz="1200" b="1"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Trading</a:t>
                      </a:r>
                      <a:r>
                        <a:rPr lang="pt-PT" sz="1200" b="1" dirty="0" smtClean="0">
                          <a:effectLst>
                            <a:outerShdw blurRad="38100" dist="38100" dir="2700000" algn="tl">
                              <a:srgbClr val="000000">
                                <a:alpha val="43137"/>
                              </a:srgbClr>
                            </a:outerShdw>
                          </a:effectLst>
                        </a:rPr>
                        <a:t> </a:t>
                      </a:r>
                      <a:r>
                        <a:rPr lang="pt-PT" sz="1200" b="1" dirty="0" smtClean="0">
                          <a:effectLst>
                            <a:outerShdw blurRad="38100" dist="38100" dir="2700000" algn="tl">
                              <a:srgbClr val="000000">
                                <a:alpha val="43137"/>
                              </a:srgbClr>
                            </a:outerShdw>
                          </a:effectLst>
                        </a:rPr>
                        <a:t>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effectLst>
                            <a:outerShdw blurRad="38100" dist="38100" dir="2700000" algn="tl">
                              <a:srgbClr val="000000">
                                <a:alpha val="43137"/>
                              </a:srgbClr>
                            </a:outerShdw>
                          </a:effectLst>
                        </a:rPr>
                        <a:t>166 Arrest</a:t>
                      </a:r>
                      <a:endParaRPr lang="en-US" sz="1200" b="1" noProof="0" dirty="0" smtClean="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smtClean="0">
                          <a:effectLst>
                            <a:outerShdw blurRad="38100" dist="38100" dir="2700000" algn="tl">
                              <a:srgbClr val="000000">
                                <a:alpha val="43137"/>
                              </a:srgbClr>
                            </a:outerShdw>
                          </a:effectLst>
                        </a:rPr>
                        <a:t>White Jade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smtClean="0">
                          <a:effectLst>
                            <a:outerShdw blurRad="38100" dist="38100" dir="2700000" algn="tl">
                              <a:srgbClr val="000000">
                                <a:alpha val="43137"/>
                              </a:srgbClr>
                            </a:outerShdw>
                          </a:effectLst>
                        </a:rPr>
                        <a:t>50 minutes ago</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en-US" sz="1200" b="1" dirty="0" smtClean="0">
                          <a:effectLst>
                            <a:outerShdw blurRad="38100" dist="38100" dir="2700000" algn="tl">
                              <a:srgbClr val="000000">
                                <a:alpha val="43137"/>
                              </a:srgbClr>
                            </a:outerShdw>
                          </a:effectLst>
                        </a:rPr>
                        <a:t>Sacred </a:t>
                      </a:r>
                      <a:r>
                        <a:rPr lang="en-US" sz="1200" b="1" dirty="0" smtClean="0">
                          <a:effectLst>
                            <a:outerShdw blurRad="38100" dist="38100" dir="2700000" algn="tl">
                              <a:srgbClr val="000000">
                                <a:alpha val="43137"/>
                              </a:srgbClr>
                            </a:outerShdw>
                          </a:effectLst>
                        </a:rPr>
                        <a:t>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smtClean="0">
                          <a:solidFill>
                            <a:schemeClr val="lt1"/>
                          </a:solidFill>
                          <a:effectLst>
                            <a:outerShdw blurRad="38100" dist="38100" dir="2700000" algn="tl">
                              <a:srgbClr val="000000">
                                <a:alpha val="43137"/>
                              </a:srgbClr>
                            </a:outerShdw>
                          </a:effectLst>
                          <a:latin typeface="+mn-lt"/>
                          <a:ea typeface="+mn-ea"/>
                          <a:cs typeface="+mn-cs"/>
                        </a:rPr>
                        <a:t> 	</a:t>
                      </a:r>
                    </a:p>
                    <a:p>
                      <a:pPr lvl="0" algn="l"/>
                      <a:r>
                        <a:rPr lang="en-US" sz="1200" b="1" kern="1200" noProof="0" dirty="0" smtClean="0">
                          <a:solidFill>
                            <a:schemeClr val="lt1"/>
                          </a:solidFill>
                          <a:effectLst>
                            <a:outerShdw blurRad="38100" dist="38100" dir="2700000" algn="tl">
                              <a:srgbClr val="000000">
                                <a:alpha val="43137"/>
                              </a:srgbClr>
                            </a:outerShdw>
                          </a:effectLst>
                          <a:latin typeface="+mn-lt"/>
                          <a:ea typeface="+mn-ea"/>
                          <a:cs typeface="+mn-cs"/>
                        </a:rPr>
                        <a:t>126 Amethyst Spirit</a:t>
                      </a:r>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smtClean="0">
                          <a:effectLst>
                            <a:outerShdw blurRad="38100" dist="38100" dir="2700000" algn="tl">
                              <a:srgbClr val="000000">
                                <a:alpha val="43137"/>
                              </a:srgbClr>
                            </a:outerShdw>
                          </a:effectLst>
                        </a:rPr>
                        <a:t>Skyfarrow</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smtClean="0">
                          <a:effectLst>
                            <a:outerShdw blurRad="38100" dist="38100" dir="2700000" algn="tl">
                              <a:srgbClr val="000000">
                                <a:alpha val="43137"/>
                              </a:srgbClr>
                            </a:outerShdw>
                          </a:effectLst>
                        </a:rPr>
                        <a:t>1 </a:t>
                      </a:r>
                      <a:r>
                        <a:rPr lang="pt-PT" sz="1200" b="1" dirty="0" err="1" smtClean="0">
                          <a:effectLst>
                            <a:outerShdw blurRad="38100" dist="38100" dir="2700000" algn="tl">
                              <a:srgbClr val="000000">
                                <a:alpha val="43137"/>
                              </a:srgbClr>
                            </a:outerShdw>
                          </a:effectLst>
                        </a:rPr>
                        <a:t>hour</a:t>
                      </a:r>
                      <a:r>
                        <a:rPr lang="pt-PT" sz="1200" b="1" dirty="0" smtClean="0">
                          <a:effectLst>
                            <a:outerShdw blurRad="38100" dist="38100" dir="2700000" algn="tl">
                              <a:srgbClr val="000000">
                                <a:alpha val="43137"/>
                              </a:srgbClr>
                            </a:outerShdw>
                          </a:effectLst>
                        </a:rPr>
                        <a:t> ago</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 	</a:t>
                      </a:r>
                    </a:p>
                    <a:p>
                      <a:pPr lvl="0" algn="l"/>
                      <a:r>
                        <a:rPr lang="en-US" sz="1200" b="1" noProof="0" dirty="0" smtClean="0">
                          <a:effectLst>
                            <a:outerShdw blurRad="38100" dist="38100" dir="2700000" algn="tl">
                              <a:srgbClr val="000000">
                                <a:alpha val="43137"/>
                              </a:srgbClr>
                            </a:outerShdw>
                          </a:effectLst>
                        </a:rPr>
                        <a:t>599 End of the Inheritance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smtClean="0">
                          <a:effectLst>
                            <a:outerShdw blurRad="38100" dist="38100" dir="2700000" algn="tl">
                              <a:srgbClr val="000000">
                                <a:alpha val="43137"/>
                              </a:srgbClr>
                            </a:outerShdw>
                          </a:effectLst>
                        </a:rPr>
                        <a:t>Halcyon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smtClean="0">
                          <a:effectLst>
                            <a:outerShdw blurRad="38100" dist="38100" dir="2700000" algn="tl">
                              <a:srgbClr val="000000">
                                <a:alpha val="43137"/>
                              </a:srgbClr>
                            </a:outerShdw>
                          </a:effectLst>
                        </a:rPr>
                        <a:t>7 </a:t>
                      </a:r>
                      <a:r>
                        <a:rPr lang="pt-PT" sz="1200" b="1" dirty="0" err="1" smtClean="0">
                          <a:effectLst>
                            <a:outerShdw blurRad="38100" dist="38100" dir="2700000" algn="tl">
                              <a:srgbClr val="000000">
                                <a:alpha val="43137"/>
                              </a:srgbClr>
                            </a:outerShdw>
                          </a:effectLst>
                        </a:rPr>
                        <a:t>hours</a:t>
                      </a:r>
                      <a:r>
                        <a:rPr lang="pt-PT" sz="1200" b="1" dirty="0" smtClean="0">
                          <a:effectLst>
                            <a:outerShdw blurRad="38100" dist="38100" dir="2700000" algn="tl">
                              <a:srgbClr val="000000">
                                <a:alpha val="43137"/>
                              </a:srgbClr>
                            </a:outerShdw>
                          </a:effectLst>
                        </a:rPr>
                        <a:t> ago</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Heavens</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3 The ‘Thousand Evils’</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smtClean="0">
                          <a:effectLst>
                            <a:outerShdw blurRad="38100" dist="38100" dir="2700000" algn="tl">
                              <a:srgbClr val="000000">
                                <a:alpha val="43137"/>
                              </a:srgbClr>
                            </a:outerShdw>
                          </a:effectLst>
                        </a:rPr>
                        <a:t>Dead Tired</a:t>
                      </a:r>
                      <a:r>
                        <a:rPr lang="en-US" sz="1200" b="1" baseline="0" noProof="0" dirty="0" smtClean="0">
                          <a:effectLst>
                            <a:outerShdw blurRad="38100" dist="38100" dir="2700000" algn="tl">
                              <a:srgbClr val="000000">
                                <a:alpha val="43137"/>
                              </a:srgbClr>
                            </a:outerShdw>
                          </a:effectLst>
                        </a:rPr>
                        <a:t> </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smtClean="0">
                          <a:effectLst>
                            <a:outerShdw blurRad="38100" dist="38100" dir="2700000" algn="tl">
                              <a:srgbClr val="000000">
                                <a:alpha val="43137"/>
                              </a:srgbClr>
                            </a:outerShdw>
                          </a:effectLst>
                        </a:rPr>
                        <a:t>7 </a:t>
                      </a:r>
                      <a:r>
                        <a:rPr lang="pt-PT" sz="1200" b="1" dirty="0" err="1" smtClean="0">
                          <a:effectLst>
                            <a:outerShdw blurRad="38100" dist="38100" dir="2700000" algn="tl">
                              <a:srgbClr val="000000">
                                <a:alpha val="43137"/>
                              </a:srgbClr>
                            </a:outerShdw>
                          </a:effectLst>
                        </a:rPr>
                        <a:t>hours</a:t>
                      </a:r>
                      <a:r>
                        <a:rPr lang="pt-PT" sz="1200" b="1" dirty="0" smtClean="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The</a:t>
                      </a:r>
                      <a:r>
                        <a:rPr lang="pt-PT" sz="1200" b="1"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Thief</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15 The Ambush Tactic</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smtClean="0">
                          <a:effectLst>
                            <a:outerShdw blurRad="38100" dist="38100" dir="2700000" algn="tl">
                              <a:srgbClr val="000000">
                                <a:alpha val="43137"/>
                              </a:srgbClr>
                            </a:outerShdw>
                          </a:effectLst>
                        </a:rPr>
                        <a:t>Irene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smtClean="0">
                          <a:effectLst>
                            <a:outerShdw blurRad="38100" dist="38100" dir="2700000" algn="tl">
                              <a:srgbClr val="000000">
                                <a:alpha val="43137"/>
                              </a:srgbClr>
                            </a:outerShdw>
                          </a:effectLst>
                        </a:rPr>
                        <a:t>17 </a:t>
                      </a:r>
                      <a:r>
                        <a:rPr lang="pt-PT" sz="1200" b="1" dirty="0" err="1" smtClean="0">
                          <a:effectLst>
                            <a:outerShdw blurRad="38100" dist="38100" dir="2700000" algn="tl">
                              <a:srgbClr val="000000">
                                <a:alpha val="43137"/>
                              </a:srgbClr>
                            </a:outerShdw>
                          </a:effectLst>
                        </a:rPr>
                        <a:t>hours</a:t>
                      </a:r>
                      <a:r>
                        <a:rPr lang="pt-PT" sz="1200" b="1" dirty="0" smtClean="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pt-PT" sz="1200" b="1" dirty="0" smtClean="0">
                          <a:effectLst>
                            <a:outerShdw blurRad="38100" dist="38100" dir="2700000" algn="tl">
                              <a:srgbClr val="000000">
                                <a:alpha val="43137"/>
                              </a:srgbClr>
                            </a:outerShdw>
                          </a:effectLst>
                        </a:rPr>
                        <a:t>A </a:t>
                      </a:r>
                      <a:r>
                        <a:rPr lang="pt-PT" sz="1200" b="1" dirty="0" err="1" smtClean="0">
                          <a:effectLst>
                            <a:outerShdw blurRad="38100" dist="38100" dir="2700000" algn="tl">
                              <a:srgbClr val="000000">
                                <a:alpha val="43137"/>
                              </a:srgbClr>
                            </a:outerShdw>
                          </a:effectLst>
                        </a:rPr>
                        <a:t>Mage</a:t>
                      </a:r>
                      <a:r>
                        <a:rPr lang="pt-PT" sz="1200" b="1" dirty="0" smtClean="0">
                          <a:effectLst>
                            <a:outerShdw blurRad="38100" dist="38100" dir="2700000" algn="tl">
                              <a:srgbClr val="000000">
                                <a:alpha val="43137"/>
                              </a:srgbClr>
                            </a:outerShdw>
                          </a:effectLst>
                        </a:rPr>
                        <a:t> In</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4 Blue Sandstone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smtClean="0">
                          <a:effectLst>
                            <a:outerShdw blurRad="38100" dist="38100" dir="2700000" algn="tl">
                              <a:srgbClr val="000000">
                                <a:alpha val="43137"/>
                              </a:srgbClr>
                            </a:outerShdw>
                          </a:effectLst>
                        </a:rPr>
                        <a:t>Dark Litchi</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smtClean="0">
                          <a:effectLst>
                            <a:outerShdw blurRad="38100" dist="38100" dir="2700000" algn="tl">
                              <a:srgbClr val="000000">
                                <a:alpha val="43137"/>
                              </a:srgbClr>
                            </a:outerShdw>
                          </a:effectLst>
                        </a:rPr>
                        <a:t>1 </a:t>
                      </a:r>
                      <a:r>
                        <a:rPr lang="pt-PT" sz="1200" b="1" dirty="0" err="1" smtClean="0">
                          <a:effectLst>
                            <a:outerShdw blurRad="38100" dist="38100" dir="2700000" algn="tl">
                              <a:srgbClr val="000000">
                                <a:alpha val="43137"/>
                              </a:srgbClr>
                            </a:outerShdw>
                          </a:effectLst>
                        </a:rPr>
                        <a:t>day</a:t>
                      </a:r>
                      <a:r>
                        <a:rPr lang="pt-PT" sz="1200" b="1" dirty="0" smtClean="0">
                          <a:effectLst>
                            <a:outerShdw blurRad="38100" dist="38100" dir="2700000" algn="tl">
                              <a:srgbClr val="000000">
                                <a:alpha val="43137"/>
                              </a:srgbClr>
                            </a:outerShdw>
                          </a:effectLst>
                        </a:rPr>
                        <a:t> ago</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Spaceship</a:t>
                      </a:r>
                      <a:r>
                        <a:rPr lang="pt-PT" sz="1200" b="1" baseline="0" dirty="0" smtClean="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27</a:t>
                      </a:r>
                      <a:r>
                        <a:rPr lang="en-US" sz="1200" b="1" baseline="0" noProof="0"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Time for War!</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dirty="0" err="1" smtClean="0">
                          <a:effectLst>
                            <a:outerShdw blurRad="38100" dist="38100" dir="2700000" algn="tl">
                              <a:srgbClr val="000000">
                                <a:alpha val="43137"/>
                              </a:srgbClr>
                            </a:outerShdw>
                          </a:effectLst>
                        </a:rPr>
                        <a:t>Lonelytree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smtClean="0">
                          <a:effectLst>
                            <a:outerShdw blurRad="38100" dist="38100" dir="2700000" algn="tl">
                              <a:srgbClr val="000000">
                                <a:alpha val="43137"/>
                              </a:srgbClr>
                            </a:outerShdw>
                          </a:effectLst>
                        </a:rPr>
                        <a:t>1 </a:t>
                      </a:r>
                      <a:r>
                        <a:rPr lang="pt-PT" sz="1200" b="1" dirty="0" err="1" smtClean="0">
                          <a:effectLst>
                            <a:outerShdw blurRad="38100" dist="38100" dir="2700000" algn="tl">
                              <a:srgbClr val="000000">
                                <a:alpha val="43137"/>
                              </a:srgbClr>
                            </a:outerShdw>
                          </a:effectLst>
                        </a:rPr>
                        <a:t>day</a:t>
                      </a:r>
                      <a:r>
                        <a:rPr lang="pt-PT" sz="1200" b="1" dirty="0" smtClean="0">
                          <a:effectLst>
                            <a:outerShdw blurRad="38100" dist="38100" dir="2700000" algn="tl">
                              <a:srgbClr val="000000">
                                <a:alpha val="43137"/>
                              </a:srgbClr>
                            </a:outerShdw>
                          </a:effectLst>
                        </a:rPr>
                        <a:t> ago</a:t>
                      </a: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A</a:t>
                      </a:r>
                      <a:r>
                        <a:rPr lang="en-US" sz="1200" b="1" baseline="0" noProof="0" dirty="0" smtClean="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43</a:t>
                      </a:r>
                      <a:r>
                        <a:rPr lang="en-US" sz="1200" b="1" baseline="0" noProof="0" dirty="0" smtClean="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c>
                  <a:txBody>
                    <a:bodyPr/>
                    <a:lstStyle/>
                    <a:p>
                      <a:pPr lvl="0" algn="l"/>
                      <a:r>
                        <a:rPr lang="en-US" sz="1200" b="1" noProof="0" dirty="0" smtClean="0">
                          <a:effectLst>
                            <a:outerShdw blurRad="38100" dist="38100" dir="2700000" algn="tl">
                              <a:srgbClr val="000000">
                                <a:alpha val="43137"/>
                              </a:srgbClr>
                            </a:outerShdw>
                          </a:effectLst>
                        </a:rPr>
                        <a:t>Feng Ling </a:t>
                      </a:r>
                      <a:r>
                        <a:rPr lang="en-US" sz="1200" b="1" noProof="0" dirty="0" err="1" smtClean="0">
                          <a:effectLst>
                            <a:outerShdw blurRad="38100" dist="38100" dir="2700000" algn="tl">
                              <a:srgbClr val="000000">
                                <a:alpha val="43137"/>
                              </a:srgbClr>
                            </a:outerShdw>
                          </a:effectLst>
                        </a:rPr>
                        <a:t>Tian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pt-PT" sz="1200" b="1" dirty="0" smtClean="0">
                          <a:effectLst>
                            <a:outerShdw blurRad="38100" dist="38100" dir="2700000" algn="tl">
                              <a:srgbClr val="000000">
                                <a:alpha val="43137"/>
                              </a:srgbClr>
                            </a:outerShdw>
                          </a:effectLst>
                        </a:rPr>
                        <a:t>1 </a:t>
                      </a:r>
                      <a:r>
                        <a:rPr lang="pt-PT" sz="1200" b="1" dirty="0" err="1" smtClean="0">
                          <a:effectLst>
                            <a:outerShdw blurRad="38100" dist="38100" dir="2700000" algn="tl">
                              <a:srgbClr val="000000">
                                <a:alpha val="43137"/>
                              </a:srgbClr>
                            </a:outerShdw>
                          </a:effectLst>
                        </a:rPr>
                        <a:t>day</a:t>
                      </a:r>
                      <a:r>
                        <a:rPr lang="pt-PT" sz="1200" b="1" dirty="0" smtClean="0">
                          <a:effectLst>
                            <a:outerShdw blurRad="38100" dist="38100" dir="2700000" algn="tl">
                              <a:srgbClr val="000000">
                                <a:alpha val="43137"/>
                              </a:srgbClr>
                            </a:outerShdw>
                          </a:effectLst>
                        </a:rPr>
                        <a:t> ago</a:t>
                      </a:r>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7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35766441"/>
              </p:ext>
            </p:extLst>
          </p:nvPr>
        </p:nvGraphicFramePr>
        <p:xfrm>
          <a:off x="8256240" y="2661349"/>
          <a:ext cx="3528392" cy="4273623"/>
        </p:xfrm>
        <a:graphic>
          <a:graphicData uri="http://schemas.openxmlformats.org/drawingml/2006/table">
            <a:tbl>
              <a:tblPr firstRow="1" bandRow="1" bandCol="1">
                <a:tableStyleId>{AF606853-7671-496A-8E4F-DF71F8EC918B}</a:tableStyleId>
              </a:tblPr>
              <a:tblGrid>
                <a:gridCol w="2026948"/>
                <a:gridCol w="1501444"/>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smtClean="0"/>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smtClean="0">
                          <a:effectLst>
                            <a:outerShdw blurRad="38100" dist="38100" dir="2700000" algn="tl">
                              <a:srgbClr val="000000">
                                <a:alpha val="43137"/>
                              </a:srgbClr>
                            </a:outerShdw>
                          </a:effectLst>
                        </a:rPr>
                        <a:t>Demon</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God</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Trafford</a:t>
                      </a:r>
                      <a:endParaRPr lang="pt-PT" sz="1200" b="1" dirty="0" smtClean="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en-US" sz="1200" b="1" dirty="0" smtClean="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Emperor</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Heavens</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The</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Thief</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smtClean="0">
                          <a:effectLst>
                            <a:outerShdw blurRad="38100" dist="38100" dir="2700000" algn="tl">
                              <a:srgbClr val="000000">
                                <a:alpha val="43137"/>
                              </a:srgbClr>
                            </a:outerShdw>
                          </a:effectLst>
                        </a:rPr>
                        <a:t>A </a:t>
                      </a:r>
                      <a:r>
                        <a:rPr lang="pt-PT" sz="1200" b="1" dirty="0" err="1" smtClean="0">
                          <a:effectLst>
                            <a:outerShdw blurRad="38100" dist="38100" dir="2700000" algn="tl">
                              <a:srgbClr val="000000">
                                <a:alpha val="43137"/>
                              </a:srgbClr>
                            </a:outerShdw>
                          </a:effectLst>
                        </a:rPr>
                        <a:t>Mage</a:t>
                      </a:r>
                      <a:r>
                        <a:rPr lang="pt-PT" sz="1200" b="1" dirty="0" smtClean="0">
                          <a:effectLst>
                            <a:outerShdw blurRad="38100" dist="38100" dir="2700000" algn="tl">
                              <a:srgbClr val="000000">
                                <a:alpha val="43137"/>
                              </a:srgbClr>
                            </a:outerShdw>
                          </a:effectLst>
                        </a:rPr>
                        <a:t> In</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Singularity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Cosmic</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Travels</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Diary</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bl>
          </a:graphicData>
        </a:graphic>
      </p:graphicFrame>
      <p:sp>
        <p:nvSpPr>
          <p:cNvPr id="9" name="Vertical Scroll 8"/>
          <p:cNvSpPr/>
          <p:nvPr/>
        </p:nvSpPr>
        <p:spPr>
          <a:xfrm>
            <a:off x="7717020" y="2102416"/>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10327844" y="510965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10687884" y="510965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a:spLocks noChangeAspect="1"/>
          </p:cNvSpPr>
          <p:nvPr/>
        </p:nvSpPr>
        <p:spPr>
          <a:xfrm>
            <a:off x="11047924" y="510965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a:spLocks noChangeAspect="1"/>
          </p:cNvSpPr>
          <p:nvPr/>
        </p:nvSpPr>
        <p:spPr>
          <a:xfrm>
            <a:off x="11407964" y="510965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a:spLocks noChangeAspect="1"/>
          </p:cNvSpPr>
          <p:nvPr/>
        </p:nvSpPr>
        <p:spPr>
          <a:xfrm>
            <a:off x="1036234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a:spLocks noChangeAspect="1"/>
          </p:cNvSpPr>
          <p:nvPr/>
        </p:nvSpPr>
        <p:spPr>
          <a:xfrm>
            <a:off x="1072238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11082427" y="5555747"/>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11442467" y="5555748"/>
            <a:ext cx="252000" cy="252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25060" y="5685685"/>
            <a:ext cx="1006694" cy="307777"/>
            <a:chOff x="10525060" y="5685685"/>
            <a:chExt cx="1006694" cy="307777"/>
          </a:xfrm>
        </p:grpSpPr>
        <p:sp>
          <p:nvSpPr>
            <p:cNvPr id="47" name="Down Ribbon 46"/>
            <p:cNvSpPr/>
            <p:nvPr/>
          </p:nvSpPr>
          <p:spPr>
            <a:xfrm>
              <a:off x="10525060" y="5723159"/>
              <a:ext cx="1006694" cy="226121"/>
            </a:xfrm>
            <a:prstGeom prst="ribbon">
              <a:avLst/>
            </a:prstGeom>
            <a:solidFill>
              <a:srgbClr val="FFFF00"/>
            </a:solidFill>
            <a:ln w="6350" cap="rnd" cmpd="sng">
              <a:solidFill>
                <a:srgbClr val="385D8A">
                  <a:alpha val="60000"/>
                </a:srgbClr>
              </a:solidFill>
              <a:prstDash val="solid"/>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11006725" y="5764385"/>
              <a:ext cx="168044" cy="144000"/>
            </a:xfrm>
            <a:prstGeom prst="star5">
              <a:avLst/>
            </a:prstGeom>
            <a:solidFill>
              <a:schemeClr val="tx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0769605" y="5685685"/>
              <a:ext cx="178368" cy="307777"/>
            </a:xfrm>
            <a:prstGeom prst="rect">
              <a:avLst/>
            </a:prstGeom>
            <a:noFill/>
          </p:spPr>
          <p:txBody>
            <a:bodyPr wrap="square" rtlCol="0">
              <a:spAutoFit/>
            </a:bodyPr>
            <a:lstStyle/>
            <a:p>
              <a:r>
                <a:rPr lang="en-US" sz="1400" b="1" dirty="0" smtClean="0">
                  <a:solidFill>
                    <a:schemeClr val="tx2">
                      <a:lumMod val="75000"/>
                    </a:schemeClr>
                  </a:solidFill>
                  <a:effectLst>
                    <a:outerShdw blurRad="38100" dist="38100" dir="2700000" algn="tl">
                      <a:srgbClr val="000000">
                        <a:alpha val="43137"/>
                      </a:srgbClr>
                    </a:outerShdw>
                  </a:effectLst>
                </a:rPr>
                <a:t>5</a:t>
              </a:r>
              <a:endParaRPr lang="en-US" b="1" dirty="0">
                <a:solidFill>
                  <a:schemeClr val="tx2">
                    <a:lumMod val="75000"/>
                  </a:schemeClr>
                </a:solidFill>
                <a:effectLst>
                  <a:outerShdw blurRad="38100" dist="38100" dir="2700000" algn="tl">
                    <a:srgbClr val="000000">
                      <a:alpha val="43137"/>
                    </a:srgbClr>
                  </a:outerShdw>
                </a:effectLst>
              </a:endParaRPr>
            </a:p>
          </p:txBody>
        </p:sp>
      </p:grpSp>
      <p:sp>
        <p:nvSpPr>
          <p:cNvPr id="52" name="Vertical Scroll 51"/>
          <p:cNvSpPr/>
          <p:nvPr/>
        </p:nvSpPr>
        <p:spPr>
          <a:xfrm>
            <a:off x="7717020" y="2601807"/>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Vertical Scroll 60"/>
          <p:cNvSpPr/>
          <p:nvPr/>
        </p:nvSpPr>
        <p:spPr>
          <a:xfrm>
            <a:off x="7717019" y="310119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Vertical Scroll 61"/>
          <p:cNvSpPr/>
          <p:nvPr/>
        </p:nvSpPr>
        <p:spPr>
          <a:xfrm>
            <a:off x="7717018" y="3601438"/>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Vertical Scroll 62"/>
          <p:cNvSpPr/>
          <p:nvPr/>
        </p:nvSpPr>
        <p:spPr>
          <a:xfrm>
            <a:off x="7717018" y="4107769"/>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Vertical Scroll 63"/>
          <p:cNvSpPr/>
          <p:nvPr/>
        </p:nvSpPr>
        <p:spPr>
          <a:xfrm>
            <a:off x="7717018" y="4607160"/>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Vertical Scroll 64"/>
          <p:cNvSpPr/>
          <p:nvPr/>
        </p:nvSpPr>
        <p:spPr>
          <a:xfrm>
            <a:off x="7717017" y="510655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Vertical Scroll 65"/>
          <p:cNvSpPr/>
          <p:nvPr/>
        </p:nvSpPr>
        <p:spPr>
          <a:xfrm>
            <a:off x="7717016" y="5606791"/>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Vertical Scroll 66"/>
          <p:cNvSpPr/>
          <p:nvPr/>
        </p:nvSpPr>
        <p:spPr>
          <a:xfrm>
            <a:off x="7717017" y="611227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Vertical Scroll 67"/>
          <p:cNvSpPr/>
          <p:nvPr/>
        </p:nvSpPr>
        <p:spPr>
          <a:xfrm>
            <a:off x="7717016" y="6612513"/>
            <a:ext cx="366599" cy="344879"/>
          </a:xfrm>
          <a:prstGeom prst="verticalScroll">
            <a:avLst/>
          </a:prstGeom>
          <a:blipFill dpi="0" rotWithShape="1">
            <a:blip r:embed="rId2">
              <a:alphaModFix amt="76000"/>
            </a:blip>
            <a:srcRect/>
            <a:tile tx="0" ty="0" sx="100000" sy="100000" flip="none" algn="tl"/>
          </a:blipFill>
          <a:ln>
            <a:solidFill>
              <a:schemeClr val="tx2">
                <a:alpha val="40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10318997" y="6045725"/>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1067903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11039077" y="6045726"/>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11399117" y="604572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10326347" y="654558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1068638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11046427" y="654558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11406467" y="6545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87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30258163"/>
              </p:ext>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tblGrid>
              <a:tr h="474847">
                <a:tc>
                  <a:txBody>
                    <a:bodyPr/>
                    <a:lstStyle/>
                    <a:p>
                      <a:pPr lvl="0" algn="l"/>
                      <a:r>
                        <a:rPr lang="pt-PT" sz="1800" dirty="0" smtClean="0">
                          <a:effectLst>
                            <a:outerShdw blurRad="38100" dist="38100" dir="2700000" algn="tl">
                              <a:srgbClr val="000000">
                                <a:alpha val="43137"/>
                              </a:srgbClr>
                            </a:outerShdw>
                          </a:effectLst>
                        </a:rPr>
                        <a:t>New </a:t>
                      </a:r>
                      <a:r>
                        <a:rPr lang="en-US" sz="1800" noProof="0" dirty="0" smtClean="0">
                          <a:effectLst>
                            <a:outerShdw blurRad="38100" dist="38100" dir="2700000" algn="tl">
                              <a:srgbClr val="000000">
                                <a:alpha val="43137"/>
                              </a:srgbClr>
                            </a:outerShdw>
                          </a:effectLst>
                        </a:rPr>
                        <a:t>Book</a:t>
                      </a:r>
                      <a:r>
                        <a:rPr lang="pt-PT" sz="1800" dirty="0" smtClean="0">
                          <a:effectLst>
                            <a:outerShdw blurRad="38100" dist="38100" dir="2700000" algn="tl">
                              <a:srgbClr val="000000">
                                <a:alpha val="43137"/>
                              </a:srgbClr>
                            </a:outerShdw>
                          </a:effectLst>
                        </a:rPr>
                        <a:t> </a:t>
                      </a:r>
                      <a:r>
                        <a:rPr lang="en-US" sz="1800" noProof="0" dirty="0" smtClean="0">
                          <a:effectLst>
                            <a:outerShdw blurRad="38100" dist="38100" dir="2700000" algn="tl">
                              <a:srgbClr val="000000">
                                <a:alpha val="43137"/>
                              </a:srgbClr>
                            </a:outerShdw>
                          </a:effectLst>
                        </a:rPr>
                        <a:t>Additions</a:t>
                      </a:r>
                      <a:r>
                        <a:rPr lang="pt-PT" sz="1800" dirty="0" smtClean="0">
                          <a:effectLst>
                            <a:outerShdw blurRad="38100" dist="38100" dir="2700000" algn="tl">
                              <a:srgbClr val="000000">
                                <a:alpha val="43137"/>
                              </a:srgbClr>
                            </a:outerShdw>
                          </a:effectLst>
                        </a:rPr>
                        <a:t>:</a:t>
                      </a:r>
                      <a:endParaRPr lang="pt-PT" sz="1800"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38454076"/>
              </p:ext>
            </p:extLst>
          </p:nvPr>
        </p:nvGraphicFramePr>
        <p:xfrm>
          <a:off x="8256240" y="2661349"/>
          <a:ext cx="3528392" cy="2374235"/>
        </p:xfrm>
        <a:graphic>
          <a:graphicData uri="http://schemas.openxmlformats.org/drawingml/2006/table">
            <a:tbl>
              <a:tblPr firstRow="1" bandRow="1" bandCol="1">
                <a:tableStyleId>{AF606853-7671-496A-8E4F-DF71F8EC918B}</a:tableStyleId>
              </a:tblPr>
              <a:tblGrid>
                <a:gridCol w="2026948"/>
                <a:gridCol w="1501444"/>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smtClean="0"/>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smtClean="0">
                          <a:effectLst>
                            <a:outerShdw blurRad="38100" dist="38100" dir="2700000" algn="tl">
                              <a:srgbClr val="000000">
                                <a:alpha val="43137"/>
                              </a:srgbClr>
                            </a:outerShdw>
                          </a:effectLst>
                        </a:rPr>
                        <a:t>Demon</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God</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Trafford</a:t>
                      </a:r>
                      <a:endParaRPr lang="pt-PT" sz="1200" b="1" dirty="0" smtClean="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en-US" sz="1200" b="1" dirty="0" smtClean="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Emperor</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Heavens</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bl>
          </a:graphicData>
        </a:graphic>
      </p:graphicFrame>
      <p:sp>
        <p:nvSpPr>
          <p:cNvPr id="5" name="5-Point Star 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a:spLocks noChangeAspect="1"/>
          </p:cNvSpPr>
          <p:nvPr/>
        </p:nvSpPr>
        <p:spPr>
          <a:xfrm>
            <a:off x="1104282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a:spLocks noChangeAspect="1"/>
          </p:cNvSpPr>
          <p:nvPr/>
        </p:nvSpPr>
        <p:spPr>
          <a:xfrm>
            <a:off x="11402863" y="323711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p:cNvGraphicFramePr>
            <a:graphicFrameLocks noGrp="1"/>
          </p:cNvGraphicFramePr>
          <p:nvPr>
            <p:extLst>
              <p:ext uri="{D42A27DB-BD31-4B8C-83A1-F6EECF244321}">
                <p14:modId xmlns:p14="http://schemas.microsoft.com/office/powerpoint/2010/main" val="621115927"/>
              </p:ext>
            </p:extLst>
          </p:nvPr>
        </p:nvGraphicFramePr>
        <p:xfrm>
          <a:off x="8256240" y="5085184"/>
          <a:ext cx="3528392" cy="474847"/>
        </p:xfrm>
        <a:graphic>
          <a:graphicData uri="http://schemas.openxmlformats.org/drawingml/2006/table">
            <a:tbl>
              <a:tblPr firstRow="1" bandRow="1">
                <a:effectLst/>
                <a:tableStyleId>{073A0DAA-6AF3-43AB-8588-CEC1D06C72B9}</a:tableStyleId>
              </a:tblPr>
              <a:tblGrid>
                <a:gridCol w="3528392"/>
              </a:tblGrid>
              <a:tr h="474847">
                <a:tc>
                  <a:txBody>
                    <a:bodyPr/>
                    <a:lstStyle/>
                    <a:p>
                      <a:pPr lvl="0" algn="l"/>
                      <a:r>
                        <a:rPr lang="pt-PT" sz="1800" dirty="0" smtClean="0">
                          <a:solidFill>
                            <a:schemeClr val="bg1"/>
                          </a:solidFill>
                          <a:effectLst>
                            <a:outerShdw blurRad="38100" dist="38100" dir="2700000" algn="tl">
                              <a:srgbClr val="000000">
                                <a:alpha val="43137"/>
                              </a:srgbClr>
                            </a:outerShdw>
                          </a:effectLst>
                        </a:rPr>
                        <a:t>New </a:t>
                      </a:r>
                      <a:r>
                        <a:rPr lang="en-US" sz="1800" noProof="0" dirty="0" smtClean="0">
                          <a:solidFill>
                            <a:schemeClr val="bg1"/>
                          </a:solidFill>
                          <a:effectLst>
                            <a:outerShdw blurRad="38100" dist="38100" dir="2700000" algn="tl">
                              <a:srgbClr val="000000">
                                <a:alpha val="43137"/>
                              </a:srgbClr>
                            </a:outerShdw>
                          </a:effectLst>
                        </a:rPr>
                        <a:t>Chapter</a:t>
                      </a:r>
                      <a:r>
                        <a:rPr lang="pt-PT" sz="1800" dirty="0" smtClean="0">
                          <a:solidFill>
                            <a:schemeClr val="bg1"/>
                          </a:solidFill>
                          <a:effectLst>
                            <a:outerShdw blurRad="38100" dist="38100" dir="2700000" algn="tl">
                              <a:srgbClr val="000000">
                                <a:alpha val="43137"/>
                              </a:srgbClr>
                            </a:outerShdw>
                          </a:effectLst>
                        </a:rPr>
                        <a:t> </a:t>
                      </a:r>
                      <a:r>
                        <a:rPr lang="en-US" sz="1800" noProof="0" dirty="0" smtClean="0">
                          <a:solidFill>
                            <a:schemeClr val="bg1"/>
                          </a:solidFill>
                          <a:effectLst>
                            <a:outerShdw blurRad="38100" dist="38100" dir="2700000" algn="tl">
                              <a:srgbClr val="000000">
                                <a:alpha val="43137"/>
                              </a:srgbClr>
                            </a:outerShdw>
                          </a:effectLst>
                        </a:rPr>
                        <a:t>Additions</a:t>
                      </a:r>
                      <a:r>
                        <a:rPr lang="pt-PT" sz="1800" dirty="0" smtClean="0">
                          <a:solidFill>
                            <a:schemeClr val="bg1"/>
                          </a:solidFill>
                          <a:effectLst>
                            <a:outerShdw blurRad="38100" dist="38100" dir="2700000" algn="tl">
                              <a:srgbClr val="000000">
                                <a:alpha val="43137"/>
                              </a:srgbClr>
                            </a:outerShdw>
                          </a:effectLst>
                        </a:rPr>
                        <a:t>:</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60013259"/>
              </p:ext>
            </p:extLst>
          </p:nvPr>
        </p:nvGraphicFramePr>
        <p:xfrm>
          <a:off x="8256240" y="5632039"/>
          <a:ext cx="3552395" cy="4273623"/>
        </p:xfrm>
        <a:graphic>
          <a:graphicData uri="http://schemas.openxmlformats.org/drawingml/2006/table">
            <a:tbl>
              <a:tblPr firstRow="1" bandRow="1" bandCol="1">
                <a:tableStyleId>{AF606853-7671-496A-8E4F-DF71F8EC918B}</a:tableStyleId>
              </a:tblPr>
              <a:tblGrid>
                <a:gridCol w="1800200"/>
                <a:gridCol w="1752195"/>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smtClean="0"/>
                        <a:t>New</a:t>
                      </a:r>
                      <a:r>
                        <a:rPr lang="pt-PT" sz="1600" baseline="0" noProof="0" dirty="0" smtClean="0"/>
                        <a:t> </a:t>
                      </a:r>
                      <a:r>
                        <a:rPr lang="en-US" sz="1600" baseline="0" noProof="0" dirty="0" smtClean="0"/>
                        <a:t>C</a:t>
                      </a:r>
                      <a:r>
                        <a:rPr lang="en-US" sz="1600" noProof="0" dirty="0" smtClean="0"/>
                        <a:t>hapters</a:t>
                      </a:r>
                      <a:endParaRPr lang="pt-PT" sz="1600" dirty="0" smtClean="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effectLst>
                            <a:outerShdw blurRad="38100" dist="38100" dir="2700000" algn="tl">
                              <a:srgbClr val="000000">
                                <a:alpha val="43137"/>
                              </a:srgbClr>
                            </a:outerShdw>
                          </a:effectLst>
                        </a:rPr>
                        <a:t>Angels</a:t>
                      </a:r>
                      <a:r>
                        <a:rPr lang="pt-PT" sz="1200" b="1"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Trading</a:t>
                      </a:r>
                      <a:r>
                        <a:rPr lang="pt-PT" sz="1200" b="1" dirty="0" smtClean="0">
                          <a:effectLst>
                            <a:outerShdw blurRad="38100" dist="38100" dir="2700000" algn="tl">
                              <a:srgbClr val="000000">
                                <a:alpha val="43137"/>
                              </a:srgbClr>
                            </a:outerShdw>
                          </a:effectLst>
                        </a:rPr>
                        <a:t> </a:t>
                      </a:r>
                      <a:r>
                        <a:rPr lang="pt-PT" sz="1200" b="1" dirty="0" smtClean="0">
                          <a:effectLst>
                            <a:outerShdw blurRad="38100" dist="38100" dir="2700000" algn="tl">
                              <a:srgbClr val="000000">
                                <a:alpha val="43137"/>
                              </a:srgbClr>
                            </a:outerShdw>
                          </a:effectLst>
                        </a:rPr>
                        <a:t>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effectLst>
                            <a:outerShdw blurRad="38100" dist="38100" dir="2700000" algn="tl">
                              <a:srgbClr val="000000">
                                <a:alpha val="43137"/>
                              </a:srgbClr>
                            </a:outerShdw>
                          </a:effectLst>
                        </a:rPr>
                        <a:t>166 Arrest</a:t>
                      </a:r>
                      <a:endParaRPr lang="en-US" sz="1200" b="1" noProof="0" dirty="0" smtClean="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dirty="0" smtClean="0">
                          <a:effectLst>
                            <a:outerShdw blurRad="38100" dist="38100" dir="2700000" algn="tl">
                              <a:srgbClr val="000000">
                                <a:alpha val="43137"/>
                              </a:srgbClr>
                            </a:outerShdw>
                          </a:effectLst>
                        </a:rPr>
                        <a:t>Sacred </a:t>
                      </a:r>
                      <a:r>
                        <a:rPr lang="en-US" sz="1200" b="1" dirty="0" smtClean="0">
                          <a:effectLst>
                            <a:outerShdw blurRad="38100" dist="38100" dir="2700000" algn="tl">
                              <a:srgbClr val="000000">
                                <a:alpha val="43137"/>
                              </a:srgbClr>
                            </a:outerShdw>
                          </a:effectLst>
                        </a:rPr>
                        <a:t>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smtClean="0">
                          <a:solidFill>
                            <a:schemeClr val="lt1"/>
                          </a:solidFill>
                          <a:effectLst>
                            <a:outerShdw blurRad="38100" dist="38100" dir="2700000" algn="tl">
                              <a:srgbClr val="000000">
                                <a:alpha val="43137"/>
                              </a:srgbClr>
                            </a:outerShdw>
                          </a:effectLst>
                          <a:latin typeface="+mn-lt"/>
                          <a:ea typeface="+mn-ea"/>
                          <a:cs typeface="+mn-cs"/>
                        </a:rPr>
                        <a:t> 126 Amethyst Spirit</a:t>
                      </a:r>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 599 End of the Inheritance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Heavens</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3 The ‘Thousand Evils’</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The</a:t>
                      </a:r>
                      <a:r>
                        <a:rPr lang="pt-PT" sz="1200" b="1"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Thief</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15 The Ambush Tactic</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pt-PT" sz="1200" b="1" dirty="0" smtClean="0">
                          <a:effectLst>
                            <a:outerShdw blurRad="38100" dist="38100" dir="2700000" algn="tl">
                              <a:srgbClr val="000000">
                                <a:alpha val="43137"/>
                              </a:srgbClr>
                            </a:outerShdw>
                          </a:effectLst>
                        </a:rPr>
                        <a:t>A </a:t>
                      </a:r>
                      <a:r>
                        <a:rPr lang="pt-PT" sz="1200" b="1" dirty="0" err="1" smtClean="0">
                          <a:effectLst>
                            <a:outerShdw blurRad="38100" dist="38100" dir="2700000" algn="tl">
                              <a:srgbClr val="000000">
                                <a:alpha val="43137"/>
                              </a:srgbClr>
                            </a:outerShdw>
                          </a:effectLst>
                        </a:rPr>
                        <a:t>Mage</a:t>
                      </a:r>
                      <a:r>
                        <a:rPr lang="pt-PT" sz="1200" b="1" dirty="0" smtClean="0">
                          <a:effectLst>
                            <a:outerShdw blurRad="38100" dist="38100" dir="2700000" algn="tl">
                              <a:srgbClr val="000000">
                                <a:alpha val="43137"/>
                              </a:srgbClr>
                            </a:outerShdw>
                          </a:effectLst>
                        </a:rPr>
                        <a:t> In</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4 Blue Sandstone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Spaceship</a:t>
                      </a:r>
                      <a:r>
                        <a:rPr lang="pt-PT" sz="1200" b="1" baseline="0" dirty="0" smtClean="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27</a:t>
                      </a:r>
                      <a:r>
                        <a:rPr lang="en-US" sz="1200" b="1" baseline="0" noProof="0"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Time for War!</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A</a:t>
                      </a:r>
                      <a:r>
                        <a:rPr lang="en-US" sz="1200" b="1" baseline="0" noProof="0" dirty="0" smtClean="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43</a:t>
                      </a:r>
                      <a:r>
                        <a:rPr lang="en-US" sz="1200" b="1" baseline="0" noProof="0" dirty="0" smtClean="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793759086"/>
              </p:ext>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gridCol w="2836988"/>
                <a:gridCol w="1958872"/>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smtClean="0">
                          <a:effectLst>
                            <a:outerShdw blurRad="38100" dist="38100" dir="2700000" algn="tl">
                              <a:srgbClr val="000000">
                                <a:alpha val="43137"/>
                              </a:srgbClr>
                            </a:outerShdw>
                          </a:effectLst>
                        </a:rPr>
                        <a:t>Demon God Trafford</a:t>
                      </a:r>
                      <a:endParaRPr lang="pt-PT" sz="1800" b="1" dirty="0" smtClean="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smtClean="0">
                          <a:effectLst>
                            <a:outerShdw blurRad="38100" dist="38100" dir="2700000" algn="tl">
                              <a:srgbClr val="000000">
                                <a:alpha val="43137"/>
                              </a:srgbClr>
                            </a:outerShdw>
                          </a:effectLst>
                        </a:rPr>
                        <a:t>By: Ghost Writer </a:t>
                      </a:r>
                      <a:endParaRPr lang="en-US" sz="1800" b="1" noProof="0" dirty="0" smtClean="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smtClean="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r>
            </a:tbl>
          </a:graphicData>
        </a:graphic>
      </p:graphicFrame>
      <p:sp>
        <p:nvSpPr>
          <p:cNvPr id="44" name="5-Point Star 4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a:graphicFrameLocks noGrp="1"/>
          </p:cNvGraphicFramePr>
          <p:nvPr>
            <p:extLst>
              <p:ext uri="{D42A27DB-BD31-4B8C-83A1-F6EECF244321}">
                <p14:modId xmlns:p14="http://schemas.microsoft.com/office/powerpoint/2010/main" val="3910141108"/>
              </p:ext>
            </p:extLst>
          </p:nvPr>
        </p:nvGraphicFramePr>
        <p:xfrm>
          <a:off x="775792" y="2980940"/>
          <a:ext cx="7048400" cy="1168140"/>
        </p:xfrm>
        <a:graphic>
          <a:graphicData uri="http://schemas.openxmlformats.org/drawingml/2006/table">
            <a:tbl>
              <a:tblPr firstRow="1" bandRow="1">
                <a:effectLst/>
                <a:tableStyleId>{073A0DAA-6AF3-43AB-8588-CEC1D06C72B9}</a:tableStyleId>
              </a:tblPr>
              <a:tblGrid>
                <a:gridCol w="7048400"/>
              </a:tblGrid>
              <a:tr h="1168140">
                <a:tc>
                  <a:txBody>
                    <a:bodyPr/>
                    <a:lstStyle/>
                    <a:p>
                      <a:pPr lvl="0" algn="l"/>
                      <a:endParaRPr lang="pt-PT" sz="1800" dirty="0" smtClean="0">
                        <a:effectLst>
                          <a:outerShdw blurRad="38100" dist="38100" dir="2700000" algn="tl">
                            <a:srgbClr val="000000">
                              <a:alpha val="43137"/>
                            </a:srgbClr>
                          </a:outerShdw>
                        </a:effectLst>
                      </a:endParaRPr>
                    </a:p>
                    <a:p>
                      <a:pPr lvl="0" algn="l"/>
                      <a:r>
                        <a:rPr lang="en-US" sz="1200" noProof="0" dirty="0" smtClean="0">
                          <a:effectLst>
                            <a:outerShdw blurRad="38100" dist="38100" dir="2700000" algn="tl">
                              <a:srgbClr val="000000">
                                <a:alpha val="43137"/>
                              </a:srgbClr>
                            </a:outerShdw>
                          </a:effectLst>
                        </a:rPr>
                        <a:t>The</a:t>
                      </a:r>
                      <a:r>
                        <a:rPr lang="en-US" sz="1200" baseline="0" noProof="0" dirty="0" smtClean="0">
                          <a:effectLst>
                            <a:outerShdw blurRad="38100" dist="38100" dir="2700000" algn="tl">
                              <a:srgbClr val="000000">
                                <a:alpha val="43137"/>
                              </a:srgbClr>
                            </a:outerShdw>
                          </a:effectLst>
                        </a:rPr>
                        <a:t> fantastic adventures of Trafford on it’s path to be the God of all Demons. The fabulous encounters with the Archangels and the fight for supremacy with the demons. </a:t>
                      </a:r>
                    </a:p>
                    <a:p>
                      <a:pPr lvl="0" algn="l"/>
                      <a:r>
                        <a:rPr lang="en-US" sz="1200" baseline="0" noProof="0" dirty="0" smtClean="0">
                          <a:effectLst>
                            <a:outerShdw blurRad="38100" dist="38100" dir="2700000" algn="tl">
                              <a:srgbClr val="000000">
                                <a:alpha val="43137"/>
                              </a:srgbClr>
                            </a:outerShdw>
                          </a:effectLst>
                        </a:rPr>
                        <a:t>How will Trafford rise from a low bastard from a low standing noble demon into the terrifying being know as Demon God? </a:t>
                      </a:r>
                      <a:endParaRPr lang="en-US" sz="120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alpha val="35000"/>
                      </a:schemeClr>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975393861"/>
              </p:ext>
            </p:extLst>
          </p:nvPr>
        </p:nvGraphicFramePr>
        <p:xfrm>
          <a:off x="551384" y="2756490"/>
          <a:ext cx="1512168" cy="474847"/>
        </p:xfrm>
        <a:graphic>
          <a:graphicData uri="http://schemas.openxmlformats.org/drawingml/2006/table">
            <a:tbl>
              <a:tblPr firstRow="1" bandRow="1">
                <a:effectLst/>
                <a:tableStyleId>{073A0DAA-6AF3-43AB-8588-CEC1D06C72B9}</a:tableStyleId>
              </a:tblPr>
              <a:tblGrid>
                <a:gridCol w="1512168"/>
              </a:tblGrid>
              <a:tr h="474847">
                <a:tc>
                  <a:txBody>
                    <a:bodyPr/>
                    <a:lstStyle/>
                    <a:p>
                      <a:pPr lvl="0" algn="ctr"/>
                      <a:r>
                        <a:rPr lang="pt-PT" sz="1800" dirty="0" err="1" smtClean="0">
                          <a:effectLst>
                            <a:outerShdw blurRad="38100" dist="38100" dir="2700000" algn="tl">
                              <a:srgbClr val="000000">
                                <a:alpha val="43137"/>
                              </a:srgbClr>
                            </a:outerShdw>
                          </a:effectLst>
                        </a:rPr>
                        <a:t>Synopsis</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4230835512"/>
              </p:ext>
            </p:extLst>
          </p:nvPr>
        </p:nvGraphicFramePr>
        <p:xfrm>
          <a:off x="767408" y="4517546"/>
          <a:ext cx="7048400" cy="2675850"/>
        </p:xfrm>
        <a:graphic>
          <a:graphicData uri="http://schemas.openxmlformats.org/drawingml/2006/table">
            <a:tbl>
              <a:tblPr firstRow="1" bandRow="1">
                <a:effectLst/>
                <a:tableStyleId>{073A0DAA-6AF3-43AB-8588-CEC1D06C72B9}</a:tableStyleId>
              </a:tblPr>
              <a:tblGrid>
                <a:gridCol w="7048400"/>
              </a:tblGrid>
              <a:tr h="2675850">
                <a:tc>
                  <a:txBody>
                    <a:bodyPr/>
                    <a:lstStyle/>
                    <a:p>
                      <a:pPr lvl="0" algn="l"/>
                      <a:endParaRPr lang="pt-PT" sz="1800" dirty="0" smtClean="0">
                        <a:effectLst>
                          <a:outerShdw blurRad="38100" dist="38100" dir="2700000" algn="tl">
                            <a:srgbClr val="000000">
                              <a:alpha val="43137"/>
                            </a:srgbClr>
                          </a:outerShdw>
                        </a:effectLst>
                      </a:endParaRPr>
                    </a:p>
                    <a:p>
                      <a:pPr lvl="0" algn="l"/>
                      <a:endParaRPr lang="pt-PT" sz="1800" dirty="0" smtClean="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alpha val="35000"/>
                      </a:schemeClr>
                    </a:solid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738811732"/>
              </p:ext>
            </p:extLst>
          </p:nvPr>
        </p:nvGraphicFramePr>
        <p:xfrm>
          <a:off x="543000" y="4293096"/>
          <a:ext cx="1512168" cy="474847"/>
        </p:xfrm>
        <a:graphic>
          <a:graphicData uri="http://schemas.openxmlformats.org/drawingml/2006/table">
            <a:tbl>
              <a:tblPr firstRow="1" bandRow="1">
                <a:effectLst/>
                <a:tableStyleId>{073A0DAA-6AF3-43AB-8588-CEC1D06C72B9}</a:tableStyleId>
              </a:tblPr>
              <a:tblGrid>
                <a:gridCol w="1512168"/>
              </a:tblGrid>
              <a:tr h="474847">
                <a:tc>
                  <a:txBody>
                    <a:bodyPr/>
                    <a:lstStyle/>
                    <a:p>
                      <a:pPr lvl="0" algn="ctr"/>
                      <a:r>
                        <a:rPr lang="pt-PT" sz="1800" dirty="0" err="1" smtClean="0">
                          <a:effectLst>
                            <a:outerShdw blurRad="38100" dist="38100" dir="2700000" algn="tl">
                              <a:srgbClr val="000000">
                                <a:alpha val="43137"/>
                              </a:srgbClr>
                            </a:outerShdw>
                          </a:effectLst>
                        </a:rPr>
                        <a:t>Chapter</a:t>
                      </a:r>
                      <a:r>
                        <a:rPr lang="pt-PT" sz="1800" dirty="0" smtClean="0">
                          <a:effectLst>
                            <a:outerShdw blurRad="38100" dist="38100" dir="2700000" algn="tl">
                              <a:srgbClr val="000000">
                                <a:alpha val="43137"/>
                              </a:srgbClr>
                            </a:outerShdw>
                          </a:effectLst>
                        </a:rPr>
                        <a:t> </a:t>
                      </a:r>
                      <a:r>
                        <a:rPr lang="pt-PT" sz="1800" dirty="0" err="1" smtClean="0">
                          <a:effectLst>
                            <a:outerShdw blurRad="38100" dist="38100" dir="2700000" algn="tl">
                              <a:srgbClr val="000000">
                                <a:alpha val="43137"/>
                              </a:srgbClr>
                            </a:outerShdw>
                          </a:effectLst>
                        </a:rPr>
                        <a:t>List</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823859800"/>
              </p:ext>
            </p:extLst>
          </p:nvPr>
        </p:nvGraphicFramePr>
        <p:xfrm>
          <a:off x="1055440" y="4889140"/>
          <a:ext cx="6534426" cy="288032"/>
        </p:xfrm>
        <a:graphic>
          <a:graphicData uri="http://schemas.openxmlformats.org/drawingml/2006/table">
            <a:tbl>
              <a:tblPr firstRow="1" bandRow="1">
                <a:effectLst/>
                <a:tableStyleId>{073A0DAA-6AF3-43AB-8588-CEC1D06C72B9}</a:tableStyleId>
              </a:tblPr>
              <a:tblGrid>
                <a:gridCol w="5040560"/>
                <a:gridCol w="1493866"/>
              </a:tblGrid>
              <a:tr h="288032">
                <a:tc>
                  <a:txBody>
                    <a:bodyPr/>
                    <a:lstStyle/>
                    <a:p>
                      <a:pPr lvl="0" algn="l"/>
                      <a:r>
                        <a:rPr lang="en-US" sz="1200" u="sng" noProof="0" dirty="0" smtClean="0">
                          <a:effectLst>
                            <a:outerShdw blurRad="38100" dist="38100" dir="2700000" algn="tl">
                              <a:srgbClr val="000000">
                                <a:alpha val="43137"/>
                              </a:srgbClr>
                            </a:outerShdw>
                          </a:effectLst>
                        </a:rPr>
                        <a:t>Chapter</a:t>
                      </a:r>
                      <a:r>
                        <a:rPr lang="en-US" sz="1200" u="sng" baseline="0" noProof="0" dirty="0" smtClean="0">
                          <a:effectLst>
                            <a:outerShdw blurRad="38100" dist="38100" dir="2700000" algn="tl">
                              <a:srgbClr val="000000">
                                <a:alpha val="43137"/>
                              </a:srgbClr>
                            </a:outerShdw>
                          </a:effectLst>
                        </a:rPr>
                        <a:t> 1 - Desperate Teenager</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3329873992"/>
              </p:ext>
            </p:extLst>
          </p:nvPr>
        </p:nvGraphicFramePr>
        <p:xfrm>
          <a:off x="1055440" y="5321188"/>
          <a:ext cx="6534426" cy="288032"/>
        </p:xfrm>
        <a:graphic>
          <a:graphicData uri="http://schemas.openxmlformats.org/drawingml/2006/table">
            <a:tbl>
              <a:tblPr firstRow="1" bandRow="1">
                <a:effectLst/>
                <a:tableStyleId>{073A0DAA-6AF3-43AB-8588-CEC1D06C72B9}</a:tableStyleId>
              </a:tblPr>
              <a:tblGrid>
                <a:gridCol w="5040560"/>
                <a:gridCol w="1493866"/>
              </a:tblGrid>
              <a:tr h="288032">
                <a:tc>
                  <a:txBody>
                    <a:bodyPr/>
                    <a:lstStyle/>
                    <a:p>
                      <a:pPr lvl="0" algn="l"/>
                      <a:r>
                        <a:rPr lang="en-US" sz="1200" u="sng" noProof="0" dirty="0" smtClean="0">
                          <a:effectLst>
                            <a:outerShdw blurRad="38100" dist="38100" dir="2700000" algn="tl">
                              <a:srgbClr val="000000">
                                <a:alpha val="43137"/>
                              </a:srgbClr>
                            </a:outerShdw>
                          </a:effectLst>
                        </a:rPr>
                        <a:t>Chapter</a:t>
                      </a:r>
                      <a:r>
                        <a:rPr lang="en-US" sz="1200" u="sng" baseline="0" noProof="0" dirty="0" smtClean="0">
                          <a:effectLst>
                            <a:outerShdw blurRad="38100" dist="38100" dir="2700000" algn="tl">
                              <a:srgbClr val="000000">
                                <a:alpha val="43137"/>
                              </a:srgbClr>
                            </a:outerShdw>
                          </a:effectLst>
                        </a:rPr>
                        <a:t> 2 - The Pill of Fasting and Training</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589830714"/>
              </p:ext>
            </p:extLst>
          </p:nvPr>
        </p:nvGraphicFramePr>
        <p:xfrm>
          <a:off x="1055440" y="5753236"/>
          <a:ext cx="6534426" cy="288032"/>
        </p:xfrm>
        <a:graphic>
          <a:graphicData uri="http://schemas.openxmlformats.org/drawingml/2006/table">
            <a:tbl>
              <a:tblPr firstRow="1" bandRow="1">
                <a:effectLst/>
                <a:tableStyleId>{073A0DAA-6AF3-43AB-8588-CEC1D06C72B9}</a:tableStyleId>
              </a:tblPr>
              <a:tblGrid>
                <a:gridCol w="5040560"/>
                <a:gridCol w="1493866"/>
              </a:tblGrid>
              <a:tr h="288032">
                <a:tc>
                  <a:txBody>
                    <a:bodyPr/>
                    <a:lstStyle/>
                    <a:p>
                      <a:pPr lvl="0" algn="l"/>
                      <a:r>
                        <a:rPr lang="en-US" sz="1200" u="sng" noProof="0" dirty="0" smtClean="0">
                          <a:effectLst>
                            <a:outerShdw blurRad="38100" dist="38100" dir="2700000" algn="tl">
                              <a:srgbClr val="000000">
                                <a:alpha val="43137"/>
                              </a:srgbClr>
                            </a:outerShdw>
                          </a:effectLst>
                        </a:rPr>
                        <a:t>Chapter</a:t>
                      </a:r>
                      <a:r>
                        <a:rPr lang="en-US" sz="1200" u="sng" baseline="0" noProof="0" dirty="0" smtClean="0">
                          <a:effectLst>
                            <a:outerShdw blurRad="38100" dist="38100" dir="2700000" algn="tl">
                              <a:srgbClr val="000000">
                                <a:alpha val="43137"/>
                              </a:srgbClr>
                            </a:outerShdw>
                          </a:effectLst>
                        </a:rPr>
                        <a:t> 3 - Dark Bone Method</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388039194"/>
              </p:ext>
            </p:extLst>
          </p:nvPr>
        </p:nvGraphicFramePr>
        <p:xfrm>
          <a:off x="1055440" y="6185284"/>
          <a:ext cx="6534426" cy="288032"/>
        </p:xfrm>
        <a:graphic>
          <a:graphicData uri="http://schemas.openxmlformats.org/drawingml/2006/table">
            <a:tbl>
              <a:tblPr firstRow="1" bandRow="1">
                <a:effectLst/>
                <a:tableStyleId>{073A0DAA-6AF3-43AB-8588-CEC1D06C72B9}</a:tableStyleId>
              </a:tblPr>
              <a:tblGrid>
                <a:gridCol w="5040560"/>
                <a:gridCol w="1493866"/>
              </a:tblGrid>
              <a:tr h="288032">
                <a:tc>
                  <a:txBody>
                    <a:bodyPr/>
                    <a:lstStyle/>
                    <a:p>
                      <a:pPr lvl="0" algn="l"/>
                      <a:r>
                        <a:rPr lang="en-US" sz="1200" u="sng" noProof="0" dirty="0" smtClean="0">
                          <a:effectLst>
                            <a:outerShdw blurRad="38100" dist="38100" dir="2700000" algn="tl">
                              <a:srgbClr val="000000">
                                <a:alpha val="43137"/>
                              </a:srgbClr>
                            </a:outerShdw>
                          </a:effectLst>
                        </a:rPr>
                        <a:t>Chapter</a:t>
                      </a:r>
                      <a:r>
                        <a:rPr lang="en-US" sz="1200" u="sng" baseline="0" noProof="0" dirty="0" smtClean="0">
                          <a:effectLst>
                            <a:outerShdw blurRad="38100" dist="38100" dir="2700000" algn="tl">
                              <a:srgbClr val="000000">
                                <a:alpha val="43137"/>
                              </a:srgbClr>
                            </a:outerShdw>
                          </a:effectLst>
                        </a:rPr>
                        <a:t> 4 - Purple-Clothed Maiden</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4005463721"/>
              </p:ext>
            </p:extLst>
          </p:nvPr>
        </p:nvGraphicFramePr>
        <p:xfrm>
          <a:off x="1055440" y="6617332"/>
          <a:ext cx="6534426" cy="288032"/>
        </p:xfrm>
        <a:graphic>
          <a:graphicData uri="http://schemas.openxmlformats.org/drawingml/2006/table">
            <a:tbl>
              <a:tblPr firstRow="1" bandRow="1">
                <a:effectLst/>
                <a:tableStyleId>{073A0DAA-6AF3-43AB-8588-CEC1D06C72B9}</a:tableStyleId>
              </a:tblPr>
              <a:tblGrid>
                <a:gridCol w="5040560"/>
                <a:gridCol w="1493866"/>
              </a:tblGrid>
              <a:tr h="288032">
                <a:tc>
                  <a:txBody>
                    <a:bodyPr/>
                    <a:lstStyle/>
                    <a:p>
                      <a:pPr lvl="0" algn="l"/>
                      <a:r>
                        <a:rPr lang="en-US" sz="1200" u="sng" noProof="0" dirty="0" smtClean="0">
                          <a:effectLst>
                            <a:outerShdw blurRad="38100" dist="38100" dir="2700000" algn="tl">
                              <a:srgbClr val="000000">
                                <a:alpha val="43137"/>
                              </a:srgbClr>
                            </a:outerShdw>
                          </a:effectLst>
                        </a:rPr>
                        <a:t>Chapter</a:t>
                      </a:r>
                      <a:r>
                        <a:rPr lang="en-US" sz="1200" u="sng" baseline="0" noProof="0" dirty="0" smtClean="0">
                          <a:effectLst>
                            <a:outerShdw blurRad="38100" dist="38100" dir="2700000" algn="tl">
                              <a:srgbClr val="000000">
                                <a:alpha val="43137"/>
                              </a:srgbClr>
                            </a:outerShdw>
                          </a:effectLst>
                        </a:rPr>
                        <a:t> 4 - The Beginnings of Spells</a:t>
                      </a:r>
                      <a:endParaRPr lang="en-US" sz="1200" u="sng"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60000"/>
                      </a:schemeClr>
                    </a:solid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431110135"/>
              </p:ext>
            </p:extLst>
          </p:nvPr>
        </p:nvGraphicFramePr>
        <p:xfrm>
          <a:off x="1055440" y="7049380"/>
          <a:ext cx="6534426" cy="288032"/>
        </p:xfrm>
        <a:graphic>
          <a:graphicData uri="http://schemas.openxmlformats.org/drawingml/2006/table">
            <a:tbl>
              <a:tblPr firstRow="1" bandRow="1">
                <a:effectLst/>
                <a:tableStyleId>{073A0DAA-6AF3-43AB-8588-CEC1D06C72B9}</a:tableStyleId>
              </a:tblPr>
              <a:tblGrid>
                <a:gridCol w="5040560"/>
                <a:gridCol w="1493866"/>
              </a:tblGrid>
              <a:tr h="288032">
                <a:tc>
                  <a:txBody>
                    <a:bodyPr/>
                    <a:lstStyle/>
                    <a:p>
                      <a:pPr lvl="0" algn="l"/>
                      <a:r>
                        <a:rPr lang="en-US" sz="1200" noProof="0" dirty="0" smtClean="0">
                          <a:effectLst>
                            <a:outerShdw blurRad="38100" dist="38100" dir="2700000" algn="tl">
                              <a:srgbClr val="000000">
                                <a:alpha val="43137"/>
                              </a:srgbClr>
                            </a:outerShdw>
                          </a:effectLst>
                        </a:rPr>
                        <a:t>Chapter</a:t>
                      </a:r>
                      <a:r>
                        <a:rPr lang="en-US" sz="1200" baseline="0" noProof="0" dirty="0" smtClean="0">
                          <a:effectLst>
                            <a:outerShdw blurRad="38100" dist="38100" dir="2700000" algn="tl">
                              <a:srgbClr val="000000">
                                <a:alpha val="43137"/>
                              </a:srgbClr>
                            </a:outerShdw>
                          </a:effectLst>
                        </a:rPr>
                        <a:t> 5 - Spirit Farms</a:t>
                      </a:r>
                      <a:endParaRPr lang="en-US" sz="1200" noProof="0" dirty="0">
                        <a:effectLst>
                          <a:outerShdw blurRad="38100" dist="38100" dir="2700000" algn="tl">
                            <a:srgbClr val="000000">
                              <a:alpha val="43137"/>
                            </a:srgbClr>
                          </a:outerShdw>
                        </a:effectLst>
                      </a:endParaRPr>
                    </a:p>
                  </a:txBody>
                  <a:tcPr marL="9000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80000"/>
                      </a:schemeClr>
                    </a:solidFill>
                  </a:tcPr>
                </a:tc>
                <a:tc>
                  <a:txBody>
                    <a:bodyPr/>
                    <a:lstStyle/>
                    <a:p>
                      <a:pPr lvl="0" algn="l"/>
                      <a:endParaRPr lang="en-US" sz="1200" noProof="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alpha val="60000"/>
                      </a:schemeClr>
                    </a:solidFill>
                  </a:tcPr>
                </a:tc>
              </a:tr>
            </a:tbl>
          </a:graphicData>
        </a:graphic>
      </p:graphicFrame>
      <p:sp>
        <p:nvSpPr>
          <p:cNvPr id="61" name="5-Point Star 60"/>
          <p:cNvSpPr>
            <a:spLocks noChangeAspect="1"/>
          </p:cNvSpPr>
          <p:nvPr/>
        </p:nvSpPr>
        <p:spPr>
          <a:xfrm>
            <a:off x="6312822" y="49611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a:spLocks noChangeAspect="1"/>
          </p:cNvSpPr>
          <p:nvPr/>
        </p:nvSpPr>
        <p:spPr>
          <a:xfrm>
            <a:off x="6546340" y="4961148"/>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a:spLocks noChangeAspect="1"/>
          </p:cNvSpPr>
          <p:nvPr/>
        </p:nvSpPr>
        <p:spPr>
          <a:xfrm>
            <a:off x="6762364" y="49611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5-Point Star 63"/>
          <p:cNvSpPr>
            <a:spLocks noChangeAspect="1"/>
          </p:cNvSpPr>
          <p:nvPr/>
        </p:nvSpPr>
        <p:spPr>
          <a:xfrm>
            <a:off x="6978388" y="49611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5-Point Star 64"/>
          <p:cNvSpPr>
            <a:spLocks noChangeAspect="1"/>
          </p:cNvSpPr>
          <p:nvPr/>
        </p:nvSpPr>
        <p:spPr>
          <a:xfrm>
            <a:off x="7194412" y="4961148"/>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a:spLocks noChangeAspect="1"/>
          </p:cNvSpPr>
          <p:nvPr/>
        </p:nvSpPr>
        <p:spPr>
          <a:xfrm>
            <a:off x="6305962" y="53932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5-Point Star 66"/>
          <p:cNvSpPr>
            <a:spLocks noChangeAspect="1"/>
          </p:cNvSpPr>
          <p:nvPr/>
        </p:nvSpPr>
        <p:spPr>
          <a:xfrm>
            <a:off x="6539480" y="53932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a:spLocks noChangeAspect="1"/>
          </p:cNvSpPr>
          <p:nvPr/>
        </p:nvSpPr>
        <p:spPr>
          <a:xfrm>
            <a:off x="6755504" y="539321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a:spLocks noChangeAspect="1"/>
          </p:cNvSpPr>
          <p:nvPr/>
        </p:nvSpPr>
        <p:spPr>
          <a:xfrm>
            <a:off x="6971528" y="53932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a:spLocks noChangeAspect="1"/>
          </p:cNvSpPr>
          <p:nvPr/>
        </p:nvSpPr>
        <p:spPr>
          <a:xfrm>
            <a:off x="7187552" y="539321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5-Point Star 70"/>
          <p:cNvSpPr>
            <a:spLocks noChangeAspect="1"/>
          </p:cNvSpPr>
          <p:nvPr/>
        </p:nvSpPr>
        <p:spPr>
          <a:xfrm>
            <a:off x="6312822" y="58252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a:spLocks noChangeAspect="1"/>
          </p:cNvSpPr>
          <p:nvPr/>
        </p:nvSpPr>
        <p:spPr>
          <a:xfrm>
            <a:off x="6546340" y="58252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a:spLocks noChangeAspect="1"/>
          </p:cNvSpPr>
          <p:nvPr/>
        </p:nvSpPr>
        <p:spPr>
          <a:xfrm>
            <a:off x="6762364" y="58252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a:spLocks noChangeAspect="1"/>
          </p:cNvSpPr>
          <p:nvPr/>
        </p:nvSpPr>
        <p:spPr>
          <a:xfrm>
            <a:off x="6978388" y="5825276"/>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a:spLocks noChangeAspect="1"/>
          </p:cNvSpPr>
          <p:nvPr/>
        </p:nvSpPr>
        <p:spPr>
          <a:xfrm>
            <a:off x="7194412" y="5825276"/>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a:spLocks noChangeAspect="1"/>
          </p:cNvSpPr>
          <p:nvPr/>
        </p:nvSpPr>
        <p:spPr>
          <a:xfrm>
            <a:off x="6305962" y="625734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a:spLocks noChangeAspect="1"/>
          </p:cNvSpPr>
          <p:nvPr/>
        </p:nvSpPr>
        <p:spPr>
          <a:xfrm>
            <a:off x="6539480" y="625734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a:spLocks noChangeAspect="1"/>
          </p:cNvSpPr>
          <p:nvPr/>
        </p:nvSpPr>
        <p:spPr>
          <a:xfrm>
            <a:off x="6755504" y="6257340"/>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5-Point Star 78"/>
          <p:cNvSpPr>
            <a:spLocks noChangeAspect="1"/>
          </p:cNvSpPr>
          <p:nvPr/>
        </p:nvSpPr>
        <p:spPr>
          <a:xfrm>
            <a:off x="6971528" y="625734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a:spLocks noChangeAspect="1"/>
          </p:cNvSpPr>
          <p:nvPr/>
        </p:nvSpPr>
        <p:spPr>
          <a:xfrm>
            <a:off x="7187552" y="6257340"/>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a:spLocks noChangeAspect="1"/>
          </p:cNvSpPr>
          <p:nvPr/>
        </p:nvSpPr>
        <p:spPr>
          <a:xfrm>
            <a:off x="6312822" y="668940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5-Point Star 81"/>
          <p:cNvSpPr>
            <a:spLocks noChangeAspect="1"/>
          </p:cNvSpPr>
          <p:nvPr/>
        </p:nvSpPr>
        <p:spPr>
          <a:xfrm>
            <a:off x="6546340" y="668940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5-Point Star 82"/>
          <p:cNvSpPr>
            <a:spLocks noChangeAspect="1"/>
          </p:cNvSpPr>
          <p:nvPr/>
        </p:nvSpPr>
        <p:spPr>
          <a:xfrm>
            <a:off x="6762364" y="668940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5-Point Star 83"/>
          <p:cNvSpPr>
            <a:spLocks noChangeAspect="1"/>
          </p:cNvSpPr>
          <p:nvPr/>
        </p:nvSpPr>
        <p:spPr>
          <a:xfrm>
            <a:off x="6978388" y="668940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5-Point Star 84"/>
          <p:cNvSpPr>
            <a:spLocks noChangeAspect="1"/>
          </p:cNvSpPr>
          <p:nvPr/>
        </p:nvSpPr>
        <p:spPr>
          <a:xfrm>
            <a:off x="7194412" y="6689404"/>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ext uri="{D42A27DB-BD31-4B8C-83A1-F6EECF244321}">
                <p14:modId xmlns:p14="http://schemas.microsoft.com/office/powerpoint/2010/main" val="1540900178"/>
              </p:ext>
            </p:extLst>
          </p:nvPr>
        </p:nvGraphicFramePr>
        <p:xfrm>
          <a:off x="6799486" y="2708920"/>
          <a:ext cx="1312738" cy="402871"/>
        </p:xfrm>
        <a:graphic>
          <a:graphicData uri="http://schemas.openxmlformats.org/drawingml/2006/table">
            <a:tbl>
              <a:tblPr firstRow="1" bandRow="1">
                <a:effectLst/>
                <a:tableStyleId>{073A0DAA-6AF3-43AB-8588-CEC1D06C72B9}</a:tableStyleId>
              </a:tblPr>
              <a:tblGrid>
                <a:gridCol w="1312738"/>
              </a:tblGrid>
              <a:tr h="402871">
                <a:tc>
                  <a:txBody>
                    <a:bodyPr/>
                    <a:lstStyle/>
                    <a:p>
                      <a:pPr lvl="0" algn="ctr"/>
                      <a:r>
                        <a:rPr lang="pt-PT" sz="1600" dirty="0" smtClean="0">
                          <a:effectLst>
                            <a:outerShdw blurRad="38100" dist="38100" dir="2700000" algn="tl">
                              <a:srgbClr val="000000">
                                <a:alpha val="43137"/>
                              </a:srgbClr>
                            </a:outerShdw>
                          </a:effectLst>
                        </a:rPr>
                        <a:t>ONGOING</a:t>
                      </a:r>
                      <a:endParaRPr lang="pt-PT" sz="1800" dirty="0">
                        <a:effectLst>
                          <a:outerShdw blurRad="38100" dist="38100" dir="2700000" algn="tl">
                            <a:srgbClr val="000000">
                              <a:alpha val="43137"/>
                            </a:srgbClr>
                          </a:outerShdw>
                        </a:effectLst>
                      </a:endParaRP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accent4">
                          <a:lumMod val="40000"/>
                          <a:lumOff val="60000"/>
                        </a:schemeClr>
                      </a:fgClr>
                      <a:bgClr>
                        <a:schemeClr val="accent4">
                          <a:lumMod val="60000"/>
                          <a:lumOff val="40000"/>
                        </a:schemeClr>
                      </a:bgClr>
                    </a:pattFill>
                  </a:tcPr>
                </a:tc>
              </a:tr>
            </a:tbl>
          </a:graphicData>
        </a:graphic>
      </p:graphicFrame>
    </p:spTree>
    <p:extLst>
      <p:ext uri="{BB962C8B-B14F-4D97-AF65-F5344CB8AC3E}">
        <p14:creationId xmlns:p14="http://schemas.microsoft.com/office/powerpoint/2010/main" val="968112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71276694"/>
              </p:ext>
            </p:extLst>
          </p:nvPr>
        </p:nvGraphicFramePr>
        <p:xfrm>
          <a:off x="8256240" y="2114494"/>
          <a:ext cx="3529922" cy="474847"/>
        </p:xfrm>
        <a:graphic>
          <a:graphicData uri="http://schemas.openxmlformats.org/drawingml/2006/table">
            <a:tbl>
              <a:tblPr firstRow="1" bandRow="1">
                <a:effectLst/>
                <a:tableStyleId>{073A0DAA-6AF3-43AB-8588-CEC1D06C72B9}</a:tableStyleId>
              </a:tblPr>
              <a:tblGrid>
                <a:gridCol w="3529922"/>
              </a:tblGrid>
              <a:tr h="474847">
                <a:tc>
                  <a:txBody>
                    <a:bodyPr/>
                    <a:lstStyle/>
                    <a:p>
                      <a:pPr lvl="0" algn="l"/>
                      <a:r>
                        <a:rPr lang="pt-PT" sz="1800" dirty="0" smtClean="0">
                          <a:effectLst>
                            <a:outerShdw blurRad="38100" dist="38100" dir="2700000" algn="tl">
                              <a:srgbClr val="000000">
                                <a:alpha val="43137"/>
                              </a:srgbClr>
                            </a:outerShdw>
                          </a:effectLst>
                        </a:rPr>
                        <a:t>New </a:t>
                      </a:r>
                      <a:r>
                        <a:rPr lang="en-US" sz="1800" noProof="0" dirty="0" smtClean="0">
                          <a:effectLst>
                            <a:outerShdw blurRad="38100" dist="38100" dir="2700000" algn="tl">
                              <a:srgbClr val="000000">
                                <a:alpha val="43137"/>
                              </a:srgbClr>
                            </a:outerShdw>
                          </a:effectLst>
                        </a:rPr>
                        <a:t>Book</a:t>
                      </a:r>
                      <a:r>
                        <a:rPr lang="pt-PT" sz="1800" dirty="0" smtClean="0">
                          <a:effectLst>
                            <a:outerShdw blurRad="38100" dist="38100" dir="2700000" algn="tl">
                              <a:srgbClr val="000000">
                                <a:alpha val="43137"/>
                              </a:srgbClr>
                            </a:outerShdw>
                          </a:effectLst>
                        </a:rPr>
                        <a:t> </a:t>
                      </a:r>
                      <a:r>
                        <a:rPr lang="en-US" sz="1800" noProof="0" dirty="0" smtClean="0">
                          <a:effectLst>
                            <a:outerShdw blurRad="38100" dist="38100" dir="2700000" algn="tl">
                              <a:srgbClr val="000000">
                                <a:alpha val="43137"/>
                              </a:srgbClr>
                            </a:outerShdw>
                          </a:effectLst>
                        </a:rPr>
                        <a:t>Additions</a:t>
                      </a:r>
                      <a:r>
                        <a:rPr lang="pt-PT" sz="1800" dirty="0" smtClean="0">
                          <a:effectLst>
                            <a:outerShdw blurRad="38100" dist="38100" dir="2700000" algn="tl">
                              <a:srgbClr val="000000">
                                <a:alpha val="43137"/>
                              </a:srgbClr>
                            </a:outerShdw>
                          </a:effectLst>
                        </a:rPr>
                        <a:t>:</a:t>
                      </a:r>
                      <a:endParaRPr lang="pt-PT" sz="1800" dirty="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39675772"/>
              </p:ext>
            </p:extLst>
          </p:nvPr>
        </p:nvGraphicFramePr>
        <p:xfrm>
          <a:off x="8256240" y="2661349"/>
          <a:ext cx="3528392" cy="2379007"/>
        </p:xfrm>
        <a:graphic>
          <a:graphicData uri="http://schemas.openxmlformats.org/drawingml/2006/table">
            <a:tbl>
              <a:tblPr firstRow="1" bandRow="1" bandCol="1">
                <a:tableStyleId>{AF606853-7671-496A-8E4F-DF71F8EC918B}</a:tableStyleId>
              </a:tblPr>
              <a:tblGrid>
                <a:gridCol w="2026948"/>
                <a:gridCol w="1501444"/>
              </a:tblGrid>
              <a:tr h="47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c>
                  <a:txBody>
                    <a:bodyPr/>
                    <a:lstStyle/>
                    <a:p>
                      <a:pPr lvl="0" algn="ctr"/>
                      <a:r>
                        <a:rPr lang="pt-PT" sz="1600" dirty="0" err="1" smtClean="0"/>
                        <a:t>Popularity</a:t>
                      </a:r>
                      <a:endParaRPr lang="pt-PT" sz="1600" dirty="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75000"/>
                        <a:alpha val="60000"/>
                      </a:schemeClr>
                    </a:solidFill>
                  </a:tcPr>
                </a:tc>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dirty="0" err="1" smtClean="0">
                          <a:effectLst>
                            <a:outerShdw blurRad="38100" dist="38100" dir="2700000" algn="tl">
                              <a:srgbClr val="000000">
                                <a:alpha val="43137"/>
                              </a:srgbClr>
                            </a:outerShdw>
                          </a:effectLst>
                        </a:rPr>
                        <a:t>Demon</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God</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Trafford</a:t>
                      </a:r>
                      <a:endParaRPr lang="pt-PT" sz="1200" b="1" dirty="0" smtClean="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en-US" sz="1200" b="1" dirty="0" smtClean="0">
                          <a:effectLst>
                            <a:outerShdw blurRad="38100" dist="38100" dir="2700000" algn="tl">
                              <a:srgbClr val="000000">
                                <a:alpha val="43137"/>
                              </a:srgbClr>
                            </a:outerShdw>
                          </a:effectLst>
                        </a:rPr>
                        <a:t>Five Elements</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Emperor</a:t>
                      </a:r>
                      <a:r>
                        <a:rPr lang="pt-PT" sz="1200" b="1" dirty="0" smtClean="0">
                          <a:effectLst>
                            <a:outerShdw blurRad="38100" dist="38100" dir="2700000" algn="tl">
                              <a:srgbClr val="000000">
                                <a:alpha val="43137"/>
                              </a:srgbClr>
                            </a:outerShdw>
                          </a:effectLst>
                        </a:rPr>
                        <a:t> </a:t>
                      </a:r>
                      <a:r>
                        <a:rPr lang="pt-PT" sz="1200" b="1" dirty="0" err="1" smtClean="0">
                          <a:effectLst>
                            <a:outerShdw blurRad="38100" dist="38100" dir="2700000" algn="tl">
                              <a:srgbClr val="000000">
                                <a:alpha val="43137"/>
                              </a:srgbClr>
                            </a:outerShdw>
                          </a:effectLst>
                        </a:rPr>
                        <a:t>Desolation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Heavens</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40000"/>
                      </a:schemeClr>
                    </a:solidFill>
                  </a:tcPr>
                </a:tc>
                <a:tc>
                  <a:txBody>
                    <a:bodyPr/>
                    <a:lstStyle/>
                    <a:p>
                      <a:pPr lvl="0" algn="l"/>
                      <a:endParaRPr lang="pt-PT" sz="1200" b="1"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alpha val="70000"/>
                      </a:schemeClr>
                    </a:solidFill>
                  </a:tcPr>
                </a:tc>
              </a:tr>
            </a:tbl>
          </a:graphicData>
        </a:graphic>
      </p:graphicFrame>
      <p:sp>
        <p:nvSpPr>
          <p:cNvPr id="5" name="5-Point Star 4"/>
          <p:cNvSpPr>
            <a:spLocks noChangeAspect="1"/>
          </p:cNvSpPr>
          <p:nvPr/>
        </p:nvSpPr>
        <p:spPr>
          <a:xfrm>
            <a:off x="1032274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a:spLocks noChangeAspect="1"/>
          </p:cNvSpPr>
          <p:nvPr/>
        </p:nvSpPr>
        <p:spPr>
          <a:xfrm>
            <a:off x="10682783" y="323711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a:spLocks noChangeAspect="1"/>
          </p:cNvSpPr>
          <p:nvPr/>
        </p:nvSpPr>
        <p:spPr>
          <a:xfrm>
            <a:off x="11042823" y="3237110"/>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a:spLocks noChangeAspect="1"/>
          </p:cNvSpPr>
          <p:nvPr/>
        </p:nvSpPr>
        <p:spPr>
          <a:xfrm>
            <a:off x="11402863" y="3237111"/>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a:spLocks noChangeAspect="1"/>
          </p:cNvSpPr>
          <p:nvPr/>
        </p:nvSpPr>
        <p:spPr>
          <a:xfrm>
            <a:off x="10322743" y="3669460"/>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a:spLocks noChangeAspect="1"/>
          </p:cNvSpPr>
          <p:nvPr/>
        </p:nvSpPr>
        <p:spPr>
          <a:xfrm>
            <a:off x="1068278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a:spLocks noChangeAspect="1"/>
          </p:cNvSpPr>
          <p:nvPr/>
        </p:nvSpPr>
        <p:spPr>
          <a:xfrm>
            <a:off x="11042823" y="3669461"/>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a:spLocks noChangeAspect="1"/>
          </p:cNvSpPr>
          <p:nvPr/>
        </p:nvSpPr>
        <p:spPr>
          <a:xfrm>
            <a:off x="11402863" y="3669462"/>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a:spLocks noChangeAspect="1"/>
          </p:cNvSpPr>
          <p:nvPr/>
        </p:nvSpPr>
        <p:spPr>
          <a:xfrm>
            <a:off x="10318997" y="4173517"/>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a:spLocks noChangeAspect="1"/>
          </p:cNvSpPr>
          <p:nvPr/>
        </p:nvSpPr>
        <p:spPr>
          <a:xfrm>
            <a:off x="1067903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a:spLocks noChangeAspect="1"/>
          </p:cNvSpPr>
          <p:nvPr/>
        </p:nvSpPr>
        <p:spPr>
          <a:xfrm>
            <a:off x="11039077" y="4173517"/>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a:spLocks noChangeAspect="1"/>
          </p:cNvSpPr>
          <p:nvPr/>
        </p:nvSpPr>
        <p:spPr>
          <a:xfrm>
            <a:off x="11399117" y="4173518"/>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a:spLocks noChangeAspect="1"/>
          </p:cNvSpPr>
          <p:nvPr/>
        </p:nvSpPr>
        <p:spPr>
          <a:xfrm>
            <a:off x="1032784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a:spLocks noChangeAspect="1"/>
          </p:cNvSpPr>
          <p:nvPr/>
        </p:nvSpPr>
        <p:spPr>
          <a:xfrm>
            <a:off x="1068788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a:spLocks noChangeAspect="1"/>
          </p:cNvSpPr>
          <p:nvPr/>
        </p:nvSpPr>
        <p:spPr>
          <a:xfrm>
            <a:off x="11047924" y="4641582"/>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a:spLocks noChangeAspect="1"/>
          </p:cNvSpPr>
          <p:nvPr/>
        </p:nvSpPr>
        <p:spPr>
          <a:xfrm>
            <a:off x="11407964" y="464158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p:cNvGraphicFramePr>
            <a:graphicFrameLocks noGrp="1"/>
          </p:cNvGraphicFramePr>
          <p:nvPr>
            <p:extLst>
              <p:ext uri="{D42A27DB-BD31-4B8C-83A1-F6EECF244321}">
                <p14:modId xmlns:p14="http://schemas.microsoft.com/office/powerpoint/2010/main" val="621115927"/>
              </p:ext>
            </p:extLst>
          </p:nvPr>
        </p:nvGraphicFramePr>
        <p:xfrm>
          <a:off x="8256240" y="5085184"/>
          <a:ext cx="3528392" cy="474847"/>
        </p:xfrm>
        <a:graphic>
          <a:graphicData uri="http://schemas.openxmlformats.org/drawingml/2006/table">
            <a:tbl>
              <a:tblPr firstRow="1" bandRow="1">
                <a:effectLst/>
                <a:tableStyleId>{073A0DAA-6AF3-43AB-8588-CEC1D06C72B9}</a:tableStyleId>
              </a:tblPr>
              <a:tblGrid>
                <a:gridCol w="3528392"/>
              </a:tblGrid>
              <a:tr h="474847">
                <a:tc>
                  <a:txBody>
                    <a:bodyPr/>
                    <a:lstStyle/>
                    <a:p>
                      <a:pPr lvl="0" algn="l"/>
                      <a:r>
                        <a:rPr lang="pt-PT" sz="1800" dirty="0" smtClean="0">
                          <a:solidFill>
                            <a:schemeClr val="bg1"/>
                          </a:solidFill>
                          <a:effectLst>
                            <a:outerShdw blurRad="38100" dist="38100" dir="2700000" algn="tl">
                              <a:srgbClr val="000000">
                                <a:alpha val="43137"/>
                              </a:srgbClr>
                            </a:outerShdw>
                          </a:effectLst>
                        </a:rPr>
                        <a:t>New </a:t>
                      </a:r>
                      <a:r>
                        <a:rPr lang="en-US" sz="1800" noProof="0" dirty="0" smtClean="0">
                          <a:solidFill>
                            <a:schemeClr val="bg1"/>
                          </a:solidFill>
                          <a:effectLst>
                            <a:outerShdw blurRad="38100" dist="38100" dir="2700000" algn="tl">
                              <a:srgbClr val="000000">
                                <a:alpha val="43137"/>
                              </a:srgbClr>
                            </a:outerShdw>
                          </a:effectLst>
                        </a:rPr>
                        <a:t>Chapter</a:t>
                      </a:r>
                      <a:r>
                        <a:rPr lang="pt-PT" sz="1800" dirty="0" smtClean="0">
                          <a:solidFill>
                            <a:schemeClr val="bg1"/>
                          </a:solidFill>
                          <a:effectLst>
                            <a:outerShdw blurRad="38100" dist="38100" dir="2700000" algn="tl">
                              <a:srgbClr val="000000">
                                <a:alpha val="43137"/>
                              </a:srgbClr>
                            </a:outerShdw>
                          </a:effectLst>
                        </a:rPr>
                        <a:t> </a:t>
                      </a:r>
                      <a:r>
                        <a:rPr lang="en-US" sz="1800" noProof="0" dirty="0" smtClean="0">
                          <a:solidFill>
                            <a:schemeClr val="bg1"/>
                          </a:solidFill>
                          <a:effectLst>
                            <a:outerShdw blurRad="38100" dist="38100" dir="2700000" algn="tl">
                              <a:srgbClr val="000000">
                                <a:alpha val="43137"/>
                              </a:srgbClr>
                            </a:outerShdw>
                          </a:effectLst>
                        </a:rPr>
                        <a:t>Additions</a:t>
                      </a:r>
                      <a:r>
                        <a:rPr lang="pt-PT" sz="1800" dirty="0" smtClean="0">
                          <a:solidFill>
                            <a:schemeClr val="bg1"/>
                          </a:solidFill>
                          <a:effectLst>
                            <a:outerShdw blurRad="38100" dist="38100" dir="2700000" algn="tl">
                              <a:srgbClr val="000000">
                                <a:alpha val="43137"/>
                              </a:srgbClr>
                            </a:outerShdw>
                          </a:effectLst>
                        </a:rPr>
                        <a:t>:</a:t>
                      </a:r>
                      <a:endParaRPr lang="pt-PT" sz="1800" dirty="0">
                        <a:solidFill>
                          <a:schemeClr val="bg1"/>
                        </a:solidFill>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2">
                        <a:lumMod val="40000"/>
                        <a:lumOff val="60000"/>
                        <a:alpha val="50000"/>
                      </a:schemeClr>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60013259"/>
              </p:ext>
            </p:extLst>
          </p:nvPr>
        </p:nvGraphicFramePr>
        <p:xfrm>
          <a:off x="8256240" y="5632039"/>
          <a:ext cx="3552395" cy="4273623"/>
        </p:xfrm>
        <a:graphic>
          <a:graphicData uri="http://schemas.openxmlformats.org/drawingml/2006/table">
            <a:tbl>
              <a:tblPr firstRow="1" bandRow="1" bandCol="1">
                <a:tableStyleId>{AF606853-7671-496A-8E4F-DF71F8EC918B}</a:tableStyleId>
              </a:tblPr>
              <a:tblGrid>
                <a:gridCol w="1800200"/>
                <a:gridCol w="1752195"/>
              </a:tblGrid>
              <a:tr h="474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noProof="0" dirty="0" smtClean="0"/>
                        <a:t>Book</a:t>
                      </a:r>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600" noProof="0" dirty="0" smtClean="0"/>
                        <a:t>New</a:t>
                      </a:r>
                      <a:r>
                        <a:rPr lang="pt-PT" sz="1600" baseline="0" noProof="0" dirty="0" smtClean="0"/>
                        <a:t> </a:t>
                      </a:r>
                      <a:r>
                        <a:rPr lang="en-US" sz="1600" baseline="0" noProof="0" dirty="0" smtClean="0"/>
                        <a:t>C</a:t>
                      </a:r>
                      <a:r>
                        <a:rPr lang="en-US" sz="1600" noProof="0" dirty="0" smtClean="0"/>
                        <a:t>hapters</a:t>
                      </a:r>
                      <a:endParaRPr lang="pt-PT" sz="1600" dirty="0" smtClean="0"/>
                    </a:p>
                  </a:txBody>
                  <a:tcPr marL="46800" marR="45720"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alpha val="60000"/>
                      </a:schemeClr>
                    </a:solidFill>
                  </a:tcPr>
                </a:tc>
              </a:tr>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effectLst>
                            <a:outerShdw blurRad="38100" dist="38100" dir="2700000" algn="tl">
                              <a:srgbClr val="000000">
                                <a:alpha val="43137"/>
                              </a:srgbClr>
                            </a:outerShdw>
                          </a:effectLst>
                        </a:rPr>
                        <a:t>Angels</a:t>
                      </a:r>
                      <a:r>
                        <a:rPr lang="pt-PT" sz="1200" b="1"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Trading</a:t>
                      </a:r>
                      <a:r>
                        <a:rPr lang="pt-PT" sz="1200" b="1" dirty="0" smtClean="0">
                          <a:effectLst>
                            <a:outerShdw blurRad="38100" dist="38100" dir="2700000" algn="tl">
                              <a:srgbClr val="000000">
                                <a:alpha val="43137"/>
                              </a:srgbClr>
                            </a:outerShdw>
                          </a:effectLst>
                        </a:rPr>
                        <a:t> </a:t>
                      </a:r>
                      <a:r>
                        <a:rPr lang="pt-PT" sz="1200" b="1" dirty="0" smtClean="0">
                          <a:effectLst>
                            <a:outerShdw blurRad="38100" dist="38100" dir="2700000" algn="tl">
                              <a:srgbClr val="000000">
                                <a:alpha val="43137"/>
                              </a:srgbClr>
                            </a:outerShdw>
                          </a:effectLst>
                        </a:rPr>
                        <a:t>Club</a:t>
                      </a: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smtClean="0">
                          <a:effectLst>
                            <a:outerShdw blurRad="38100" dist="38100" dir="2700000" algn="tl">
                              <a:srgbClr val="000000">
                                <a:alpha val="43137"/>
                              </a:srgbClr>
                            </a:outerShdw>
                          </a:effectLst>
                        </a:rPr>
                        <a:t>166 Arrest</a:t>
                      </a:r>
                      <a:endParaRPr lang="en-US" sz="1200" b="1" noProof="0" dirty="0" smtClean="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dirty="0" smtClean="0">
                          <a:effectLst>
                            <a:outerShdw blurRad="38100" dist="38100" dir="2700000" algn="tl">
                              <a:srgbClr val="000000">
                                <a:alpha val="43137"/>
                              </a:srgbClr>
                            </a:outerShdw>
                          </a:effectLst>
                        </a:rPr>
                        <a:t>Sacred </a:t>
                      </a:r>
                      <a:r>
                        <a:rPr lang="en-US" sz="1200" b="1" dirty="0" smtClean="0">
                          <a:effectLst>
                            <a:outerShdw blurRad="38100" dist="38100" dir="2700000" algn="tl">
                              <a:srgbClr val="000000">
                                <a:alpha val="43137"/>
                              </a:srgbClr>
                            </a:outerShdw>
                          </a:effectLst>
                        </a:rPr>
                        <a:t>Constellation</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kern="1200" noProof="0" dirty="0" smtClean="0">
                          <a:solidFill>
                            <a:schemeClr val="lt1"/>
                          </a:solidFill>
                          <a:effectLst>
                            <a:outerShdw blurRad="38100" dist="38100" dir="2700000" algn="tl">
                              <a:srgbClr val="000000">
                                <a:alpha val="43137"/>
                              </a:srgbClr>
                            </a:outerShdw>
                          </a:effectLst>
                          <a:latin typeface="+mn-lt"/>
                          <a:ea typeface="+mn-ea"/>
                          <a:cs typeface="+mn-cs"/>
                        </a:rPr>
                        <a:t> 126 Amethyst Spirit</a:t>
                      </a:r>
                      <a:endParaRPr lang="en-US" sz="1200" b="1" kern="1200" noProof="0" dirty="0">
                        <a:solidFill>
                          <a:schemeClr val="lt1"/>
                        </a:solidFill>
                        <a:effectLst>
                          <a:outerShdw blurRad="38100" dist="38100" dir="2700000" algn="tl">
                            <a:srgbClr val="000000">
                              <a:alpha val="43137"/>
                            </a:srgbClr>
                          </a:outerShdw>
                        </a:effectLst>
                        <a:latin typeface="+mn-lt"/>
                        <a:ea typeface="+mn-ea"/>
                        <a:cs typeface="+mn-cs"/>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Emperor</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 599 End of the Inheritance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Heavens</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Fall</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3 The ‘Thousand Evils’</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pt-PT" sz="1200" b="1" dirty="0" err="1" smtClean="0">
                          <a:effectLst>
                            <a:outerShdw blurRad="38100" dist="38100" dir="2700000" algn="tl">
                              <a:srgbClr val="000000">
                                <a:alpha val="43137"/>
                              </a:srgbClr>
                            </a:outerShdw>
                          </a:effectLst>
                        </a:rPr>
                        <a:t>The</a:t>
                      </a:r>
                      <a:r>
                        <a:rPr lang="pt-PT" sz="1200" b="1"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Thief</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15 The Ambush Tactic</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pt-PT" sz="1200" b="1" dirty="0" smtClean="0">
                          <a:effectLst>
                            <a:outerShdw blurRad="38100" dist="38100" dir="2700000" algn="tl">
                              <a:srgbClr val="000000">
                                <a:alpha val="43137"/>
                              </a:srgbClr>
                            </a:outerShdw>
                          </a:effectLst>
                        </a:rPr>
                        <a:t>A </a:t>
                      </a:r>
                      <a:r>
                        <a:rPr lang="pt-PT" sz="1200" b="1" dirty="0" err="1" smtClean="0">
                          <a:effectLst>
                            <a:outerShdw blurRad="38100" dist="38100" dir="2700000" algn="tl">
                              <a:srgbClr val="000000">
                                <a:alpha val="43137"/>
                              </a:srgbClr>
                            </a:outerShdw>
                          </a:effectLst>
                        </a:rPr>
                        <a:t>Mage</a:t>
                      </a:r>
                      <a:r>
                        <a:rPr lang="pt-PT" sz="1200" b="1" dirty="0" smtClean="0">
                          <a:effectLst>
                            <a:outerShdw blurRad="38100" dist="38100" dir="2700000" algn="tl">
                              <a:srgbClr val="000000">
                                <a:alpha val="43137"/>
                              </a:srgbClr>
                            </a:outerShdw>
                          </a:effectLst>
                        </a:rPr>
                        <a:t> In</a:t>
                      </a:r>
                      <a:r>
                        <a:rPr lang="pt-PT" sz="1200" b="1" baseline="0" dirty="0" smtClean="0">
                          <a:effectLst>
                            <a:outerShdw blurRad="38100" dist="38100" dir="2700000" algn="tl">
                              <a:srgbClr val="000000">
                                <a:alpha val="43137"/>
                              </a:srgbClr>
                            </a:outerShdw>
                          </a:effectLst>
                        </a:rPr>
                        <a:t> </a:t>
                      </a:r>
                      <a:r>
                        <a:rPr lang="pt-PT" sz="1200" b="1" baseline="0" dirty="0" err="1" smtClean="0">
                          <a:effectLst>
                            <a:outerShdw blurRad="38100" dist="38100" dir="2700000" algn="tl">
                              <a:srgbClr val="000000">
                                <a:alpha val="43137"/>
                              </a:srgbClr>
                            </a:outerShdw>
                          </a:effectLst>
                        </a:rPr>
                        <a:t>Space</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4 Blue Sandstone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Spaceship</a:t>
                      </a:r>
                      <a:r>
                        <a:rPr lang="pt-PT" sz="1200" b="1" baseline="0" dirty="0" smtClean="0">
                          <a:effectLst>
                            <a:outerShdw blurRad="38100" dist="38100" dir="2700000" algn="tl">
                              <a:srgbClr val="000000">
                                <a:alpha val="43137"/>
                              </a:srgbClr>
                            </a:outerShdw>
                          </a:effectLst>
                        </a:rPr>
                        <a:t> AI0666</a:t>
                      </a:r>
                      <a:endParaRPr lang="pt-PT" sz="1200" b="1"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27</a:t>
                      </a:r>
                      <a:r>
                        <a:rPr lang="en-US" sz="1200" b="1" baseline="0" noProof="0" dirty="0" smtClean="0">
                          <a:effectLst>
                            <a:outerShdw blurRad="38100" dist="38100" dir="2700000" algn="tl">
                              <a:srgbClr val="000000">
                                <a:alpha val="43137"/>
                              </a:srgbClr>
                            </a:outerShdw>
                          </a:effectLst>
                        </a:rPr>
                        <a:t> </a:t>
                      </a:r>
                      <a:r>
                        <a:rPr lang="en-US" sz="1200" b="1" noProof="0" dirty="0" smtClean="0">
                          <a:effectLst>
                            <a:outerShdw blurRad="38100" dist="38100" dir="2700000" algn="tl">
                              <a:srgbClr val="000000">
                                <a:alpha val="43137"/>
                              </a:srgbClr>
                            </a:outerShdw>
                          </a:effectLst>
                        </a:rPr>
                        <a:t>Time for War!</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r h="474847">
                <a:tc>
                  <a:txBody>
                    <a:bodyPr/>
                    <a:lstStyle/>
                    <a:p>
                      <a:pPr lvl="0" algn="l"/>
                      <a:r>
                        <a:rPr lang="en-US" sz="1200" b="1" noProof="0" dirty="0" smtClean="0">
                          <a:effectLst>
                            <a:outerShdw blurRad="38100" dist="38100" dir="2700000" algn="tl">
                              <a:srgbClr val="000000">
                                <a:alpha val="43137"/>
                              </a:srgbClr>
                            </a:outerShdw>
                          </a:effectLst>
                        </a:rPr>
                        <a:t>A</a:t>
                      </a:r>
                      <a:r>
                        <a:rPr lang="en-US" sz="1200" b="1" baseline="0" noProof="0" dirty="0" smtClean="0">
                          <a:effectLst>
                            <a:outerShdw blurRad="38100" dist="38100" dir="2700000" algn="tl">
                              <a:srgbClr val="000000">
                                <a:alpha val="43137"/>
                              </a:srgbClr>
                            </a:outerShdw>
                          </a:effectLst>
                        </a:rPr>
                        <a:t> Virus Life</a:t>
                      </a:r>
                      <a:endParaRPr lang="en-US" sz="1200" b="1" noProof="0" dirty="0">
                        <a:effectLst>
                          <a:outerShdw blurRad="38100" dist="38100" dir="2700000" algn="tl">
                            <a:srgbClr val="000000">
                              <a:alpha val="43137"/>
                            </a:srgbClr>
                          </a:outerShdw>
                        </a:effectLst>
                      </a:endParaRPr>
                    </a:p>
                  </a:txBody>
                  <a:tcPr marL="180000" marR="45720"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lvl="0" algn="l"/>
                      <a:r>
                        <a:rPr lang="en-US" sz="1200" b="1" noProof="0" dirty="0" smtClean="0">
                          <a:effectLst>
                            <a:outerShdw blurRad="38100" dist="38100" dir="2700000" algn="tl">
                              <a:srgbClr val="000000">
                                <a:alpha val="43137"/>
                              </a:srgbClr>
                            </a:outerShdw>
                          </a:effectLst>
                        </a:rPr>
                        <a:t>43</a:t>
                      </a:r>
                      <a:r>
                        <a:rPr lang="en-US" sz="1200" b="1" baseline="0" noProof="0" dirty="0" smtClean="0">
                          <a:effectLst>
                            <a:outerShdw blurRad="38100" dist="38100" dir="2700000" algn="tl">
                              <a:srgbClr val="000000">
                                <a:alpha val="43137"/>
                              </a:srgbClr>
                            </a:outerShdw>
                          </a:effectLst>
                        </a:rPr>
                        <a:t> Migration</a:t>
                      </a:r>
                      <a:endParaRPr lang="en-US" sz="1200" b="1" noProof="0" dirty="0">
                        <a:effectLst>
                          <a:outerShdw blurRad="38100" dist="38100" dir="2700000" algn="tl">
                            <a:srgbClr val="000000">
                              <a:alpha val="43137"/>
                            </a:srgbClr>
                          </a:outerShdw>
                        </a:effectLst>
                      </a:endParaRPr>
                    </a:p>
                  </a:txBody>
                  <a:tcPr marL="180000" marR="4572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70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125080008"/>
              </p:ext>
            </p:extLst>
          </p:nvPr>
        </p:nvGraphicFramePr>
        <p:xfrm>
          <a:off x="479376" y="2162065"/>
          <a:ext cx="7632848" cy="474847"/>
        </p:xfrm>
        <a:graphic>
          <a:graphicData uri="http://schemas.openxmlformats.org/drawingml/2006/table">
            <a:tbl>
              <a:tblPr firstRow="1" bandRow="1">
                <a:effectLst/>
                <a:tableStyleId>{073A0DAA-6AF3-43AB-8588-CEC1D06C72B9}</a:tableStyleId>
              </a:tblPr>
              <a:tblGrid>
                <a:gridCol w="2836988"/>
                <a:gridCol w="2836988"/>
                <a:gridCol w="1958872"/>
              </a:tblGrid>
              <a:tr h="47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1" dirty="0" err="1" smtClean="0">
                          <a:effectLst>
                            <a:outerShdw blurRad="38100" dist="38100" dir="2700000" algn="tl">
                              <a:srgbClr val="000000">
                                <a:alpha val="43137"/>
                              </a:srgbClr>
                            </a:outerShdw>
                          </a:effectLst>
                        </a:rPr>
                        <a:t>Demon</a:t>
                      </a:r>
                      <a:r>
                        <a:rPr lang="pt-PT" sz="1800" b="1" dirty="0" smtClean="0">
                          <a:effectLst>
                            <a:outerShdw blurRad="38100" dist="38100" dir="2700000" algn="tl">
                              <a:srgbClr val="000000">
                                <a:alpha val="43137"/>
                              </a:srgbClr>
                            </a:outerShdw>
                          </a:effectLst>
                        </a:rPr>
                        <a:t> </a:t>
                      </a:r>
                      <a:r>
                        <a:rPr lang="pt-PT" sz="1800" b="1" dirty="0" err="1" smtClean="0">
                          <a:effectLst>
                            <a:outerShdw blurRad="38100" dist="38100" dir="2700000" algn="tl">
                              <a:srgbClr val="000000">
                                <a:alpha val="43137"/>
                              </a:srgbClr>
                            </a:outerShdw>
                          </a:effectLst>
                        </a:rPr>
                        <a:t>God</a:t>
                      </a:r>
                      <a:r>
                        <a:rPr lang="pt-PT" sz="1800" b="1" dirty="0" smtClean="0">
                          <a:effectLst>
                            <a:outerShdw blurRad="38100" dist="38100" dir="2700000" algn="tl">
                              <a:srgbClr val="000000">
                                <a:alpha val="43137"/>
                              </a:srgbClr>
                            </a:outerShdw>
                          </a:effectLst>
                        </a:rPr>
                        <a:t> </a:t>
                      </a:r>
                      <a:r>
                        <a:rPr lang="pt-PT" sz="1800" b="1" dirty="0" err="1" smtClean="0">
                          <a:effectLst>
                            <a:outerShdw blurRad="38100" dist="38100" dir="2700000" algn="tl">
                              <a:srgbClr val="000000">
                                <a:alpha val="43137"/>
                              </a:srgbClr>
                            </a:outerShdw>
                          </a:effectLst>
                        </a:rPr>
                        <a:t>Trafford</a:t>
                      </a:r>
                      <a:endParaRPr lang="pt-PT" sz="1800" b="1" dirty="0" smtClean="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smtClean="0">
                          <a:effectLst>
                            <a:outerShdw blurRad="38100" dist="38100" dir="2700000" algn="tl">
                              <a:srgbClr val="000000">
                                <a:alpha val="43137"/>
                              </a:srgbClr>
                            </a:outerShdw>
                          </a:effectLst>
                        </a:rPr>
                        <a:t>By: Ghost Writer </a:t>
                      </a:r>
                      <a:endParaRPr lang="en-US" sz="1800" b="1" noProof="0" dirty="0" smtClean="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800" b="1" dirty="0" smtClean="0">
                        <a:effectLst>
                          <a:outerShdw blurRad="38100" dist="38100" dir="2700000" algn="tl">
                            <a:srgbClr val="000000">
                              <a:alpha val="43137"/>
                            </a:srgbClr>
                          </a:outerShdw>
                        </a:effectLst>
                      </a:endParaRPr>
                    </a:p>
                  </a:txBody>
                  <a:tcPr marL="36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alpha val="50000"/>
                      </a:schemeClr>
                    </a:solidFill>
                  </a:tcPr>
                </a:tc>
              </a:tr>
            </a:tbl>
          </a:graphicData>
        </a:graphic>
      </p:graphicFrame>
      <p:sp>
        <p:nvSpPr>
          <p:cNvPr id="24" name="5-Point Star 23"/>
          <p:cNvSpPr>
            <a:spLocks noChangeAspect="1"/>
          </p:cNvSpPr>
          <p:nvPr/>
        </p:nvSpPr>
        <p:spPr>
          <a:xfrm>
            <a:off x="622174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a:spLocks noChangeAspect="1"/>
          </p:cNvSpPr>
          <p:nvPr/>
        </p:nvSpPr>
        <p:spPr>
          <a:xfrm>
            <a:off x="658178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a:spLocks noChangeAspect="1"/>
          </p:cNvSpPr>
          <p:nvPr/>
        </p:nvSpPr>
        <p:spPr>
          <a:xfrm>
            <a:off x="6941826" y="2234073"/>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a:spLocks noChangeAspect="1"/>
          </p:cNvSpPr>
          <p:nvPr/>
        </p:nvSpPr>
        <p:spPr>
          <a:xfrm>
            <a:off x="7301866" y="2234074"/>
            <a:ext cx="288000" cy="288000"/>
          </a:xfrm>
          <a:prstGeom prst="star5">
            <a:avLst/>
          </a:prstGeom>
          <a:solidFill>
            <a:srgbClr val="FFFF00"/>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a:spLocks noChangeAspect="1"/>
          </p:cNvSpPr>
          <p:nvPr/>
        </p:nvSpPr>
        <p:spPr>
          <a:xfrm>
            <a:off x="7680176" y="2234073"/>
            <a:ext cx="288000" cy="288000"/>
          </a:xfrm>
          <a:prstGeom prst="star5">
            <a:avLst/>
          </a:prstGeom>
          <a:solidFill>
            <a:srgbClr val="FFFF00">
              <a:alpha val="0"/>
            </a:srgbClr>
          </a:solidFill>
          <a:ln w="1905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2911060546"/>
              </p:ext>
            </p:extLst>
          </p:nvPr>
        </p:nvGraphicFramePr>
        <p:xfrm>
          <a:off x="775792" y="2980940"/>
          <a:ext cx="7048400" cy="4192476"/>
        </p:xfrm>
        <a:graphic>
          <a:graphicData uri="http://schemas.openxmlformats.org/drawingml/2006/table">
            <a:tbl>
              <a:tblPr firstRow="1" bandRow="1">
                <a:effectLst/>
                <a:tableStyleId>{073A0DAA-6AF3-43AB-8588-CEC1D06C72B9}</a:tableStyleId>
              </a:tblPr>
              <a:tblGrid>
                <a:gridCol w="7048400"/>
              </a:tblGrid>
              <a:tr h="4192476">
                <a:tc>
                  <a:txBody>
                    <a:bodyPr/>
                    <a:lstStyle/>
                    <a:p>
                      <a:pPr lvl="0" algn="l"/>
                      <a:endParaRPr lang="pt-PT" sz="1800" dirty="0" smtClean="0">
                        <a:effectLst>
                          <a:outerShdw blurRad="38100" dist="38100" dir="2700000" algn="tl">
                            <a:srgbClr val="000000">
                              <a:alpha val="43137"/>
                            </a:srgbClr>
                          </a:outerShdw>
                        </a:effectLst>
                      </a:endParaRPr>
                    </a:p>
                    <a:p>
                      <a:pPr lvl="0" algn="l"/>
                      <a:endParaRPr lang="en-US" sz="1200" noProof="0" dirty="0" smtClean="0">
                        <a:effectLst>
                          <a:outerShdw blurRad="38100" dist="38100" dir="2700000" algn="tl">
                            <a:srgbClr val="000000">
                              <a:alpha val="43137"/>
                            </a:srgbClr>
                          </a:outerShdw>
                        </a:effectLst>
                      </a:endParaRPr>
                    </a:p>
                    <a:p>
                      <a:pPr lvl="0" algn="l"/>
                      <a:r>
                        <a:rPr lang="en-US" sz="1200" b="0" noProof="0" dirty="0" smtClean="0">
                          <a:effectLst>
                            <a:outerShdw blurRad="38100" dist="38100" dir="2700000" algn="tl">
                              <a:srgbClr val="000000">
                                <a:alpha val="43137"/>
                              </a:srgbClr>
                            </a:outerShdw>
                          </a:effectLst>
                        </a:rPr>
                        <a:t>“So, I wasn’t wrong. Looks like you do recognize him. Brat, if you quietly let us arrest you the two of us can give you some leeway, and you might even survive after being judged. However, if you decide to make a move now, we will kill you without fail.” The man dressed in blue said after he finished reloading his crossbow.</a:t>
                      </a:r>
                    </a:p>
                    <a:p>
                      <a:pPr lvl="0" algn="l"/>
                      <a:endParaRPr lang="en-US" sz="1200" b="0" noProof="0" dirty="0" smtClean="0">
                        <a:effectLst>
                          <a:outerShdw blurRad="38100" dist="38100" dir="2700000" algn="tl">
                            <a:srgbClr val="000000">
                              <a:alpha val="43137"/>
                            </a:srgbClr>
                          </a:outerShdw>
                        </a:effectLst>
                      </a:endParaRPr>
                    </a:p>
                    <a:p>
                      <a:pPr lvl="0" algn="l"/>
                      <a:r>
                        <a:rPr lang="en-US" sz="1200" b="0" noProof="0" dirty="0" smtClean="0">
                          <a:effectLst>
                            <a:outerShdw blurRad="38100" dist="38100" dir="2700000" algn="tl">
                              <a:srgbClr val="000000">
                                <a:alpha val="43137"/>
                              </a:srgbClr>
                            </a:outerShdw>
                          </a:effectLst>
                        </a:rPr>
                        <a:t>“The two of you already know so much about me which means you two are probably from the Ministry of Justice. What level are you two? Using such empty promises to deceive me; are you lying to me because I’m young? The Imperial law cannot be defied. With the number of Black Tiger Guards I’ve killed, I’m afraid that even if the king himself was in my defense, I’d still be hacked into pieces.” Liu Ming blinked his eyes and did not for a second believe the man in blue.</a:t>
                      </a:r>
                    </a:p>
                    <a:p>
                      <a:pPr lvl="0" algn="l"/>
                      <a:endParaRPr lang="en-US" sz="1200" b="0" noProof="0" dirty="0" smtClean="0">
                        <a:effectLst>
                          <a:outerShdw blurRad="38100" dist="38100" dir="2700000" algn="tl">
                            <a:srgbClr val="000000">
                              <a:alpha val="43137"/>
                            </a:srgbClr>
                          </a:outerShdw>
                        </a:effectLst>
                      </a:endParaRPr>
                    </a:p>
                    <a:p>
                      <a:pPr lvl="0" algn="l"/>
                      <a:r>
                        <a:rPr lang="en-US" sz="1200" b="0" noProof="0" dirty="0" smtClean="0">
                          <a:effectLst>
                            <a:outerShdw blurRad="38100" dist="38100" dir="2700000" algn="tl">
                              <a:srgbClr val="000000">
                                <a:alpha val="43137"/>
                              </a:srgbClr>
                            </a:outerShdw>
                          </a:effectLst>
                        </a:rPr>
                        <a:t>The man snorted at this answer, neither denying nor confirming anything.</a:t>
                      </a:r>
                    </a:p>
                    <a:p>
                      <a:pPr lvl="0" algn="l"/>
                      <a:endParaRPr lang="en-US" sz="1200" b="0" noProof="0" dirty="0" smtClean="0">
                        <a:effectLst>
                          <a:outerShdw blurRad="38100" dist="38100" dir="2700000" algn="tl">
                            <a:srgbClr val="000000">
                              <a:alpha val="43137"/>
                            </a:srgbClr>
                          </a:outerShdw>
                        </a:effectLst>
                      </a:endParaRPr>
                    </a:p>
                    <a:p>
                      <a:pPr lvl="0" algn="l"/>
                      <a:r>
                        <a:rPr lang="en-US" sz="1200" b="0" noProof="0" dirty="0" smtClean="0">
                          <a:effectLst>
                            <a:outerShdw blurRad="38100" dist="38100" dir="2700000" algn="tl">
                              <a:srgbClr val="000000">
                                <a:alpha val="43137"/>
                              </a:srgbClr>
                            </a:outerShdw>
                          </a:effectLst>
                        </a:rPr>
                        <a:t>The red woman to the side laughed and said, “It’s unbelievable that this child is so young and still understands the Imperial laws so well; the people from Savage Island are extraordinary. Even if they are young, you cannot underestimate them. You are right that he, my husband, and I, the wife, serve the Ministry of Justice. Specifically, we’re at the Silver Scale level. Little brother, when you die and reach the</a:t>
                      </a:r>
                      <a:r>
                        <a:rPr lang="en-US" sz="1200" b="0" baseline="0" noProof="0" dirty="0" smtClean="0">
                          <a:effectLst>
                            <a:outerShdw blurRad="38100" dist="38100" dir="2700000" algn="tl">
                              <a:srgbClr val="000000">
                                <a:alpha val="43137"/>
                              </a:srgbClr>
                            </a:outerShdw>
                          </a:effectLst>
                        </a:rPr>
                        <a:t> Soul River</a:t>
                      </a:r>
                      <a:r>
                        <a:rPr lang="en-US" sz="1200" b="0" noProof="0" dirty="0" smtClean="0">
                          <a:effectLst>
                            <a:outerShdw blurRad="38100" dist="38100" dir="2700000" algn="tl">
                              <a:srgbClr val="000000">
                                <a:alpha val="43137"/>
                              </a:srgbClr>
                            </a:outerShdw>
                          </a:effectLst>
                        </a:rPr>
                        <a:t>, don’t blame us for bullying the weak. Husband, do it!”</a:t>
                      </a:r>
                      <a:endParaRPr lang="en-US" sz="1200" b="0" noProof="0" dirty="0">
                        <a:effectLst>
                          <a:outerShdw blurRad="38100" dist="38100" dir="2700000" algn="tl">
                            <a:srgbClr val="000000">
                              <a:alpha val="43137"/>
                            </a:srgbClr>
                          </a:outerShdw>
                        </a:effectLst>
                      </a:endParaRPr>
                    </a:p>
                  </a:txBody>
                  <a:tcPr marL="900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alpha val="35000"/>
                      </a:schemeClr>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515935771"/>
              </p:ext>
            </p:extLst>
          </p:nvPr>
        </p:nvGraphicFramePr>
        <p:xfrm>
          <a:off x="551384" y="2756490"/>
          <a:ext cx="4104456" cy="474847"/>
        </p:xfrm>
        <a:graphic>
          <a:graphicData uri="http://schemas.openxmlformats.org/drawingml/2006/table">
            <a:tbl>
              <a:tblPr firstRow="1" bandRow="1">
                <a:effectLst/>
                <a:tableStyleId>{073A0DAA-6AF3-43AB-8588-CEC1D06C72B9}</a:tableStyleId>
              </a:tblPr>
              <a:tblGrid>
                <a:gridCol w="4104456"/>
              </a:tblGrid>
              <a:tr h="474847">
                <a:tc>
                  <a:txBody>
                    <a:bodyPr/>
                    <a:lstStyle/>
                    <a:p>
                      <a:pPr lvl="0" algn="l"/>
                      <a:r>
                        <a:rPr lang="pt-PT" sz="1800" dirty="0" err="1" smtClean="0">
                          <a:effectLst>
                            <a:outerShdw blurRad="38100" dist="38100" dir="2700000" algn="tl">
                              <a:srgbClr val="000000">
                                <a:alpha val="43137"/>
                              </a:srgbClr>
                            </a:outerShdw>
                          </a:effectLst>
                        </a:rPr>
                        <a:t>Chapter</a:t>
                      </a:r>
                      <a:r>
                        <a:rPr lang="pt-PT" sz="1800" dirty="0" smtClean="0">
                          <a:effectLst>
                            <a:outerShdw blurRad="38100" dist="38100" dir="2700000" algn="tl">
                              <a:srgbClr val="000000">
                                <a:alpha val="43137"/>
                              </a:srgbClr>
                            </a:outerShdw>
                          </a:effectLst>
                        </a:rPr>
                        <a:t> 1 - </a:t>
                      </a:r>
                      <a:r>
                        <a:rPr lang="pt-PT" sz="1800" dirty="0" err="1" smtClean="0">
                          <a:effectLst>
                            <a:outerShdw blurRad="38100" dist="38100" dir="2700000" algn="tl">
                              <a:srgbClr val="000000">
                                <a:alpha val="43137"/>
                              </a:srgbClr>
                            </a:outerShdw>
                          </a:effectLst>
                        </a:rPr>
                        <a:t>Desperate</a:t>
                      </a:r>
                      <a:r>
                        <a:rPr lang="pt-PT" sz="1800" dirty="0" smtClean="0">
                          <a:effectLst>
                            <a:outerShdw blurRad="38100" dist="38100" dir="2700000" algn="tl">
                              <a:srgbClr val="000000">
                                <a:alpha val="43137"/>
                              </a:srgbClr>
                            </a:outerShdw>
                          </a:effectLst>
                        </a:rPr>
                        <a:t> Teenager</a:t>
                      </a:r>
                    </a:p>
                  </a:txBody>
                  <a:tcPr marL="900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pattFill prst="weave">
                      <a:fgClr>
                        <a:schemeClr val="tx1">
                          <a:lumMod val="75000"/>
                          <a:lumOff val="25000"/>
                        </a:schemeClr>
                      </a:fgClr>
                      <a:bgClr>
                        <a:schemeClr val="tx1">
                          <a:lumMod val="85000"/>
                          <a:lumOff val="15000"/>
                        </a:schemeClr>
                      </a:bgClr>
                    </a:pattFill>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177353393"/>
              </p:ext>
            </p:extLst>
          </p:nvPr>
        </p:nvGraphicFramePr>
        <p:xfrm>
          <a:off x="6653762" y="2996952"/>
          <a:ext cx="1152128" cy="274320"/>
        </p:xfrm>
        <a:graphic>
          <a:graphicData uri="http://schemas.openxmlformats.org/drawingml/2006/table">
            <a:tbl>
              <a:tblPr firstRow="1" bandRow="1">
                <a:effectLst/>
                <a:tableStyleId>{073A0DAA-6AF3-43AB-8588-CEC1D06C72B9}</a:tableStyleId>
              </a:tblPr>
              <a:tblGrid>
                <a:gridCol w="1152128"/>
              </a:tblGrid>
              <a:tr h="220170">
                <a:tc>
                  <a:txBody>
                    <a:bodyPr/>
                    <a:lstStyle/>
                    <a:p>
                      <a:pPr lvl="0" algn="l"/>
                      <a:endParaRPr lang="en-US" sz="1200" b="0" noProof="0" dirty="0">
                        <a:effectLst>
                          <a:outerShdw blurRad="38100" dist="38100" dir="2700000" algn="tl">
                            <a:srgbClr val="000000">
                              <a:alpha val="43137"/>
                            </a:srgbClr>
                          </a:outerShdw>
                        </a:effectLst>
                      </a:endParaRPr>
                    </a:p>
                  </a:txBody>
                  <a:tcPr marL="90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35000"/>
                      </a:schemeClr>
                    </a:solidFill>
                  </a:tcPr>
                </a:tc>
              </a:tr>
            </a:tbl>
          </a:graphicData>
        </a:graphic>
      </p:graphicFrame>
      <p:sp>
        <p:nvSpPr>
          <p:cNvPr id="36" name="5-Point Star 35"/>
          <p:cNvSpPr>
            <a:spLocks noChangeAspect="1"/>
          </p:cNvSpPr>
          <p:nvPr/>
        </p:nvSpPr>
        <p:spPr>
          <a:xfrm>
            <a:off x="6725770" y="304897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a:spLocks noChangeAspect="1"/>
          </p:cNvSpPr>
          <p:nvPr/>
        </p:nvSpPr>
        <p:spPr>
          <a:xfrm>
            <a:off x="6959288" y="3048972"/>
            <a:ext cx="144000" cy="144000"/>
          </a:xfrm>
          <a:prstGeom prst="star5">
            <a:avLst/>
          </a:prstGeom>
          <a:solidFill>
            <a:srgbClr val="FFFF00"/>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a:spLocks noChangeAspect="1"/>
          </p:cNvSpPr>
          <p:nvPr/>
        </p:nvSpPr>
        <p:spPr>
          <a:xfrm>
            <a:off x="7175312"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a:spLocks noChangeAspect="1"/>
          </p:cNvSpPr>
          <p:nvPr/>
        </p:nvSpPr>
        <p:spPr>
          <a:xfrm>
            <a:off x="7391336"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a:spLocks noChangeAspect="1"/>
          </p:cNvSpPr>
          <p:nvPr/>
        </p:nvSpPr>
        <p:spPr>
          <a:xfrm>
            <a:off x="7607360" y="3048972"/>
            <a:ext cx="144000" cy="144000"/>
          </a:xfrm>
          <a:prstGeom prst="star5">
            <a:avLst/>
          </a:prstGeom>
          <a:solidFill>
            <a:srgbClr val="FFFF00">
              <a:alpha val="0"/>
            </a:srgbClr>
          </a:solidFill>
          <a:ln w="12700">
            <a:solidFill>
              <a:srgbClr val="FFFF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721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TotalTime>
  <Words>801</Words>
  <Application>Microsoft Office PowerPoint</Application>
  <PresentationFormat>Widescreen</PresentationFormat>
  <Paragraphs>144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Segoe UI</vt:lpstr>
      <vt:lpstr>Segoe UI Light</vt:lpstr>
      <vt:lpstr>Office Theme</vt:lpstr>
      <vt:lpstr>Trabalho: Maquete SIEM</vt:lpstr>
      <vt:lpstr>Trabalho: Maquete SIEM: Definições</vt:lpstr>
      <vt:lpstr>Trabalho: Maquete SIEM: Exemplo Navegação</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dc:creator>
  <cp:lastModifiedBy>Pedro</cp:lastModifiedBy>
  <cp:revision>48</cp:revision>
  <dcterms:created xsi:type="dcterms:W3CDTF">2017-10-01T15:34:55Z</dcterms:created>
  <dcterms:modified xsi:type="dcterms:W3CDTF">2017-10-01T22:54:19Z</dcterms:modified>
</cp:coreProperties>
</file>