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c9b927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c9b927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c10a10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c10a10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c9b927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c9b927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c10a10b3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c10a10b3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c10a10b3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c10a10b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c9b927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c9b927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Ontologia para HTML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Scripting no Processamento de Linguagem Natural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19950" y="4459550"/>
            <a:ext cx="262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 Pereira - A81712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92475"/>
            <a:ext cx="8520600" cy="21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Neste trabalho foi criada uma ferramenta que através de uma ontologia simplificada (sem prefixos) gera páginas HTML para a representar.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mesma é convertida para o formato Turtle, já com prefixos e namespaces, substituindo dados já comuns em ontologias como o FOAF e Schema, </a:t>
            </a:r>
            <a:r>
              <a:rPr lang="pt-PT"/>
              <a:t>pela correspondente equivalência.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ferramenta incide na representação de conhecimento do domínio familiar.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Ontologia Simplificada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Ontologia sem namespaces e prefixos.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Exemplo: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					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00" y="2231625"/>
            <a:ext cx="2268875" cy="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450" y="3309113"/>
            <a:ext cx="24955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510675" y="2489675"/>
            <a:ext cx="1477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17500" y="1778325"/>
            <a:ext cx="2495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76650" y="2935525"/>
            <a:ext cx="3529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Datatype</a:t>
            </a:r>
            <a:r>
              <a:rPr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Properties</a:t>
            </a:r>
            <a:r>
              <a:rPr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16625" y="1812525"/>
            <a:ext cx="2900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r>
              <a:rPr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Properties</a:t>
            </a:r>
            <a:r>
              <a:rPr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363" y="2164088"/>
            <a:ext cx="25812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318775" y="2935525"/>
            <a:ext cx="2495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Indivíduos</a:t>
            </a:r>
            <a:r>
              <a:rPr b="1" lang="pt-PT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238" y="3274175"/>
            <a:ext cx="25622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Termos Conhecidos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Em ontologias deste domínio são utilizadas classes e propriedades bastante comuns.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Então, é possível encontrar classes e propriedades da ontologia </a:t>
            </a:r>
            <a:r>
              <a:rPr b="1" lang="pt-PT"/>
              <a:t>FOAF</a:t>
            </a:r>
            <a:r>
              <a:rPr lang="pt-PT"/>
              <a:t> ou </a:t>
            </a:r>
            <a:r>
              <a:rPr b="1" lang="pt-PT"/>
              <a:t>Schema</a:t>
            </a:r>
            <a:r>
              <a:rPr lang="pt-PT"/>
              <a:t> que se mostram equivalentes às definidas pelo utilizador.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Por exemplo, a classe Pessoa (ou Person) definida é equivalente à classe foaf:Person.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Algumas destas classes e propriedades foram compiladas num ficheiro, que será utilizado para a posterior expansão da ontologia. Este ficheiro também contém equivalências de certos predicados/objetos com os termos com os respetivos prefixos.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Páginas HTML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Após efetuar o parsing da ontologia simplificada é criada uma página HTML principal, que contém a listagem das classes, propriedades e indivíduos da mesma.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Cada elemento das listas consiste num link para a página individual desse elemento.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Os dados são apresentados num HTML simples no formato de tabelas, sendo que os elementos referentes a imagens são apresentados inline.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Ontologia Exemplo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Foi criada uma ontologia exemplo no domínio de histórias de família que contém o seguinte: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pt-PT" sz="1600"/>
              <a:t>Classes</a:t>
            </a:r>
            <a:r>
              <a:rPr lang="pt-PT" sz="1600"/>
              <a:t>: Person, House, Event, Institution, Place, Image, MediaObject, Album e Chronology.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pt-PT" sz="1600"/>
              <a:t>Datatype</a:t>
            </a:r>
            <a:r>
              <a:rPr lang="pt-PT" sz="1600"/>
              <a:t> </a:t>
            </a:r>
            <a:r>
              <a:rPr b="1" lang="pt-PT" sz="1600"/>
              <a:t>Properties</a:t>
            </a:r>
            <a:r>
              <a:rPr lang="pt-PT" sz="1600"/>
              <a:t>: name, age, gender, email, biography, date, birthdate, title, description e contentUrl.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pt-PT" sz="1600"/>
              <a:t>Object</a:t>
            </a:r>
            <a:r>
              <a:rPr lang="pt-PT" sz="1600"/>
              <a:t> </a:t>
            </a:r>
            <a:r>
              <a:rPr b="1" lang="pt-PT" sz="1600"/>
              <a:t>Properties</a:t>
            </a:r>
            <a:r>
              <a:rPr lang="pt-PT" sz="1600"/>
              <a:t>: hasParent, hasChild, hasSibling, hasSpouse, hasEvent, image, depicts, worksFor, livesIn e birthplace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Ontologia para HTML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Scripting no Processamento de Linguagem Natural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319950" y="4459550"/>
            <a:ext cx="262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 Pereira - A81712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