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97" r:id="rId3"/>
    <p:sldId id="257" r:id="rId4"/>
    <p:sldId id="263" r:id="rId5"/>
    <p:sldId id="304" r:id="rId6"/>
    <p:sldId id="299" r:id="rId7"/>
    <p:sldId id="306" r:id="rId8"/>
    <p:sldId id="300" r:id="rId9"/>
    <p:sldId id="307" r:id="rId10"/>
    <p:sldId id="301" r:id="rId11"/>
    <p:sldId id="258" r:id="rId12"/>
    <p:sldId id="302" r:id="rId13"/>
    <p:sldId id="309" r:id="rId14"/>
    <p:sldId id="308" r:id="rId15"/>
    <p:sldId id="311" r:id="rId16"/>
    <p:sldId id="303" r:id="rId17"/>
    <p:sldId id="305" r:id="rId18"/>
    <p:sldId id="298" r:id="rId19"/>
  </p:sldIdLst>
  <p:sldSz cx="9144000" cy="5143500" type="screen16x9"/>
  <p:notesSz cx="6858000" cy="9144000"/>
  <p:embeddedFontLst>
    <p:embeddedFont>
      <p:font typeface="Advent Pro SemiBold" panose="020B0604020202020204" charset="0"/>
      <p:regular r:id="rId21"/>
      <p:bold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Livvic Light" pitchFamily="2" charset="0"/>
      <p:regular r:id="rId27"/>
      <p:italic r:id="rId28"/>
    </p:embeddedFont>
    <p:embeddedFont>
      <p:font typeface="Maven Pro" panose="020B0604020202020204" charset="0"/>
      <p:regular r:id="rId29"/>
      <p:bold r:id="rId30"/>
    </p:embeddedFont>
    <p:embeddedFont>
      <p:font typeface="Nunito Light" pitchFamily="2" charset="0"/>
      <p:regular r:id="rId31"/>
      <p:italic r:id="rId32"/>
    </p:embeddedFont>
    <p:embeddedFont>
      <p:font typeface="Proxima Nova" panose="020B0604020202020204" charset="0"/>
      <p:regular r:id="rId33"/>
      <p:bold r:id="rId34"/>
      <p:italic r:id="rId35"/>
      <p:boldItalic r:id="rId36"/>
    </p:embeddedFont>
    <p:embeddedFont>
      <p:font typeface="Proxima Nova Semibold" panose="020B0604020202020204" charset="0"/>
      <p:regular r:id="rId37"/>
      <p:bold r:id="rId38"/>
      <p:boldItalic r:id="rId39"/>
    </p:embeddedFont>
    <p:embeddedFont>
      <p:font typeface="Share Tech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3A3569-CFD8-4BE5-9EF0-7CDDAF1D12D3}">
  <a:tblStyle styleId="{433A3569-CFD8-4BE5-9EF0-7CDDAF1D12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9" autoAdjust="0"/>
    <p:restoredTop sz="94660"/>
  </p:normalViewPr>
  <p:slideViewPr>
    <p:cSldViewPr snapToGrid="0">
      <p:cViewPr>
        <p:scale>
          <a:sx n="125" d="100"/>
          <a:sy n="125" d="100"/>
        </p:scale>
        <p:origin x="8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044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419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051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839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564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576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38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728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34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616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838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542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9" r:id="rId3"/>
    <p:sldLayoutId id="2147483666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4329584-2874-444F-B473-D449A089C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5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5006187" y="321121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Tratamento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4974305" y="3792624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" b="1" dirty="0"/>
              <a:t>MapReduce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" b="1" dirty="0"/>
              <a:t>Apache Spark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" b="1" dirty="0"/>
              <a:t>Xplenty</a:t>
            </a:r>
            <a:endParaRPr b="1"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820029" y="3215232"/>
            <a:ext cx="193082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Armazenamento</a:t>
            </a:r>
            <a:endParaRPr sz="1800"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597415" y="3219155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Junção dos datasets</a:t>
            </a:r>
            <a:endParaRPr sz="1800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618825" y="3832062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PT" b="1" dirty="0"/>
              <a:t>Pandas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PT" b="1" dirty="0"/>
              <a:t>Apache </a:t>
            </a:r>
            <a:r>
              <a:rPr lang="pt-PT" b="1" dirty="0" err="1"/>
              <a:t>Spark</a:t>
            </a:r>
            <a:endParaRPr b="1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81178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2765954" y="3799846"/>
            <a:ext cx="203296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" b="1" dirty="0"/>
              <a:t>HDFS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" sz="1200" b="1" dirty="0"/>
              <a:t>Apache Cassandra</a:t>
            </a:r>
            <a:endParaRPr sz="1200" b="1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80998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Ferramentas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49893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70514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2765956" y="1581982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49893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</p:cNvCxnSpPr>
          <p:nvPr/>
        </p:nvCxnSpPr>
        <p:spPr>
          <a:xfrm>
            <a:off x="710582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H="1" flipV="1">
            <a:off x="2765955" y="1994031"/>
            <a:ext cx="44031" cy="940755"/>
          </a:xfrm>
          <a:prstGeom prst="bentConnector3">
            <a:avLst>
              <a:gd name="adj1" fmla="val -5191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49893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1504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58134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72;p27">
            <a:extLst>
              <a:ext uri="{FF2B5EF4-FFF2-40B4-BE49-F238E27FC236}">
                <a16:creationId xmlns:a16="http://schemas.microsoft.com/office/drawing/2014/main" id="{308BBBCF-C03E-4327-82B3-CC53F579FE7E}"/>
              </a:ext>
            </a:extLst>
          </p:cNvPr>
          <p:cNvSpPr txBox="1">
            <a:spLocks/>
          </p:cNvSpPr>
          <p:nvPr/>
        </p:nvSpPr>
        <p:spPr>
          <a:xfrm>
            <a:off x="7117824" y="3799846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Power BI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Tableau</a:t>
            </a:r>
          </a:p>
        </p:txBody>
      </p:sp>
      <p:sp>
        <p:nvSpPr>
          <p:cNvPr id="35" name="Google Shape;480;p27">
            <a:extLst>
              <a:ext uri="{FF2B5EF4-FFF2-40B4-BE49-F238E27FC236}">
                <a16:creationId xmlns:a16="http://schemas.microsoft.com/office/drawing/2014/main" id="{78DC873D-3F54-4FA3-A409-BCF62808F13D}"/>
              </a:ext>
            </a:extLst>
          </p:cNvPr>
          <p:cNvSpPr txBox="1">
            <a:spLocks/>
          </p:cNvSpPr>
          <p:nvPr/>
        </p:nvSpPr>
        <p:spPr>
          <a:xfrm>
            <a:off x="7117824" y="265096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04</a:t>
            </a:r>
          </a:p>
        </p:txBody>
      </p:sp>
      <p:sp>
        <p:nvSpPr>
          <p:cNvPr id="36" name="Google Shape;483;p27">
            <a:extLst>
              <a:ext uri="{FF2B5EF4-FFF2-40B4-BE49-F238E27FC236}">
                <a16:creationId xmlns:a16="http://schemas.microsoft.com/office/drawing/2014/main" id="{3657241D-3110-44D3-9315-F71E6AE7CC99}"/>
              </a:ext>
            </a:extLst>
          </p:cNvPr>
          <p:cNvSpPr/>
          <p:nvPr/>
        </p:nvSpPr>
        <p:spPr>
          <a:xfrm>
            <a:off x="7117824" y="1567830"/>
            <a:ext cx="824100" cy="824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37" name="Google Shape;486;p27">
            <a:extLst>
              <a:ext uri="{FF2B5EF4-FFF2-40B4-BE49-F238E27FC236}">
                <a16:creationId xmlns:a16="http://schemas.microsoft.com/office/drawing/2014/main" id="{090D8A95-856D-4108-8F34-CEFD992B6383}"/>
              </a:ext>
            </a:extLst>
          </p:cNvPr>
          <p:cNvCxnSpPr>
            <a:cxnSpLocks/>
          </p:cNvCxnSpPr>
          <p:nvPr/>
        </p:nvCxnSpPr>
        <p:spPr>
          <a:xfrm>
            <a:off x="7117236" y="1958174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488;p27">
            <a:extLst>
              <a:ext uri="{FF2B5EF4-FFF2-40B4-BE49-F238E27FC236}">
                <a16:creationId xmlns:a16="http://schemas.microsoft.com/office/drawing/2014/main" id="{E75DA950-E9B4-40F9-BEE3-F654F9FCB4FD}"/>
              </a:ext>
            </a:extLst>
          </p:cNvPr>
          <p:cNvSpPr/>
          <p:nvPr/>
        </p:nvSpPr>
        <p:spPr>
          <a:xfrm>
            <a:off x="7941928" y="239194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71;p27">
            <a:extLst>
              <a:ext uri="{FF2B5EF4-FFF2-40B4-BE49-F238E27FC236}">
                <a16:creationId xmlns:a16="http://schemas.microsoft.com/office/drawing/2014/main" id="{6C4706DE-625E-4D2B-B735-BA9E6C55D40C}"/>
              </a:ext>
            </a:extLst>
          </p:cNvPr>
          <p:cNvSpPr txBox="1">
            <a:spLocks/>
          </p:cNvSpPr>
          <p:nvPr/>
        </p:nvSpPr>
        <p:spPr>
          <a:xfrm>
            <a:off x="6983439" y="3214824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pt-PT" dirty="0"/>
              <a:t>Visualização</a:t>
            </a:r>
          </a:p>
        </p:txBody>
      </p:sp>
      <p:grpSp>
        <p:nvGrpSpPr>
          <p:cNvPr id="46" name="Google Shape;11342;p60">
            <a:extLst>
              <a:ext uri="{FF2B5EF4-FFF2-40B4-BE49-F238E27FC236}">
                <a16:creationId xmlns:a16="http://schemas.microsoft.com/office/drawing/2014/main" id="{02BFA1FE-80FA-49EB-9E76-73AE03FF6D5F}"/>
              </a:ext>
            </a:extLst>
          </p:cNvPr>
          <p:cNvGrpSpPr/>
          <p:nvPr/>
        </p:nvGrpSpPr>
        <p:grpSpPr>
          <a:xfrm>
            <a:off x="907370" y="1778979"/>
            <a:ext cx="431710" cy="445769"/>
            <a:chOff x="1299146" y="3806507"/>
            <a:chExt cx="367990" cy="351312"/>
          </a:xfrm>
          <a:solidFill>
            <a:schemeClr val="bg2"/>
          </a:solidFill>
        </p:grpSpPr>
        <p:sp>
          <p:nvSpPr>
            <p:cNvPr id="47" name="Google Shape;11343;p60">
              <a:extLst>
                <a:ext uri="{FF2B5EF4-FFF2-40B4-BE49-F238E27FC236}">
                  <a16:creationId xmlns:a16="http://schemas.microsoft.com/office/drawing/2014/main" id="{86E4E996-1C09-482B-BA31-CD92F56C6135}"/>
                </a:ext>
              </a:extLst>
            </p:cNvPr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344;p60">
              <a:extLst>
                <a:ext uri="{FF2B5EF4-FFF2-40B4-BE49-F238E27FC236}">
                  <a16:creationId xmlns:a16="http://schemas.microsoft.com/office/drawing/2014/main" id="{7B9FF662-E1C7-4D9A-8F71-588BE17C3BB6}"/>
                </a:ext>
              </a:extLst>
            </p:cNvPr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0" name="Google Shape;482;p27">
            <a:extLst>
              <a:ext uri="{FF2B5EF4-FFF2-40B4-BE49-F238E27FC236}">
                <a16:creationId xmlns:a16="http://schemas.microsoft.com/office/drawing/2014/main" id="{81527887-0982-473E-97EA-5049431FB673}"/>
              </a:ext>
            </a:extLst>
          </p:cNvPr>
          <p:cNvSpPr/>
          <p:nvPr/>
        </p:nvSpPr>
        <p:spPr>
          <a:xfrm>
            <a:off x="2759912" y="1581981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10952;p60">
            <a:extLst>
              <a:ext uri="{FF2B5EF4-FFF2-40B4-BE49-F238E27FC236}">
                <a16:creationId xmlns:a16="http://schemas.microsoft.com/office/drawing/2014/main" id="{89E3BB93-E45B-4DA5-8212-F070CB80C703}"/>
              </a:ext>
            </a:extLst>
          </p:cNvPr>
          <p:cNvGrpSpPr/>
          <p:nvPr/>
        </p:nvGrpSpPr>
        <p:grpSpPr>
          <a:xfrm>
            <a:off x="2980952" y="1799298"/>
            <a:ext cx="406332" cy="405132"/>
            <a:chOff x="870939" y="2439293"/>
            <a:chExt cx="331993" cy="331993"/>
          </a:xfrm>
          <a:solidFill>
            <a:schemeClr val="bg2"/>
          </a:solidFill>
        </p:grpSpPr>
        <p:sp>
          <p:nvSpPr>
            <p:cNvPr id="52" name="Google Shape;10953;p60">
              <a:extLst>
                <a:ext uri="{FF2B5EF4-FFF2-40B4-BE49-F238E27FC236}">
                  <a16:creationId xmlns:a16="http://schemas.microsoft.com/office/drawing/2014/main" id="{EE540D7D-10EF-4D01-BF16-3F50679C27B1}"/>
                </a:ext>
              </a:extLst>
            </p:cNvPr>
            <p:cNvSpPr/>
            <p:nvPr/>
          </p:nvSpPr>
          <p:spPr>
            <a:xfrm>
              <a:off x="870939" y="2439293"/>
              <a:ext cx="331993" cy="331993"/>
            </a:xfrm>
            <a:custGeom>
              <a:avLst/>
              <a:gdLst/>
              <a:ahLst/>
              <a:cxnLst/>
              <a:rect l="l" t="t" r="r" b="b"/>
              <a:pathLst>
                <a:path w="10431" h="10431" extrusionOk="0">
                  <a:moveTo>
                    <a:pt x="9490" y="298"/>
                  </a:moveTo>
                  <a:cubicBezTo>
                    <a:pt x="9835" y="298"/>
                    <a:pt x="10121" y="584"/>
                    <a:pt x="10121" y="917"/>
                  </a:cubicBezTo>
                  <a:lnTo>
                    <a:pt x="10121" y="9513"/>
                  </a:lnTo>
                  <a:cubicBezTo>
                    <a:pt x="10121" y="9847"/>
                    <a:pt x="9835" y="10132"/>
                    <a:pt x="9490" y="10132"/>
                  </a:cubicBezTo>
                  <a:lnTo>
                    <a:pt x="7037" y="10132"/>
                  </a:lnTo>
                  <a:lnTo>
                    <a:pt x="7037" y="9156"/>
                  </a:lnTo>
                  <a:cubicBezTo>
                    <a:pt x="7037" y="9055"/>
                    <a:pt x="6960" y="9004"/>
                    <a:pt x="6883" y="9004"/>
                  </a:cubicBezTo>
                  <a:cubicBezTo>
                    <a:pt x="6805" y="9004"/>
                    <a:pt x="6728" y="9055"/>
                    <a:pt x="6728" y="9156"/>
                  </a:cubicBezTo>
                  <a:lnTo>
                    <a:pt x="6728" y="10132"/>
                  </a:lnTo>
                  <a:lnTo>
                    <a:pt x="3644" y="10132"/>
                  </a:lnTo>
                  <a:lnTo>
                    <a:pt x="3644" y="298"/>
                  </a:lnTo>
                  <a:lnTo>
                    <a:pt x="6728" y="298"/>
                  </a:lnTo>
                  <a:lnTo>
                    <a:pt x="6728" y="8347"/>
                  </a:lnTo>
                  <a:cubicBezTo>
                    <a:pt x="6728" y="8442"/>
                    <a:pt x="6805" y="8489"/>
                    <a:pt x="6883" y="8489"/>
                  </a:cubicBezTo>
                  <a:cubicBezTo>
                    <a:pt x="6960" y="8489"/>
                    <a:pt x="7037" y="8442"/>
                    <a:pt x="7037" y="8347"/>
                  </a:cubicBezTo>
                  <a:lnTo>
                    <a:pt x="7037" y="298"/>
                  </a:lnTo>
                  <a:close/>
                  <a:moveTo>
                    <a:pt x="918" y="0"/>
                  </a:moveTo>
                  <a:cubicBezTo>
                    <a:pt x="417" y="0"/>
                    <a:pt x="1" y="417"/>
                    <a:pt x="1" y="917"/>
                  </a:cubicBezTo>
                  <a:lnTo>
                    <a:pt x="1" y="2096"/>
                  </a:lnTo>
                  <a:cubicBezTo>
                    <a:pt x="1" y="2191"/>
                    <a:pt x="78" y="2239"/>
                    <a:pt x="156" y="2239"/>
                  </a:cubicBezTo>
                  <a:cubicBezTo>
                    <a:pt x="233" y="2239"/>
                    <a:pt x="310" y="2191"/>
                    <a:pt x="310" y="2096"/>
                  </a:cubicBezTo>
                  <a:lnTo>
                    <a:pt x="310" y="917"/>
                  </a:lnTo>
                  <a:cubicBezTo>
                    <a:pt x="310" y="584"/>
                    <a:pt x="596" y="298"/>
                    <a:pt x="941" y="298"/>
                  </a:cubicBezTo>
                  <a:lnTo>
                    <a:pt x="3394" y="298"/>
                  </a:lnTo>
                  <a:lnTo>
                    <a:pt x="3394" y="10132"/>
                  </a:lnTo>
                  <a:lnTo>
                    <a:pt x="941" y="10132"/>
                  </a:lnTo>
                  <a:cubicBezTo>
                    <a:pt x="596" y="10132"/>
                    <a:pt x="310" y="9847"/>
                    <a:pt x="310" y="9513"/>
                  </a:cubicBezTo>
                  <a:lnTo>
                    <a:pt x="310" y="2965"/>
                  </a:lnTo>
                  <a:cubicBezTo>
                    <a:pt x="310" y="2864"/>
                    <a:pt x="233" y="2813"/>
                    <a:pt x="156" y="2813"/>
                  </a:cubicBezTo>
                  <a:cubicBezTo>
                    <a:pt x="78" y="2813"/>
                    <a:pt x="1" y="2864"/>
                    <a:pt x="1" y="2965"/>
                  </a:cubicBezTo>
                  <a:lnTo>
                    <a:pt x="1" y="9513"/>
                  </a:lnTo>
                  <a:cubicBezTo>
                    <a:pt x="1" y="10013"/>
                    <a:pt x="417" y="10430"/>
                    <a:pt x="918" y="10430"/>
                  </a:cubicBezTo>
                  <a:lnTo>
                    <a:pt x="9514" y="10430"/>
                  </a:lnTo>
                  <a:cubicBezTo>
                    <a:pt x="10014" y="10430"/>
                    <a:pt x="10431" y="10013"/>
                    <a:pt x="10431" y="9513"/>
                  </a:cubicBezTo>
                  <a:lnTo>
                    <a:pt x="10431" y="917"/>
                  </a:lnTo>
                  <a:cubicBezTo>
                    <a:pt x="10431" y="417"/>
                    <a:pt x="10014" y="0"/>
                    <a:pt x="95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3" name="Google Shape;10954;p60">
              <a:extLst>
                <a:ext uri="{FF2B5EF4-FFF2-40B4-BE49-F238E27FC236}">
                  <a16:creationId xmlns:a16="http://schemas.microsoft.com/office/drawing/2014/main" id="{9A79A52A-9C39-4C4B-8108-9BB05404F80B}"/>
                </a:ext>
              </a:extLst>
            </p:cNvPr>
            <p:cNvSpPr/>
            <p:nvPr/>
          </p:nvSpPr>
          <p:spPr>
            <a:xfrm>
              <a:off x="908463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73" y="309"/>
                  </a:moveTo>
                  <a:cubicBezTo>
                    <a:pt x="844" y="309"/>
                    <a:pt x="989" y="471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ubicBezTo>
                    <a:pt x="661" y="310"/>
                    <a:pt x="667" y="309"/>
                    <a:pt x="673" y="309"/>
                  </a:cubicBezTo>
                  <a:close/>
                  <a:moveTo>
                    <a:pt x="655" y="0"/>
                  </a:moveTo>
                  <a:cubicBezTo>
                    <a:pt x="274" y="0"/>
                    <a:pt x="0" y="286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2" y="1310"/>
                    <a:pt x="1310" y="1012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4" name="Google Shape;10955;p60">
              <a:extLst>
                <a:ext uri="{FF2B5EF4-FFF2-40B4-BE49-F238E27FC236}">
                  <a16:creationId xmlns:a16="http://schemas.microsoft.com/office/drawing/2014/main" id="{25FF5A1E-12F4-48AF-9F14-7EACF29B1D57}"/>
                </a:ext>
              </a:extLst>
            </p:cNvPr>
            <p:cNvSpPr/>
            <p:nvPr/>
          </p:nvSpPr>
          <p:spPr>
            <a:xfrm>
              <a:off x="1015690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310"/>
                  </a:moveTo>
                  <a:cubicBezTo>
                    <a:pt x="858" y="310"/>
                    <a:pt x="1001" y="465"/>
                    <a:pt x="1001" y="655"/>
                  </a:cubicBezTo>
                  <a:cubicBezTo>
                    <a:pt x="1001" y="846"/>
                    <a:pt x="858" y="1001"/>
                    <a:pt x="656" y="1001"/>
                  </a:cubicBezTo>
                  <a:cubicBezTo>
                    <a:pt x="465" y="1001"/>
                    <a:pt x="322" y="846"/>
                    <a:pt x="322" y="655"/>
                  </a:cubicBezTo>
                  <a:cubicBezTo>
                    <a:pt x="322" y="465"/>
                    <a:pt x="465" y="310"/>
                    <a:pt x="656" y="310"/>
                  </a:cubicBez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cubicBezTo>
                    <a:pt x="1" y="1012"/>
                    <a:pt x="299" y="1310"/>
                    <a:pt x="656" y="1310"/>
                  </a:cubicBezTo>
                  <a:cubicBezTo>
                    <a:pt x="1013" y="1310"/>
                    <a:pt x="1311" y="1012"/>
                    <a:pt x="1311" y="655"/>
                  </a:cubicBezTo>
                  <a:cubicBezTo>
                    <a:pt x="1311" y="298"/>
                    <a:pt x="1013" y="0"/>
                    <a:pt x="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5" name="Google Shape;10956;p60">
              <a:extLst>
                <a:ext uri="{FF2B5EF4-FFF2-40B4-BE49-F238E27FC236}">
                  <a16:creationId xmlns:a16="http://schemas.microsoft.com/office/drawing/2014/main" id="{9C4176C0-443F-4AD3-AF1C-443D4529F99D}"/>
                </a:ext>
              </a:extLst>
            </p:cNvPr>
            <p:cNvSpPr/>
            <p:nvPr/>
          </p:nvSpPr>
          <p:spPr>
            <a:xfrm>
              <a:off x="1122567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310"/>
                  </a:moveTo>
                  <a:cubicBezTo>
                    <a:pt x="846" y="310"/>
                    <a:pt x="989" y="465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3" y="1310"/>
                    <a:pt x="1310" y="1012"/>
                    <a:pt x="1310" y="655"/>
                  </a:cubicBezTo>
                  <a:cubicBezTo>
                    <a:pt x="1310" y="298"/>
                    <a:pt x="1013" y="0"/>
                    <a:pt x="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6" name="Google Shape;10957;p60">
              <a:extLst>
                <a:ext uri="{FF2B5EF4-FFF2-40B4-BE49-F238E27FC236}">
                  <a16:creationId xmlns:a16="http://schemas.microsoft.com/office/drawing/2014/main" id="{67994F5A-3B4A-4FB8-BA44-313922A26B53}"/>
                </a:ext>
              </a:extLst>
            </p:cNvPr>
            <p:cNvSpPr/>
            <p:nvPr/>
          </p:nvSpPr>
          <p:spPr>
            <a:xfrm>
              <a:off x="913015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7" name="Google Shape;10958;p60">
              <a:extLst>
                <a:ext uri="{FF2B5EF4-FFF2-40B4-BE49-F238E27FC236}">
                  <a16:creationId xmlns:a16="http://schemas.microsoft.com/office/drawing/2014/main" id="{8A33C581-B02F-46A8-8D26-564717922225}"/>
                </a:ext>
              </a:extLst>
            </p:cNvPr>
            <p:cNvSpPr/>
            <p:nvPr/>
          </p:nvSpPr>
          <p:spPr>
            <a:xfrm>
              <a:off x="913015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8" name="Google Shape;10959;p60">
              <a:extLst>
                <a:ext uri="{FF2B5EF4-FFF2-40B4-BE49-F238E27FC236}">
                  <a16:creationId xmlns:a16="http://schemas.microsoft.com/office/drawing/2014/main" id="{CCA80BF4-BAAC-4E3E-8DF8-467ED6CCF0FD}"/>
                </a:ext>
              </a:extLst>
            </p:cNvPr>
            <p:cNvSpPr/>
            <p:nvPr/>
          </p:nvSpPr>
          <p:spPr>
            <a:xfrm>
              <a:off x="913015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9" name="Google Shape;10960;p60">
              <a:extLst>
                <a:ext uri="{FF2B5EF4-FFF2-40B4-BE49-F238E27FC236}">
                  <a16:creationId xmlns:a16="http://schemas.microsoft.com/office/drawing/2014/main" id="{331FCBE2-CB88-4CB7-AA2A-66ECB21F86E9}"/>
                </a:ext>
              </a:extLst>
            </p:cNvPr>
            <p:cNvSpPr/>
            <p:nvPr/>
          </p:nvSpPr>
          <p:spPr>
            <a:xfrm>
              <a:off x="894428" y="2474908"/>
              <a:ext cx="69384" cy="167508"/>
            </a:xfrm>
            <a:custGeom>
              <a:avLst/>
              <a:gdLst/>
              <a:ahLst/>
              <a:cxnLst/>
              <a:rect l="l" t="t" r="r" b="b"/>
              <a:pathLst>
                <a:path w="2180" h="5263" extrusionOk="0">
                  <a:moveTo>
                    <a:pt x="1870" y="298"/>
                  </a:moveTo>
                  <a:lnTo>
                    <a:pt x="1870" y="3703"/>
                  </a:lnTo>
                  <a:lnTo>
                    <a:pt x="287" y="3703"/>
                  </a:lnTo>
                  <a:lnTo>
                    <a:pt x="287" y="298"/>
                  </a:lnTo>
                  <a:close/>
                  <a:moveTo>
                    <a:pt x="1882" y="4001"/>
                  </a:moveTo>
                  <a:lnTo>
                    <a:pt x="1882" y="4953"/>
                  </a:lnTo>
                  <a:lnTo>
                    <a:pt x="299" y="4953"/>
                  </a:lnTo>
                  <a:lnTo>
                    <a:pt x="299" y="4001"/>
                  </a:lnTo>
                  <a:close/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lnTo>
                    <a:pt x="1" y="5120"/>
                  </a:lnTo>
                  <a:cubicBezTo>
                    <a:pt x="1" y="5203"/>
                    <a:pt x="84" y="5263"/>
                    <a:pt x="156" y="5263"/>
                  </a:cubicBezTo>
                  <a:lnTo>
                    <a:pt x="2025" y="5263"/>
                  </a:lnTo>
                  <a:cubicBezTo>
                    <a:pt x="2108" y="5263"/>
                    <a:pt x="2180" y="5192"/>
                    <a:pt x="2180" y="5120"/>
                  </a:cubicBezTo>
                  <a:lnTo>
                    <a:pt x="2180" y="143"/>
                  </a:lnTo>
                  <a:cubicBezTo>
                    <a:pt x="2180" y="60"/>
                    <a:pt x="2108" y="0"/>
                    <a:pt x="2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0" name="Google Shape;10961;p60">
              <a:extLst>
                <a:ext uri="{FF2B5EF4-FFF2-40B4-BE49-F238E27FC236}">
                  <a16:creationId xmlns:a16="http://schemas.microsoft.com/office/drawing/2014/main" id="{7C2EF2A8-7C7E-4112-A577-B99F0267BB4C}"/>
                </a:ext>
              </a:extLst>
            </p:cNvPr>
            <p:cNvSpPr/>
            <p:nvPr/>
          </p:nvSpPr>
          <p:spPr>
            <a:xfrm>
              <a:off x="1002068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1" y="322"/>
                  </a:moveTo>
                  <a:lnTo>
                    <a:pt x="1881" y="3727"/>
                  </a:lnTo>
                  <a:lnTo>
                    <a:pt x="298" y="3727"/>
                  </a:lnTo>
                  <a:lnTo>
                    <a:pt x="298" y="322"/>
                  </a:lnTo>
                  <a:close/>
                  <a:moveTo>
                    <a:pt x="1881" y="4025"/>
                  </a:moveTo>
                  <a:lnTo>
                    <a:pt x="1881" y="4977"/>
                  </a:lnTo>
                  <a:lnTo>
                    <a:pt x="298" y="4977"/>
                  </a:lnTo>
                  <a:lnTo>
                    <a:pt x="298" y="4025"/>
                  </a:lnTo>
                  <a:close/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lnTo>
                    <a:pt x="0" y="5144"/>
                  </a:lnTo>
                  <a:cubicBezTo>
                    <a:pt x="0" y="5227"/>
                    <a:pt x="72" y="5287"/>
                    <a:pt x="155" y="5287"/>
                  </a:cubicBezTo>
                  <a:lnTo>
                    <a:pt x="2024" y="5287"/>
                  </a:lnTo>
                  <a:cubicBezTo>
                    <a:pt x="2120" y="5287"/>
                    <a:pt x="2179" y="5216"/>
                    <a:pt x="2179" y="5144"/>
                  </a:cubicBezTo>
                  <a:lnTo>
                    <a:pt x="2179" y="167"/>
                  </a:lnTo>
                  <a:cubicBezTo>
                    <a:pt x="2179" y="84"/>
                    <a:pt x="2120" y="1"/>
                    <a:pt x="2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1" name="Google Shape;10962;p60">
              <a:extLst>
                <a:ext uri="{FF2B5EF4-FFF2-40B4-BE49-F238E27FC236}">
                  <a16:creationId xmlns:a16="http://schemas.microsoft.com/office/drawing/2014/main" id="{E8E058CD-AF22-439A-8B00-5B94CC41311E}"/>
                </a:ext>
              </a:extLst>
            </p:cNvPr>
            <p:cNvSpPr/>
            <p:nvPr/>
          </p:nvSpPr>
          <p:spPr>
            <a:xfrm>
              <a:off x="1108531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2" y="322"/>
                  </a:moveTo>
                  <a:lnTo>
                    <a:pt x="1882" y="3727"/>
                  </a:lnTo>
                  <a:lnTo>
                    <a:pt x="299" y="3727"/>
                  </a:lnTo>
                  <a:lnTo>
                    <a:pt x="299" y="322"/>
                  </a:lnTo>
                  <a:close/>
                  <a:moveTo>
                    <a:pt x="1882" y="4025"/>
                  </a:moveTo>
                  <a:lnTo>
                    <a:pt x="1882" y="4977"/>
                  </a:lnTo>
                  <a:lnTo>
                    <a:pt x="299" y="4977"/>
                  </a:lnTo>
                  <a:lnTo>
                    <a:pt x="299" y="4025"/>
                  </a:lnTo>
                  <a:close/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5144"/>
                  </a:lnTo>
                  <a:cubicBezTo>
                    <a:pt x="1" y="5227"/>
                    <a:pt x="84" y="5287"/>
                    <a:pt x="156" y="5287"/>
                  </a:cubicBezTo>
                  <a:lnTo>
                    <a:pt x="2025" y="5287"/>
                  </a:lnTo>
                  <a:cubicBezTo>
                    <a:pt x="2120" y="5287"/>
                    <a:pt x="2180" y="5216"/>
                    <a:pt x="2180" y="5144"/>
                  </a:cubicBezTo>
                  <a:lnTo>
                    <a:pt x="2180" y="167"/>
                  </a:lnTo>
                  <a:cubicBezTo>
                    <a:pt x="2180" y="84"/>
                    <a:pt x="2120" y="1"/>
                    <a:pt x="2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2" name="Google Shape;10963;p60">
              <a:extLst>
                <a:ext uri="{FF2B5EF4-FFF2-40B4-BE49-F238E27FC236}">
                  <a16:creationId xmlns:a16="http://schemas.microsoft.com/office/drawing/2014/main" id="{BD7E6DEE-2273-43F8-9705-B32EDCE8F05F}"/>
                </a:ext>
              </a:extLst>
            </p:cNvPr>
            <p:cNvSpPr/>
            <p:nvPr/>
          </p:nvSpPr>
          <p:spPr>
            <a:xfrm>
              <a:off x="1127118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3" name="Google Shape;10964;p60">
              <a:extLst>
                <a:ext uri="{FF2B5EF4-FFF2-40B4-BE49-F238E27FC236}">
                  <a16:creationId xmlns:a16="http://schemas.microsoft.com/office/drawing/2014/main" id="{6A72CB9A-3A93-4C5A-A448-31D12232852F}"/>
                </a:ext>
              </a:extLst>
            </p:cNvPr>
            <p:cNvSpPr/>
            <p:nvPr/>
          </p:nvSpPr>
          <p:spPr>
            <a:xfrm>
              <a:off x="1127118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4" name="Google Shape;10965;p60">
              <a:extLst>
                <a:ext uri="{FF2B5EF4-FFF2-40B4-BE49-F238E27FC236}">
                  <a16:creationId xmlns:a16="http://schemas.microsoft.com/office/drawing/2014/main" id="{84AFFCFE-58DB-4CEA-834E-3BE7DFE0E686}"/>
                </a:ext>
              </a:extLst>
            </p:cNvPr>
            <p:cNvSpPr/>
            <p:nvPr/>
          </p:nvSpPr>
          <p:spPr>
            <a:xfrm>
              <a:off x="1127118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5" name="Google Shape;10966;p60">
              <a:extLst>
                <a:ext uri="{FF2B5EF4-FFF2-40B4-BE49-F238E27FC236}">
                  <a16:creationId xmlns:a16="http://schemas.microsoft.com/office/drawing/2014/main" id="{23C56C14-1636-41B0-B2B4-EC2B108447F8}"/>
                </a:ext>
              </a:extLst>
            </p:cNvPr>
            <p:cNvSpPr/>
            <p:nvPr/>
          </p:nvSpPr>
          <p:spPr>
            <a:xfrm>
              <a:off x="1020624" y="2504094"/>
              <a:ext cx="32241" cy="9867"/>
            </a:xfrm>
            <a:custGeom>
              <a:avLst/>
              <a:gdLst/>
              <a:ahLst/>
              <a:cxnLst/>
              <a:rect l="l" t="t" r="r" b="b"/>
              <a:pathLst>
                <a:path w="1013" h="310" extrusionOk="0">
                  <a:moveTo>
                    <a:pt x="203" y="0"/>
                  </a:moveTo>
                  <a:cubicBezTo>
                    <a:pt x="1" y="12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6" name="Google Shape;10967;p60">
              <a:extLst>
                <a:ext uri="{FF2B5EF4-FFF2-40B4-BE49-F238E27FC236}">
                  <a16:creationId xmlns:a16="http://schemas.microsoft.com/office/drawing/2014/main" id="{FDD1D25C-99E2-4809-8CD1-51DC3B924503}"/>
                </a:ext>
              </a:extLst>
            </p:cNvPr>
            <p:cNvSpPr/>
            <p:nvPr/>
          </p:nvSpPr>
          <p:spPr>
            <a:xfrm>
              <a:off x="1020624" y="2532898"/>
              <a:ext cx="32241" cy="10248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203" y="0"/>
                  </a:moveTo>
                  <a:cubicBezTo>
                    <a:pt x="1" y="24"/>
                    <a:pt x="1" y="322"/>
                    <a:pt x="203" y="322"/>
                  </a:cubicBezTo>
                  <a:lnTo>
                    <a:pt x="822" y="322"/>
                  </a:lnTo>
                  <a:cubicBezTo>
                    <a:pt x="1013" y="322"/>
                    <a:pt x="101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7" name="Google Shape;10968;p60">
              <a:extLst>
                <a:ext uri="{FF2B5EF4-FFF2-40B4-BE49-F238E27FC236}">
                  <a16:creationId xmlns:a16="http://schemas.microsoft.com/office/drawing/2014/main" id="{319B61D2-CAED-4CA3-A25A-42BA459194CE}"/>
                </a:ext>
              </a:extLst>
            </p:cNvPr>
            <p:cNvSpPr/>
            <p:nvPr/>
          </p:nvSpPr>
          <p:spPr>
            <a:xfrm>
              <a:off x="1020624" y="2562052"/>
              <a:ext cx="32241" cy="9898"/>
            </a:xfrm>
            <a:custGeom>
              <a:avLst/>
              <a:gdLst/>
              <a:ahLst/>
              <a:cxnLst/>
              <a:rect l="l" t="t" r="r" b="b"/>
              <a:pathLst>
                <a:path w="1013" h="311" extrusionOk="0">
                  <a:moveTo>
                    <a:pt x="203" y="1"/>
                  </a:moveTo>
                  <a:cubicBezTo>
                    <a:pt x="1" y="13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1"/>
                    <a:pt x="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69" name="Google Shape;12468;p62">
            <a:extLst>
              <a:ext uri="{FF2B5EF4-FFF2-40B4-BE49-F238E27FC236}">
                <a16:creationId xmlns:a16="http://schemas.microsoft.com/office/drawing/2014/main" id="{AE043523-0EC1-4F03-A981-7364A2C40CE6}"/>
              </a:ext>
            </a:extLst>
          </p:cNvPr>
          <p:cNvGrpSpPr/>
          <p:nvPr/>
        </p:nvGrpSpPr>
        <p:grpSpPr>
          <a:xfrm>
            <a:off x="5191380" y="1768407"/>
            <a:ext cx="426288" cy="460994"/>
            <a:chOff x="2639038" y="2894942"/>
            <a:chExt cx="355612" cy="355612"/>
          </a:xfrm>
          <a:solidFill>
            <a:schemeClr val="bg2"/>
          </a:solidFill>
        </p:grpSpPr>
        <p:sp>
          <p:nvSpPr>
            <p:cNvPr id="70" name="Google Shape;12469;p62">
              <a:extLst>
                <a:ext uri="{FF2B5EF4-FFF2-40B4-BE49-F238E27FC236}">
                  <a16:creationId xmlns:a16="http://schemas.microsoft.com/office/drawing/2014/main" id="{86757832-D397-4412-B6A5-164B28FDFF50}"/>
                </a:ext>
              </a:extLst>
            </p:cNvPr>
            <p:cNvSpPr/>
            <p:nvPr/>
          </p:nvSpPr>
          <p:spPr>
            <a:xfrm>
              <a:off x="2748479" y="2894942"/>
              <a:ext cx="246171" cy="304119"/>
            </a:xfrm>
            <a:custGeom>
              <a:avLst/>
              <a:gdLst/>
              <a:ahLst/>
              <a:cxnLst/>
              <a:rect l="l" t="t" r="r" b="b"/>
              <a:pathLst>
                <a:path w="7740" h="9562" extrusionOk="0">
                  <a:moveTo>
                    <a:pt x="7168" y="1930"/>
                  </a:moveTo>
                  <a:cubicBezTo>
                    <a:pt x="7299" y="1930"/>
                    <a:pt x="7406" y="2037"/>
                    <a:pt x="7406" y="2168"/>
                  </a:cubicBezTo>
                  <a:lnTo>
                    <a:pt x="7418" y="3156"/>
                  </a:lnTo>
                  <a:cubicBezTo>
                    <a:pt x="7418" y="3287"/>
                    <a:pt x="7311" y="3394"/>
                    <a:pt x="7180" y="3394"/>
                  </a:cubicBezTo>
                  <a:lnTo>
                    <a:pt x="6882" y="3394"/>
                  </a:lnTo>
                  <a:lnTo>
                    <a:pt x="6882" y="2715"/>
                  </a:lnTo>
                  <a:cubicBezTo>
                    <a:pt x="6882" y="2632"/>
                    <a:pt x="6811" y="2561"/>
                    <a:pt x="6715" y="2561"/>
                  </a:cubicBezTo>
                  <a:cubicBezTo>
                    <a:pt x="6632" y="2561"/>
                    <a:pt x="6549" y="2632"/>
                    <a:pt x="6549" y="2715"/>
                  </a:cubicBezTo>
                  <a:lnTo>
                    <a:pt x="6549" y="3394"/>
                  </a:lnTo>
                  <a:lnTo>
                    <a:pt x="6096" y="3394"/>
                  </a:lnTo>
                  <a:lnTo>
                    <a:pt x="6096" y="1930"/>
                  </a:lnTo>
                  <a:close/>
                  <a:moveTo>
                    <a:pt x="4549" y="1"/>
                  </a:moveTo>
                  <a:cubicBezTo>
                    <a:pt x="4227" y="1"/>
                    <a:pt x="3965" y="251"/>
                    <a:pt x="3965" y="572"/>
                  </a:cubicBezTo>
                  <a:lnTo>
                    <a:pt x="3965" y="1608"/>
                  </a:lnTo>
                  <a:lnTo>
                    <a:pt x="3239" y="1608"/>
                  </a:lnTo>
                  <a:cubicBezTo>
                    <a:pt x="3144" y="1608"/>
                    <a:pt x="3072" y="1680"/>
                    <a:pt x="3072" y="1763"/>
                  </a:cubicBezTo>
                  <a:cubicBezTo>
                    <a:pt x="3072" y="1858"/>
                    <a:pt x="3144" y="1930"/>
                    <a:pt x="3239" y="1930"/>
                  </a:cubicBezTo>
                  <a:lnTo>
                    <a:pt x="3965" y="1930"/>
                  </a:lnTo>
                  <a:lnTo>
                    <a:pt x="3965" y="3394"/>
                  </a:lnTo>
                  <a:lnTo>
                    <a:pt x="3417" y="3394"/>
                  </a:lnTo>
                  <a:lnTo>
                    <a:pt x="3417" y="3013"/>
                  </a:lnTo>
                  <a:cubicBezTo>
                    <a:pt x="3417" y="2930"/>
                    <a:pt x="3334" y="2858"/>
                    <a:pt x="3251" y="2858"/>
                  </a:cubicBezTo>
                  <a:cubicBezTo>
                    <a:pt x="3155" y="2858"/>
                    <a:pt x="3084" y="2930"/>
                    <a:pt x="3084" y="3013"/>
                  </a:cubicBezTo>
                  <a:lnTo>
                    <a:pt x="3084" y="3394"/>
                  </a:lnTo>
                  <a:lnTo>
                    <a:pt x="2382" y="3394"/>
                  </a:lnTo>
                  <a:lnTo>
                    <a:pt x="2382" y="2715"/>
                  </a:lnTo>
                  <a:cubicBezTo>
                    <a:pt x="2382" y="2632"/>
                    <a:pt x="2310" y="2561"/>
                    <a:pt x="2227" y="2561"/>
                  </a:cubicBezTo>
                  <a:cubicBezTo>
                    <a:pt x="2132" y="2561"/>
                    <a:pt x="2060" y="2632"/>
                    <a:pt x="2060" y="2715"/>
                  </a:cubicBezTo>
                  <a:lnTo>
                    <a:pt x="2060" y="3394"/>
                  </a:lnTo>
                  <a:lnTo>
                    <a:pt x="1358" y="3394"/>
                  </a:lnTo>
                  <a:lnTo>
                    <a:pt x="1358" y="3013"/>
                  </a:lnTo>
                  <a:cubicBezTo>
                    <a:pt x="1358" y="2930"/>
                    <a:pt x="1286" y="2858"/>
                    <a:pt x="1191" y="2858"/>
                  </a:cubicBezTo>
                  <a:cubicBezTo>
                    <a:pt x="1108" y="2858"/>
                    <a:pt x="1036" y="2930"/>
                    <a:pt x="1036" y="3013"/>
                  </a:cubicBezTo>
                  <a:lnTo>
                    <a:pt x="1036" y="3394"/>
                  </a:lnTo>
                  <a:lnTo>
                    <a:pt x="334" y="3394"/>
                  </a:lnTo>
                  <a:lnTo>
                    <a:pt x="334" y="2715"/>
                  </a:lnTo>
                  <a:cubicBezTo>
                    <a:pt x="334" y="2632"/>
                    <a:pt x="262" y="2561"/>
                    <a:pt x="167" y="2561"/>
                  </a:cubicBezTo>
                  <a:cubicBezTo>
                    <a:pt x="84" y="2561"/>
                    <a:pt x="0" y="2632"/>
                    <a:pt x="0" y="2715"/>
                  </a:cubicBezTo>
                  <a:lnTo>
                    <a:pt x="0" y="3549"/>
                  </a:lnTo>
                  <a:lnTo>
                    <a:pt x="0" y="4799"/>
                  </a:lnTo>
                  <a:cubicBezTo>
                    <a:pt x="0" y="4894"/>
                    <a:pt x="84" y="4966"/>
                    <a:pt x="167" y="4966"/>
                  </a:cubicBezTo>
                  <a:cubicBezTo>
                    <a:pt x="262" y="4966"/>
                    <a:pt x="334" y="4894"/>
                    <a:pt x="334" y="4799"/>
                  </a:cubicBezTo>
                  <a:lnTo>
                    <a:pt x="334" y="3716"/>
                  </a:lnTo>
                  <a:lnTo>
                    <a:pt x="3977" y="3716"/>
                  </a:lnTo>
                  <a:lnTo>
                    <a:pt x="3977" y="5692"/>
                  </a:lnTo>
                  <a:cubicBezTo>
                    <a:pt x="3977" y="5787"/>
                    <a:pt x="4048" y="5859"/>
                    <a:pt x="4144" y="5859"/>
                  </a:cubicBezTo>
                  <a:cubicBezTo>
                    <a:pt x="4227" y="5859"/>
                    <a:pt x="4310" y="5787"/>
                    <a:pt x="4310" y="5692"/>
                  </a:cubicBezTo>
                  <a:lnTo>
                    <a:pt x="4310" y="560"/>
                  </a:lnTo>
                  <a:cubicBezTo>
                    <a:pt x="4310" y="429"/>
                    <a:pt x="4406" y="322"/>
                    <a:pt x="4549" y="322"/>
                  </a:cubicBezTo>
                  <a:lnTo>
                    <a:pt x="5525" y="322"/>
                  </a:lnTo>
                  <a:cubicBezTo>
                    <a:pt x="5656" y="322"/>
                    <a:pt x="5763" y="429"/>
                    <a:pt x="5763" y="560"/>
                  </a:cubicBezTo>
                  <a:lnTo>
                    <a:pt x="5763" y="8871"/>
                  </a:lnTo>
                  <a:cubicBezTo>
                    <a:pt x="5763" y="9073"/>
                    <a:pt x="5596" y="9240"/>
                    <a:pt x="5394" y="9240"/>
                  </a:cubicBezTo>
                  <a:lnTo>
                    <a:pt x="1727" y="9240"/>
                  </a:lnTo>
                  <a:cubicBezTo>
                    <a:pt x="1643" y="9240"/>
                    <a:pt x="1572" y="9312"/>
                    <a:pt x="1572" y="9407"/>
                  </a:cubicBezTo>
                  <a:cubicBezTo>
                    <a:pt x="1572" y="9490"/>
                    <a:pt x="1643" y="9562"/>
                    <a:pt x="1727" y="9562"/>
                  </a:cubicBezTo>
                  <a:lnTo>
                    <a:pt x="5394" y="9562"/>
                  </a:lnTo>
                  <a:cubicBezTo>
                    <a:pt x="5787" y="9562"/>
                    <a:pt x="6108" y="9252"/>
                    <a:pt x="6108" y="8847"/>
                  </a:cubicBezTo>
                  <a:lnTo>
                    <a:pt x="6108" y="3704"/>
                  </a:lnTo>
                  <a:lnTo>
                    <a:pt x="7180" y="3704"/>
                  </a:lnTo>
                  <a:cubicBezTo>
                    <a:pt x="7489" y="3704"/>
                    <a:pt x="7739" y="3454"/>
                    <a:pt x="7739" y="3120"/>
                  </a:cubicBezTo>
                  <a:lnTo>
                    <a:pt x="7739" y="2144"/>
                  </a:lnTo>
                  <a:cubicBezTo>
                    <a:pt x="7739" y="1858"/>
                    <a:pt x="7489" y="1608"/>
                    <a:pt x="7180" y="1608"/>
                  </a:cubicBezTo>
                  <a:lnTo>
                    <a:pt x="6108" y="1608"/>
                  </a:lnTo>
                  <a:lnTo>
                    <a:pt x="6108" y="572"/>
                  </a:lnTo>
                  <a:cubicBezTo>
                    <a:pt x="6108" y="263"/>
                    <a:pt x="5858" y="1"/>
                    <a:pt x="5525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470;p62">
              <a:extLst>
                <a:ext uri="{FF2B5EF4-FFF2-40B4-BE49-F238E27FC236}">
                  <a16:creationId xmlns:a16="http://schemas.microsoft.com/office/drawing/2014/main" id="{9A294F2C-12E4-4201-9CFF-19A877CA9CBE}"/>
                </a:ext>
              </a:extLst>
            </p:cNvPr>
            <p:cNvSpPr/>
            <p:nvPr/>
          </p:nvSpPr>
          <p:spPr>
            <a:xfrm>
              <a:off x="2639038" y="2945703"/>
              <a:ext cx="246552" cy="304851"/>
            </a:xfrm>
            <a:custGeom>
              <a:avLst/>
              <a:gdLst/>
              <a:ahLst/>
              <a:cxnLst/>
              <a:rect l="l" t="t" r="r" b="b"/>
              <a:pathLst>
                <a:path w="7752" h="9585" extrusionOk="0">
                  <a:moveTo>
                    <a:pt x="3429" y="7989"/>
                  </a:moveTo>
                  <a:lnTo>
                    <a:pt x="3429" y="9013"/>
                  </a:lnTo>
                  <a:cubicBezTo>
                    <a:pt x="3429" y="9144"/>
                    <a:pt x="3322" y="9251"/>
                    <a:pt x="3191" y="9251"/>
                  </a:cubicBezTo>
                  <a:lnTo>
                    <a:pt x="2215" y="9251"/>
                  </a:lnTo>
                  <a:cubicBezTo>
                    <a:pt x="2072" y="9251"/>
                    <a:pt x="1977" y="9144"/>
                    <a:pt x="1977" y="9013"/>
                  </a:cubicBezTo>
                  <a:lnTo>
                    <a:pt x="1977" y="7989"/>
                  </a:lnTo>
                  <a:close/>
                  <a:moveTo>
                    <a:pt x="2358" y="0"/>
                  </a:moveTo>
                  <a:cubicBezTo>
                    <a:pt x="1977" y="0"/>
                    <a:pt x="1643" y="322"/>
                    <a:pt x="1643" y="715"/>
                  </a:cubicBezTo>
                  <a:lnTo>
                    <a:pt x="1643" y="5870"/>
                  </a:lnTo>
                  <a:lnTo>
                    <a:pt x="572" y="5870"/>
                  </a:lnTo>
                  <a:cubicBezTo>
                    <a:pt x="262" y="5870"/>
                    <a:pt x="0" y="6120"/>
                    <a:pt x="0" y="6430"/>
                  </a:cubicBezTo>
                  <a:lnTo>
                    <a:pt x="0" y="7418"/>
                  </a:lnTo>
                  <a:cubicBezTo>
                    <a:pt x="0" y="7727"/>
                    <a:pt x="250" y="7977"/>
                    <a:pt x="572" y="7977"/>
                  </a:cubicBezTo>
                  <a:lnTo>
                    <a:pt x="1643" y="7977"/>
                  </a:lnTo>
                  <a:lnTo>
                    <a:pt x="1643" y="9013"/>
                  </a:lnTo>
                  <a:cubicBezTo>
                    <a:pt x="1643" y="9323"/>
                    <a:pt x="1905" y="9585"/>
                    <a:pt x="2215" y="9585"/>
                  </a:cubicBezTo>
                  <a:lnTo>
                    <a:pt x="3191" y="9585"/>
                  </a:lnTo>
                  <a:cubicBezTo>
                    <a:pt x="3513" y="9585"/>
                    <a:pt x="3763" y="9335"/>
                    <a:pt x="3763" y="9013"/>
                  </a:cubicBezTo>
                  <a:lnTo>
                    <a:pt x="3763" y="7977"/>
                  </a:lnTo>
                  <a:lnTo>
                    <a:pt x="4489" y="7977"/>
                  </a:lnTo>
                  <a:cubicBezTo>
                    <a:pt x="4584" y="7977"/>
                    <a:pt x="4656" y="7906"/>
                    <a:pt x="4656" y="7823"/>
                  </a:cubicBezTo>
                  <a:cubicBezTo>
                    <a:pt x="4656" y="7727"/>
                    <a:pt x="4584" y="7656"/>
                    <a:pt x="4489" y="7656"/>
                  </a:cubicBezTo>
                  <a:lnTo>
                    <a:pt x="560" y="7656"/>
                  </a:lnTo>
                  <a:cubicBezTo>
                    <a:pt x="429" y="7656"/>
                    <a:pt x="322" y="7549"/>
                    <a:pt x="322" y="7418"/>
                  </a:cubicBezTo>
                  <a:lnTo>
                    <a:pt x="322" y="6430"/>
                  </a:lnTo>
                  <a:cubicBezTo>
                    <a:pt x="322" y="6299"/>
                    <a:pt x="429" y="6192"/>
                    <a:pt x="560" y="6192"/>
                  </a:cubicBezTo>
                  <a:lnTo>
                    <a:pt x="1120" y="6192"/>
                  </a:lnTo>
                  <a:lnTo>
                    <a:pt x="1120" y="6870"/>
                  </a:lnTo>
                  <a:cubicBezTo>
                    <a:pt x="1120" y="6954"/>
                    <a:pt x="1203" y="7025"/>
                    <a:pt x="1286" y="7025"/>
                  </a:cubicBezTo>
                  <a:cubicBezTo>
                    <a:pt x="1382" y="7025"/>
                    <a:pt x="1453" y="6954"/>
                    <a:pt x="1453" y="6870"/>
                  </a:cubicBezTo>
                  <a:lnTo>
                    <a:pt x="1453" y="6192"/>
                  </a:lnTo>
                  <a:lnTo>
                    <a:pt x="2155" y="6192"/>
                  </a:lnTo>
                  <a:lnTo>
                    <a:pt x="2155" y="6608"/>
                  </a:lnTo>
                  <a:cubicBezTo>
                    <a:pt x="2155" y="6704"/>
                    <a:pt x="2227" y="6775"/>
                    <a:pt x="2322" y="6775"/>
                  </a:cubicBezTo>
                  <a:cubicBezTo>
                    <a:pt x="2405" y="6775"/>
                    <a:pt x="2477" y="6704"/>
                    <a:pt x="2477" y="6608"/>
                  </a:cubicBezTo>
                  <a:lnTo>
                    <a:pt x="2477" y="6192"/>
                  </a:lnTo>
                  <a:lnTo>
                    <a:pt x="3179" y="6192"/>
                  </a:lnTo>
                  <a:lnTo>
                    <a:pt x="3179" y="6870"/>
                  </a:lnTo>
                  <a:cubicBezTo>
                    <a:pt x="3179" y="6954"/>
                    <a:pt x="3239" y="7013"/>
                    <a:pt x="3334" y="7025"/>
                  </a:cubicBezTo>
                  <a:lnTo>
                    <a:pt x="3358" y="7025"/>
                  </a:lnTo>
                  <a:cubicBezTo>
                    <a:pt x="3453" y="7025"/>
                    <a:pt x="3525" y="6954"/>
                    <a:pt x="3525" y="6870"/>
                  </a:cubicBezTo>
                  <a:lnTo>
                    <a:pt x="3525" y="6192"/>
                  </a:lnTo>
                  <a:lnTo>
                    <a:pt x="4227" y="6192"/>
                  </a:lnTo>
                  <a:lnTo>
                    <a:pt x="4227" y="6608"/>
                  </a:lnTo>
                  <a:cubicBezTo>
                    <a:pt x="4227" y="6704"/>
                    <a:pt x="4299" y="6775"/>
                    <a:pt x="4382" y="6775"/>
                  </a:cubicBezTo>
                  <a:cubicBezTo>
                    <a:pt x="4477" y="6775"/>
                    <a:pt x="4549" y="6704"/>
                    <a:pt x="4549" y="6608"/>
                  </a:cubicBezTo>
                  <a:lnTo>
                    <a:pt x="4549" y="6192"/>
                  </a:lnTo>
                  <a:lnTo>
                    <a:pt x="5251" y="6192"/>
                  </a:lnTo>
                  <a:lnTo>
                    <a:pt x="5251" y="6870"/>
                  </a:lnTo>
                  <a:cubicBezTo>
                    <a:pt x="5251" y="6954"/>
                    <a:pt x="5323" y="7025"/>
                    <a:pt x="5418" y="7025"/>
                  </a:cubicBezTo>
                  <a:cubicBezTo>
                    <a:pt x="5501" y="7025"/>
                    <a:pt x="5573" y="6954"/>
                    <a:pt x="5573" y="6870"/>
                  </a:cubicBezTo>
                  <a:lnTo>
                    <a:pt x="5573" y="6192"/>
                  </a:lnTo>
                  <a:lnTo>
                    <a:pt x="6275" y="6192"/>
                  </a:lnTo>
                  <a:lnTo>
                    <a:pt x="6275" y="6608"/>
                  </a:lnTo>
                  <a:cubicBezTo>
                    <a:pt x="6275" y="6704"/>
                    <a:pt x="6346" y="6775"/>
                    <a:pt x="6442" y="6775"/>
                  </a:cubicBezTo>
                  <a:cubicBezTo>
                    <a:pt x="6525" y="6775"/>
                    <a:pt x="6608" y="6704"/>
                    <a:pt x="6608" y="6608"/>
                  </a:cubicBezTo>
                  <a:lnTo>
                    <a:pt x="6608" y="6192"/>
                  </a:lnTo>
                  <a:lnTo>
                    <a:pt x="7418" y="6192"/>
                  </a:lnTo>
                  <a:lnTo>
                    <a:pt x="7418" y="6870"/>
                  </a:lnTo>
                  <a:cubicBezTo>
                    <a:pt x="7418" y="6954"/>
                    <a:pt x="7501" y="7025"/>
                    <a:pt x="7585" y="7025"/>
                  </a:cubicBezTo>
                  <a:cubicBezTo>
                    <a:pt x="7680" y="7025"/>
                    <a:pt x="7751" y="6954"/>
                    <a:pt x="7751" y="6870"/>
                  </a:cubicBezTo>
                  <a:lnTo>
                    <a:pt x="7751" y="5965"/>
                  </a:lnTo>
                  <a:lnTo>
                    <a:pt x="7751" y="4775"/>
                  </a:lnTo>
                  <a:cubicBezTo>
                    <a:pt x="7751" y="4679"/>
                    <a:pt x="7680" y="4608"/>
                    <a:pt x="7585" y="4608"/>
                  </a:cubicBezTo>
                  <a:cubicBezTo>
                    <a:pt x="7501" y="4608"/>
                    <a:pt x="7418" y="4679"/>
                    <a:pt x="7418" y="4775"/>
                  </a:cubicBezTo>
                  <a:lnTo>
                    <a:pt x="7418" y="5858"/>
                  </a:lnTo>
                  <a:lnTo>
                    <a:pt x="3775" y="5858"/>
                  </a:lnTo>
                  <a:lnTo>
                    <a:pt x="3775" y="3882"/>
                  </a:lnTo>
                  <a:cubicBezTo>
                    <a:pt x="3775" y="3786"/>
                    <a:pt x="3703" y="3715"/>
                    <a:pt x="3608" y="3715"/>
                  </a:cubicBezTo>
                  <a:cubicBezTo>
                    <a:pt x="3525" y="3715"/>
                    <a:pt x="3441" y="3786"/>
                    <a:pt x="3441" y="3882"/>
                  </a:cubicBezTo>
                  <a:lnTo>
                    <a:pt x="3441" y="5858"/>
                  </a:lnTo>
                  <a:lnTo>
                    <a:pt x="1989" y="5858"/>
                  </a:lnTo>
                  <a:lnTo>
                    <a:pt x="1989" y="703"/>
                  </a:lnTo>
                  <a:cubicBezTo>
                    <a:pt x="1989" y="500"/>
                    <a:pt x="2155" y="334"/>
                    <a:pt x="2358" y="334"/>
                  </a:cubicBezTo>
                  <a:lnTo>
                    <a:pt x="6025" y="334"/>
                  </a:lnTo>
                  <a:cubicBezTo>
                    <a:pt x="6108" y="334"/>
                    <a:pt x="6192" y="262"/>
                    <a:pt x="6192" y="167"/>
                  </a:cubicBezTo>
                  <a:cubicBezTo>
                    <a:pt x="6192" y="84"/>
                    <a:pt x="6108" y="0"/>
                    <a:pt x="6025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12608;p62">
            <a:extLst>
              <a:ext uri="{FF2B5EF4-FFF2-40B4-BE49-F238E27FC236}">
                <a16:creationId xmlns:a16="http://schemas.microsoft.com/office/drawing/2014/main" id="{23EBC3CC-B10E-415F-A455-CEBB097D5F5D}"/>
              </a:ext>
            </a:extLst>
          </p:cNvPr>
          <p:cNvGrpSpPr/>
          <p:nvPr/>
        </p:nvGrpSpPr>
        <p:grpSpPr>
          <a:xfrm>
            <a:off x="7268624" y="1799227"/>
            <a:ext cx="514536" cy="420439"/>
            <a:chOff x="2903337" y="4279032"/>
            <a:chExt cx="382519" cy="350682"/>
          </a:xfrm>
          <a:solidFill>
            <a:schemeClr val="bg2"/>
          </a:solidFill>
        </p:grpSpPr>
        <p:sp>
          <p:nvSpPr>
            <p:cNvPr id="74" name="Google Shape;12609;p62">
              <a:extLst>
                <a:ext uri="{FF2B5EF4-FFF2-40B4-BE49-F238E27FC236}">
                  <a16:creationId xmlns:a16="http://schemas.microsoft.com/office/drawing/2014/main" id="{856577DC-8389-433F-ABF2-10EF59054E84}"/>
                </a:ext>
              </a:extLst>
            </p:cNvPr>
            <p:cNvSpPr/>
            <p:nvPr/>
          </p:nvSpPr>
          <p:spPr>
            <a:xfrm>
              <a:off x="2966979" y="4320570"/>
              <a:ext cx="202248" cy="184183"/>
            </a:xfrm>
            <a:custGeom>
              <a:avLst/>
              <a:gdLst/>
              <a:ahLst/>
              <a:cxnLst/>
              <a:rect l="l" t="t" r="r" b="b"/>
              <a:pathLst>
                <a:path w="6359" h="5791" extrusionOk="0">
                  <a:moveTo>
                    <a:pt x="3179" y="361"/>
                  </a:moveTo>
                  <a:cubicBezTo>
                    <a:pt x="3834" y="361"/>
                    <a:pt x="4477" y="611"/>
                    <a:pt x="4989" y="1099"/>
                  </a:cubicBezTo>
                  <a:cubicBezTo>
                    <a:pt x="5965" y="2087"/>
                    <a:pt x="5965" y="3707"/>
                    <a:pt x="4965" y="4683"/>
                  </a:cubicBezTo>
                  <a:cubicBezTo>
                    <a:pt x="4465" y="5183"/>
                    <a:pt x="3813" y="5433"/>
                    <a:pt x="3164" y="5433"/>
                  </a:cubicBezTo>
                  <a:cubicBezTo>
                    <a:pt x="2515" y="5433"/>
                    <a:pt x="1870" y="5183"/>
                    <a:pt x="1381" y="4683"/>
                  </a:cubicBezTo>
                  <a:cubicBezTo>
                    <a:pt x="393" y="3695"/>
                    <a:pt x="381" y="2087"/>
                    <a:pt x="1381" y="1099"/>
                  </a:cubicBezTo>
                  <a:cubicBezTo>
                    <a:pt x="1870" y="611"/>
                    <a:pt x="2524" y="361"/>
                    <a:pt x="3179" y="361"/>
                  </a:cubicBezTo>
                  <a:close/>
                  <a:moveTo>
                    <a:pt x="3179" y="1"/>
                  </a:moveTo>
                  <a:cubicBezTo>
                    <a:pt x="2438" y="1"/>
                    <a:pt x="1697" y="284"/>
                    <a:pt x="1131" y="849"/>
                  </a:cubicBezTo>
                  <a:cubicBezTo>
                    <a:pt x="0" y="1980"/>
                    <a:pt x="0" y="3814"/>
                    <a:pt x="1131" y="4945"/>
                  </a:cubicBezTo>
                  <a:cubicBezTo>
                    <a:pt x="1691" y="5504"/>
                    <a:pt x="2441" y="5790"/>
                    <a:pt x="3167" y="5790"/>
                  </a:cubicBezTo>
                  <a:cubicBezTo>
                    <a:pt x="3917" y="5790"/>
                    <a:pt x="4644" y="5504"/>
                    <a:pt x="5203" y="4945"/>
                  </a:cubicBezTo>
                  <a:cubicBezTo>
                    <a:pt x="6358" y="3814"/>
                    <a:pt x="6358" y="1980"/>
                    <a:pt x="5227" y="849"/>
                  </a:cubicBezTo>
                  <a:cubicBezTo>
                    <a:pt x="4662" y="284"/>
                    <a:pt x="3920" y="1"/>
                    <a:pt x="3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610;p62">
              <a:extLst>
                <a:ext uri="{FF2B5EF4-FFF2-40B4-BE49-F238E27FC236}">
                  <a16:creationId xmlns:a16="http://schemas.microsoft.com/office/drawing/2014/main" id="{DE71FA10-4822-4F52-AB40-902A048AEB59}"/>
                </a:ext>
              </a:extLst>
            </p:cNvPr>
            <p:cNvSpPr/>
            <p:nvPr/>
          </p:nvSpPr>
          <p:spPr>
            <a:xfrm>
              <a:off x="2903337" y="4279032"/>
              <a:ext cx="382519" cy="350682"/>
            </a:xfrm>
            <a:custGeom>
              <a:avLst/>
              <a:gdLst/>
              <a:ahLst/>
              <a:cxnLst/>
              <a:rect l="l" t="t" r="r" b="b"/>
              <a:pathLst>
                <a:path w="12027" h="11026" extrusionOk="0">
                  <a:moveTo>
                    <a:pt x="5168" y="1072"/>
                  </a:moveTo>
                  <a:cubicBezTo>
                    <a:pt x="5966" y="1072"/>
                    <a:pt x="6776" y="1381"/>
                    <a:pt x="7383" y="1988"/>
                  </a:cubicBezTo>
                  <a:cubicBezTo>
                    <a:pt x="8609" y="3215"/>
                    <a:pt x="8609" y="5203"/>
                    <a:pt x="7383" y="6429"/>
                  </a:cubicBezTo>
                  <a:cubicBezTo>
                    <a:pt x="6776" y="7037"/>
                    <a:pt x="5966" y="7346"/>
                    <a:pt x="5168" y="7346"/>
                  </a:cubicBezTo>
                  <a:cubicBezTo>
                    <a:pt x="4359" y="7334"/>
                    <a:pt x="3561" y="7037"/>
                    <a:pt x="2954" y="6429"/>
                  </a:cubicBezTo>
                  <a:cubicBezTo>
                    <a:pt x="1727" y="5203"/>
                    <a:pt x="1727" y="3215"/>
                    <a:pt x="2954" y="1988"/>
                  </a:cubicBezTo>
                  <a:cubicBezTo>
                    <a:pt x="3561" y="1381"/>
                    <a:pt x="4359" y="1072"/>
                    <a:pt x="5168" y="1072"/>
                  </a:cubicBezTo>
                  <a:close/>
                  <a:moveTo>
                    <a:pt x="7788" y="6513"/>
                  </a:moveTo>
                  <a:lnTo>
                    <a:pt x="8538" y="7263"/>
                  </a:lnTo>
                  <a:lnTo>
                    <a:pt x="8240" y="7561"/>
                  </a:lnTo>
                  <a:lnTo>
                    <a:pt x="7490" y="6810"/>
                  </a:lnTo>
                  <a:cubicBezTo>
                    <a:pt x="7550" y="6763"/>
                    <a:pt x="7597" y="6727"/>
                    <a:pt x="7633" y="6668"/>
                  </a:cubicBezTo>
                  <a:lnTo>
                    <a:pt x="7788" y="6513"/>
                  </a:lnTo>
                  <a:close/>
                  <a:moveTo>
                    <a:pt x="9038" y="7251"/>
                  </a:moveTo>
                  <a:cubicBezTo>
                    <a:pt x="9050" y="7251"/>
                    <a:pt x="9050" y="7251"/>
                    <a:pt x="9074" y="7275"/>
                  </a:cubicBezTo>
                  <a:lnTo>
                    <a:pt x="11276" y="9477"/>
                  </a:lnTo>
                  <a:lnTo>
                    <a:pt x="10455" y="10287"/>
                  </a:lnTo>
                  <a:lnTo>
                    <a:pt x="8252" y="8084"/>
                  </a:lnTo>
                  <a:cubicBezTo>
                    <a:pt x="8240" y="8073"/>
                    <a:pt x="8240" y="8061"/>
                    <a:pt x="8240" y="8061"/>
                  </a:cubicBezTo>
                  <a:cubicBezTo>
                    <a:pt x="8240" y="8049"/>
                    <a:pt x="8240" y="8049"/>
                    <a:pt x="8252" y="8037"/>
                  </a:cubicBezTo>
                  <a:lnTo>
                    <a:pt x="9014" y="7275"/>
                  </a:lnTo>
                  <a:cubicBezTo>
                    <a:pt x="9026" y="7251"/>
                    <a:pt x="9026" y="7251"/>
                    <a:pt x="9038" y="7251"/>
                  </a:cubicBezTo>
                  <a:close/>
                  <a:moveTo>
                    <a:pt x="11514" y="9716"/>
                  </a:moveTo>
                  <a:lnTo>
                    <a:pt x="11621" y="9835"/>
                  </a:lnTo>
                  <a:cubicBezTo>
                    <a:pt x="11645" y="9847"/>
                    <a:pt x="11645" y="9882"/>
                    <a:pt x="11633" y="9894"/>
                  </a:cubicBezTo>
                  <a:lnTo>
                    <a:pt x="10871" y="10656"/>
                  </a:lnTo>
                  <a:cubicBezTo>
                    <a:pt x="10859" y="10668"/>
                    <a:pt x="10859" y="10668"/>
                    <a:pt x="10836" y="10668"/>
                  </a:cubicBezTo>
                  <a:cubicBezTo>
                    <a:pt x="10824" y="10668"/>
                    <a:pt x="10824" y="10668"/>
                    <a:pt x="10812" y="10656"/>
                  </a:cubicBezTo>
                  <a:lnTo>
                    <a:pt x="10693" y="10537"/>
                  </a:lnTo>
                  <a:lnTo>
                    <a:pt x="11514" y="9716"/>
                  </a:ln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lnTo>
                    <a:pt x="1" y="8715"/>
                  </a:lnTo>
                  <a:cubicBezTo>
                    <a:pt x="1" y="8942"/>
                    <a:pt x="180" y="9132"/>
                    <a:pt x="418" y="9132"/>
                  </a:cubicBezTo>
                  <a:lnTo>
                    <a:pt x="5859" y="9132"/>
                  </a:lnTo>
                  <a:cubicBezTo>
                    <a:pt x="5954" y="9132"/>
                    <a:pt x="6037" y="9061"/>
                    <a:pt x="6037" y="8954"/>
                  </a:cubicBezTo>
                  <a:cubicBezTo>
                    <a:pt x="6037" y="8846"/>
                    <a:pt x="5954" y="8775"/>
                    <a:pt x="5859" y="8775"/>
                  </a:cubicBezTo>
                  <a:lnTo>
                    <a:pt x="418" y="8775"/>
                  </a:lnTo>
                  <a:cubicBezTo>
                    <a:pt x="394" y="8775"/>
                    <a:pt x="358" y="8739"/>
                    <a:pt x="358" y="8715"/>
                  </a:cubicBezTo>
                  <a:lnTo>
                    <a:pt x="358" y="1631"/>
                  </a:lnTo>
                  <a:lnTo>
                    <a:pt x="2787" y="1631"/>
                  </a:lnTo>
                  <a:lnTo>
                    <a:pt x="2704" y="1727"/>
                  </a:lnTo>
                  <a:cubicBezTo>
                    <a:pt x="1346" y="3072"/>
                    <a:pt x="1346" y="5298"/>
                    <a:pt x="2704" y="6668"/>
                  </a:cubicBezTo>
                  <a:cubicBezTo>
                    <a:pt x="3382" y="7346"/>
                    <a:pt x="4275" y="7692"/>
                    <a:pt x="5168" y="7692"/>
                  </a:cubicBezTo>
                  <a:cubicBezTo>
                    <a:pt x="5883" y="7692"/>
                    <a:pt x="6597" y="7465"/>
                    <a:pt x="7204" y="7037"/>
                  </a:cubicBezTo>
                  <a:lnTo>
                    <a:pt x="7978" y="7811"/>
                  </a:lnTo>
                  <a:cubicBezTo>
                    <a:pt x="7919" y="7882"/>
                    <a:pt x="7883" y="7977"/>
                    <a:pt x="7883" y="8061"/>
                  </a:cubicBezTo>
                  <a:cubicBezTo>
                    <a:pt x="7883" y="8168"/>
                    <a:pt x="7919" y="8275"/>
                    <a:pt x="8002" y="8346"/>
                  </a:cubicBezTo>
                  <a:lnTo>
                    <a:pt x="8443" y="8787"/>
                  </a:lnTo>
                  <a:lnTo>
                    <a:pt x="6609" y="8787"/>
                  </a:lnTo>
                  <a:cubicBezTo>
                    <a:pt x="6514" y="8787"/>
                    <a:pt x="6430" y="8870"/>
                    <a:pt x="6430" y="8966"/>
                  </a:cubicBezTo>
                  <a:cubicBezTo>
                    <a:pt x="6430" y="9073"/>
                    <a:pt x="6514" y="9144"/>
                    <a:pt x="6609" y="9144"/>
                  </a:cubicBezTo>
                  <a:lnTo>
                    <a:pt x="8800" y="9144"/>
                  </a:lnTo>
                  <a:lnTo>
                    <a:pt x="10562" y="10906"/>
                  </a:lnTo>
                  <a:cubicBezTo>
                    <a:pt x="10633" y="10978"/>
                    <a:pt x="10740" y="11025"/>
                    <a:pt x="10836" y="11025"/>
                  </a:cubicBezTo>
                  <a:cubicBezTo>
                    <a:pt x="10943" y="11025"/>
                    <a:pt x="11050" y="10978"/>
                    <a:pt x="11121" y="10906"/>
                  </a:cubicBezTo>
                  <a:lnTo>
                    <a:pt x="11883" y="10144"/>
                  </a:lnTo>
                  <a:cubicBezTo>
                    <a:pt x="12026" y="9978"/>
                    <a:pt x="12026" y="9728"/>
                    <a:pt x="11872" y="9585"/>
                  </a:cubicBezTo>
                  <a:lnTo>
                    <a:pt x="11062" y="8775"/>
                  </a:lnTo>
                  <a:lnTo>
                    <a:pt x="11062" y="8727"/>
                  </a:lnTo>
                  <a:lnTo>
                    <a:pt x="11062" y="7025"/>
                  </a:lnTo>
                  <a:cubicBezTo>
                    <a:pt x="11062" y="6918"/>
                    <a:pt x="10990" y="6846"/>
                    <a:pt x="10883" y="6846"/>
                  </a:cubicBezTo>
                  <a:cubicBezTo>
                    <a:pt x="10776" y="6846"/>
                    <a:pt x="10705" y="6918"/>
                    <a:pt x="10705" y="7025"/>
                  </a:cubicBezTo>
                  <a:lnTo>
                    <a:pt x="10705" y="8430"/>
                  </a:lnTo>
                  <a:lnTo>
                    <a:pt x="9312" y="7037"/>
                  </a:lnTo>
                  <a:cubicBezTo>
                    <a:pt x="9233" y="6958"/>
                    <a:pt x="9132" y="6919"/>
                    <a:pt x="9034" y="6919"/>
                  </a:cubicBezTo>
                  <a:cubicBezTo>
                    <a:pt x="8939" y="6919"/>
                    <a:pt x="8846" y="6955"/>
                    <a:pt x="8776" y="7025"/>
                  </a:cubicBezTo>
                  <a:lnTo>
                    <a:pt x="8002" y="6251"/>
                  </a:lnTo>
                  <a:cubicBezTo>
                    <a:pt x="8978" y="4882"/>
                    <a:pt x="8859" y="2953"/>
                    <a:pt x="7633" y="1738"/>
                  </a:cubicBezTo>
                  <a:lnTo>
                    <a:pt x="7550" y="1643"/>
                  </a:lnTo>
                  <a:lnTo>
                    <a:pt x="10705" y="1643"/>
                  </a:lnTo>
                  <a:lnTo>
                    <a:pt x="10705" y="6251"/>
                  </a:lnTo>
                  <a:cubicBezTo>
                    <a:pt x="10705" y="6346"/>
                    <a:pt x="10776" y="6429"/>
                    <a:pt x="10883" y="6429"/>
                  </a:cubicBezTo>
                  <a:cubicBezTo>
                    <a:pt x="10990" y="6429"/>
                    <a:pt x="11062" y="6346"/>
                    <a:pt x="11062" y="6251"/>
                  </a:cubicBezTo>
                  <a:lnTo>
                    <a:pt x="11062" y="655"/>
                  </a:lnTo>
                  <a:cubicBezTo>
                    <a:pt x="11062" y="298"/>
                    <a:pt x="10764" y="0"/>
                    <a:pt x="10407" y="0"/>
                  </a:cubicBezTo>
                  <a:lnTo>
                    <a:pt x="8812" y="0"/>
                  </a:lnTo>
                  <a:cubicBezTo>
                    <a:pt x="8716" y="0"/>
                    <a:pt x="8633" y="72"/>
                    <a:pt x="8633" y="179"/>
                  </a:cubicBezTo>
                  <a:cubicBezTo>
                    <a:pt x="8633" y="274"/>
                    <a:pt x="8716" y="357"/>
                    <a:pt x="8812" y="357"/>
                  </a:cubicBezTo>
                  <a:lnTo>
                    <a:pt x="10407" y="357"/>
                  </a:lnTo>
                  <a:cubicBezTo>
                    <a:pt x="10574" y="357"/>
                    <a:pt x="10705" y="488"/>
                    <a:pt x="10705" y="655"/>
                  </a:cubicBezTo>
                  <a:lnTo>
                    <a:pt x="10705" y="1286"/>
                  </a:lnTo>
                  <a:lnTo>
                    <a:pt x="7109" y="1286"/>
                  </a:lnTo>
                  <a:cubicBezTo>
                    <a:pt x="6520" y="899"/>
                    <a:pt x="5841" y="706"/>
                    <a:pt x="5165" y="706"/>
                  </a:cubicBezTo>
                  <a:cubicBezTo>
                    <a:pt x="4490" y="706"/>
                    <a:pt x="3817" y="899"/>
                    <a:pt x="3239" y="1286"/>
                  </a:cubicBezTo>
                  <a:lnTo>
                    <a:pt x="358" y="1286"/>
                  </a:lnTo>
                  <a:lnTo>
                    <a:pt x="358" y="655"/>
                  </a:lnTo>
                  <a:cubicBezTo>
                    <a:pt x="358" y="488"/>
                    <a:pt x="501" y="357"/>
                    <a:pt x="656" y="357"/>
                  </a:cubicBezTo>
                  <a:lnTo>
                    <a:pt x="8062" y="357"/>
                  </a:lnTo>
                  <a:cubicBezTo>
                    <a:pt x="8157" y="357"/>
                    <a:pt x="8240" y="274"/>
                    <a:pt x="8240" y="179"/>
                  </a:cubicBezTo>
                  <a:cubicBezTo>
                    <a:pt x="8240" y="72"/>
                    <a:pt x="8157" y="0"/>
                    <a:pt x="8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611;p62">
              <a:extLst>
                <a:ext uri="{FF2B5EF4-FFF2-40B4-BE49-F238E27FC236}">
                  <a16:creationId xmlns:a16="http://schemas.microsoft.com/office/drawing/2014/main" id="{D1D56E1B-60FE-4A6C-A811-CC0435EDB62A}"/>
                </a:ext>
              </a:extLst>
            </p:cNvPr>
            <p:cNvSpPr/>
            <p:nvPr/>
          </p:nvSpPr>
          <p:spPr>
            <a:xfrm>
              <a:off x="2937814" y="4300215"/>
              <a:ext cx="11768" cy="11418"/>
            </a:xfrm>
            <a:custGeom>
              <a:avLst/>
              <a:gdLst/>
              <a:ahLst/>
              <a:cxnLst/>
              <a:rect l="l" t="t" r="r" b="b"/>
              <a:pathLst>
                <a:path w="370" h="359" extrusionOk="0">
                  <a:moveTo>
                    <a:pt x="191" y="1"/>
                  </a:moveTo>
                  <a:cubicBezTo>
                    <a:pt x="84" y="1"/>
                    <a:pt x="0" y="72"/>
                    <a:pt x="0" y="179"/>
                  </a:cubicBezTo>
                  <a:cubicBezTo>
                    <a:pt x="0" y="263"/>
                    <a:pt x="84" y="358"/>
                    <a:pt x="191" y="358"/>
                  </a:cubicBezTo>
                  <a:cubicBezTo>
                    <a:pt x="286" y="358"/>
                    <a:pt x="370" y="287"/>
                    <a:pt x="370" y="179"/>
                  </a:cubicBezTo>
                  <a:cubicBezTo>
                    <a:pt x="370" y="72"/>
                    <a:pt x="286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612;p62">
              <a:extLst>
                <a:ext uri="{FF2B5EF4-FFF2-40B4-BE49-F238E27FC236}">
                  <a16:creationId xmlns:a16="http://schemas.microsoft.com/office/drawing/2014/main" id="{1EE36521-8CF0-4B54-AC26-C995D218F18B}"/>
                </a:ext>
              </a:extLst>
            </p:cNvPr>
            <p:cNvSpPr/>
            <p:nvPr/>
          </p:nvSpPr>
          <p:spPr>
            <a:xfrm>
              <a:off x="2952572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63"/>
                    <a:pt x="84" y="358"/>
                    <a:pt x="179" y="358"/>
                  </a:cubicBezTo>
                  <a:cubicBezTo>
                    <a:pt x="287" y="358"/>
                    <a:pt x="358" y="287"/>
                    <a:pt x="358" y="179"/>
                  </a:cubicBezTo>
                  <a:cubicBezTo>
                    <a:pt x="358" y="72"/>
                    <a:pt x="27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613;p62">
              <a:extLst>
                <a:ext uri="{FF2B5EF4-FFF2-40B4-BE49-F238E27FC236}">
                  <a16:creationId xmlns:a16="http://schemas.microsoft.com/office/drawing/2014/main" id="{6348620A-8B77-4800-8F70-7AA39BD6A218}"/>
                </a:ext>
              </a:extLst>
            </p:cNvPr>
            <p:cNvSpPr/>
            <p:nvPr/>
          </p:nvSpPr>
          <p:spPr>
            <a:xfrm>
              <a:off x="2967361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cubicBezTo>
                    <a:pt x="286" y="358"/>
                    <a:pt x="357" y="287"/>
                    <a:pt x="357" y="179"/>
                  </a:cubicBezTo>
                  <a:cubicBezTo>
                    <a:pt x="345" y="72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614;p62">
              <a:extLst>
                <a:ext uri="{FF2B5EF4-FFF2-40B4-BE49-F238E27FC236}">
                  <a16:creationId xmlns:a16="http://schemas.microsoft.com/office/drawing/2014/main" id="{97249F69-0EAD-4DBD-88BD-6F50CC9040E0}"/>
                </a:ext>
              </a:extLst>
            </p:cNvPr>
            <p:cNvSpPr/>
            <p:nvPr/>
          </p:nvSpPr>
          <p:spPr>
            <a:xfrm>
              <a:off x="3016563" y="4424063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cubicBezTo>
                    <a:pt x="287" y="357"/>
                    <a:pt x="358" y="286"/>
                    <a:pt x="358" y="179"/>
                  </a:cubicBezTo>
                  <a:cubicBezTo>
                    <a:pt x="358" y="84"/>
                    <a:pt x="287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615;p62">
              <a:extLst>
                <a:ext uri="{FF2B5EF4-FFF2-40B4-BE49-F238E27FC236}">
                  <a16:creationId xmlns:a16="http://schemas.microsoft.com/office/drawing/2014/main" id="{4BDFACDD-1CB5-4EB8-82CB-B2267780DEB7}"/>
                </a:ext>
              </a:extLst>
            </p:cNvPr>
            <p:cNvSpPr/>
            <p:nvPr/>
          </p:nvSpPr>
          <p:spPr>
            <a:xfrm>
              <a:off x="3016563" y="4442606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cubicBezTo>
                    <a:pt x="287" y="358"/>
                    <a:pt x="358" y="286"/>
                    <a:pt x="358" y="179"/>
                  </a:cubicBezTo>
                  <a:cubicBezTo>
                    <a:pt x="358" y="72"/>
                    <a:pt x="287" y="1"/>
                    <a:pt x="1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616;p62">
              <a:extLst>
                <a:ext uri="{FF2B5EF4-FFF2-40B4-BE49-F238E27FC236}">
                  <a16:creationId xmlns:a16="http://schemas.microsoft.com/office/drawing/2014/main" id="{3F4BE28F-7725-4278-A62F-3953DA58F3B7}"/>
                </a:ext>
              </a:extLst>
            </p:cNvPr>
            <p:cNvSpPr/>
            <p:nvPr/>
          </p:nvSpPr>
          <p:spPr>
            <a:xfrm>
              <a:off x="3032498" y="4424063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0"/>
                  </a:moveTo>
                  <a:cubicBezTo>
                    <a:pt x="83" y="0"/>
                    <a:pt x="0" y="84"/>
                    <a:pt x="0" y="179"/>
                  </a:cubicBezTo>
                  <a:cubicBezTo>
                    <a:pt x="0" y="286"/>
                    <a:pt x="83" y="357"/>
                    <a:pt x="191" y="357"/>
                  </a:cubicBezTo>
                  <a:cubicBezTo>
                    <a:pt x="286" y="357"/>
                    <a:pt x="369" y="286"/>
                    <a:pt x="369" y="179"/>
                  </a:cubicBezTo>
                  <a:cubicBezTo>
                    <a:pt x="369" y="84"/>
                    <a:pt x="274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617;p62">
              <a:extLst>
                <a:ext uri="{FF2B5EF4-FFF2-40B4-BE49-F238E27FC236}">
                  <a16:creationId xmlns:a16="http://schemas.microsoft.com/office/drawing/2014/main" id="{6AD18BF6-DC30-45C2-85ED-83E1A9ECAEBC}"/>
                </a:ext>
              </a:extLst>
            </p:cNvPr>
            <p:cNvSpPr/>
            <p:nvPr/>
          </p:nvSpPr>
          <p:spPr>
            <a:xfrm>
              <a:off x="3032498" y="4442606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86"/>
                    <a:pt x="83" y="358"/>
                    <a:pt x="191" y="358"/>
                  </a:cubicBezTo>
                  <a:cubicBezTo>
                    <a:pt x="286" y="358"/>
                    <a:pt x="369" y="286"/>
                    <a:pt x="369" y="179"/>
                  </a:cubicBezTo>
                  <a:cubicBezTo>
                    <a:pt x="369" y="72"/>
                    <a:pt x="274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618;p62">
              <a:extLst>
                <a:ext uri="{FF2B5EF4-FFF2-40B4-BE49-F238E27FC236}">
                  <a16:creationId xmlns:a16="http://schemas.microsoft.com/office/drawing/2014/main" id="{0360BE44-D3F2-4706-879A-D8EC880B47AE}"/>
                </a:ext>
              </a:extLst>
            </p:cNvPr>
            <p:cNvSpPr/>
            <p:nvPr/>
          </p:nvSpPr>
          <p:spPr>
            <a:xfrm>
              <a:off x="3016213" y="4357527"/>
              <a:ext cx="112494" cy="111636"/>
            </a:xfrm>
            <a:custGeom>
              <a:avLst/>
              <a:gdLst/>
              <a:ahLst/>
              <a:cxnLst/>
              <a:rect l="l" t="t" r="r" b="b"/>
              <a:pathLst>
                <a:path w="3537" h="3510" extrusionOk="0">
                  <a:moveTo>
                    <a:pt x="2250" y="354"/>
                  </a:moveTo>
                  <a:lnTo>
                    <a:pt x="2096" y="1080"/>
                  </a:lnTo>
                  <a:lnTo>
                    <a:pt x="1357" y="913"/>
                  </a:lnTo>
                  <a:cubicBezTo>
                    <a:pt x="1336" y="909"/>
                    <a:pt x="1315" y="907"/>
                    <a:pt x="1293" y="907"/>
                  </a:cubicBezTo>
                  <a:cubicBezTo>
                    <a:pt x="1193" y="907"/>
                    <a:pt x="1093" y="950"/>
                    <a:pt x="1024" y="1009"/>
                  </a:cubicBezTo>
                  <a:cubicBezTo>
                    <a:pt x="929" y="1104"/>
                    <a:pt x="905" y="1211"/>
                    <a:pt x="929" y="1342"/>
                  </a:cubicBezTo>
                  <a:lnTo>
                    <a:pt x="953" y="1366"/>
                  </a:lnTo>
                  <a:lnTo>
                    <a:pt x="369" y="818"/>
                  </a:lnTo>
                  <a:lnTo>
                    <a:pt x="2250" y="354"/>
                  </a:lnTo>
                  <a:close/>
                  <a:moveTo>
                    <a:pt x="1274" y="1259"/>
                  </a:moveTo>
                  <a:lnTo>
                    <a:pt x="2036" y="1425"/>
                  </a:lnTo>
                  <a:lnTo>
                    <a:pt x="1869" y="2259"/>
                  </a:lnTo>
                  <a:lnTo>
                    <a:pt x="1429" y="1830"/>
                  </a:lnTo>
                  <a:lnTo>
                    <a:pt x="1274" y="1259"/>
                  </a:lnTo>
                  <a:close/>
                  <a:moveTo>
                    <a:pt x="2369" y="1521"/>
                  </a:moveTo>
                  <a:lnTo>
                    <a:pt x="3167" y="1699"/>
                  </a:lnTo>
                  <a:lnTo>
                    <a:pt x="1715" y="3152"/>
                  </a:lnTo>
                  <a:lnTo>
                    <a:pt x="1548" y="2449"/>
                  </a:lnTo>
                  <a:lnTo>
                    <a:pt x="1607" y="2509"/>
                  </a:lnTo>
                  <a:cubicBezTo>
                    <a:pt x="1679" y="2568"/>
                    <a:pt x="1774" y="2616"/>
                    <a:pt x="1857" y="2616"/>
                  </a:cubicBezTo>
                  <a:cubicBezTo>
                    <a:pt x="1893" y="2616"/>
                    <a:pt x="1929" y="2616"/>
                    <a:pt x="1965" y="2604"/>
                  </a:cubicBezTo>
                  <a:cubicBezTo>
                    <a:pt x="2084" y="2557"/>
                    <a:pt x="2191" y="2473"/>
                    <a:pt x="2203" y="2330"/>
                  </a:cubicBezTo>
                  <a:lnTo>
                    <a:pt x="2369" y="1521"/>
                  </a:lnTo>
                  <a:close/>
                  <a:moveTo>
                    <a:pt x="2239" y="0"/>
                  </a:moveTo>
                  <a:cubicBezTo>
                    <a:pt x="2211" y="0"/>
                    <a:pt x="2183" y="3"/>
                    <a:pt x="2155" y="9"/>
                  </a:cubicBezTo>
                  <a:lnTo>
                    <a:pt x="274" y="473"/>
                  </a:lnTo>
                  <a:cubicBezTo>
                    <a:pt x="167" y="509"/>
                    <a:pt x="60" y="604"/>
                    <a:pt x="24" y="723"/>
                  </a:cubicBezTo>
                  <a:cubicBezTo>
                    <a:pt x="0" y="842"/>
                    <a:pt x="24" y="985"/>
                    <a:pt x="119" y="1068"/>
                  </a:cubicBezTo>
                  <a:lnTo>
                    <a:pt x="1084" y="2009"/>
                  </a:lnTo>
                  <a:lnTo>
                    <a:pt x="1369" y="3223"/>
                  </a:lnTo>
                  <a:cubicBezTo>
                    <a:pt x="1393" y="3342"/>
                    <a:pt x="1488" y="3450"/>
                    <a:pt x="1619" y="3497"/>
                  </a:cubicBezTo>
                  <a:cubicBezTo>
                    <a:pt x="1655" y="3509"/>
                    <a:pt x="1679" y="3509"/>
                    <a:pt x="1726" y="3509"/>
                  </a:cubicBezTo>
                  <a:cubicBezTo>
                    <a:pt x="1810" y="3509"/>
                    <a:pt x="1905" y="3473"/>
                    <a:pt x="1976" y="3402"/>
                  </a:cubicBezTo>
                  <a:lnTo>
                    <a:pt x="3441" y="1949"/>
                  </a:lnTo>
                  <a:cubicBezTo>
                    <a:pt x="3512" y="1842"/>
                    <a:pt x="3536" y="1711"/>
                    <a:pt x="3512" y="1592"/>
                  </a:cubicBezTo>
                  <a:cubicBezTo>
                    <a:pt x="3477" y="1473"/>
                    <a:pt x="3381" y="1366"/>
                    <a:pt x="3239" y="1342"/>
                  </a:cubicBezTo>
                  <a:lnTo>
                    <a:pt x="2441" y="1152"/>
                  </a:lnTo>
                  <a:lnTo>
                    <a:pt x="2584" y="425"/>
                  </a:lnTo>
                  <a:cubicBezTo>
                    <a:pt x="2619" y="306"/>
                    <a:pt x="2572" y="187"/>
                    <a:pt x="2488" y="104"/>
                  </a:cubicBezTo>
                  <a:cubicBezTo>
                    <a:pt x="2416" y="31"/>
                    <a:pt x="2329" y="0"/>
                    <a:pt x="2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619;p62">
              <a:extLst>
                <a:ext uri="{FF2B5EF4-FFF2-40B4-BE49-F238E27FC236}">
                  <a16:creationId xmlns:a16="http://schemas.microsoft.com/office/drawing/2014/main" id="{932EFBF8-DF78-4A18-AD9E-9784B3993E8A}"/>
                </a:ext>
              </a:extLst>
            </p:cNvPr>
            <p:cNvSpPr/>
            <p:nvPr/>
          </p:nvSpPr>
          <p:spPr>
            <a:xfrm>
              <a:off x="2937051" y="4499791"/>
              <a:ext cx="14439" cy="11386"/>
            </a:xfrm>
            <a:custGeom>
              <a:avLst/>
              <a:gdLst/>
              <a:ahLst/>
              <a:cxnLst/>
              <a:rect l="l" t="t" r="r" b="b"/>
              <a:pathLst>
                <a:path w="454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96" y="358"/>
                    <a:pt x="179" y="358"/>
                  </a:cubicBezTo>
                  <a:lnTo>
                    <a:pt x="274" y="358"/>
                  </a:lnTo>
                  <a:cubicBezTo>
                    <a:pt x="370" y="358"/>
                    <a:pt x="453" y="286"/>
                    <a:pt x="453" y="179"/>
                  </a:cubicBezTo>
                  <a:cubicBezTo>
                    <a:pt x="453" y="72"/>
                    <a:pt x="370" y="0"/>
                    <a:pt x="2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620;p62">
              <a:extLst>
                <a:ext uri="{FF2B5EF4-FFF2-40B4-BE49-F238E27FC236}">
                  <a16:creationId xmlns:a16="http://schemas.microsoft.com/office/drawing/2014/main" id="{F66CAE70-C4B4-4B0C-AFE6-A3E2CE49F408}"/>
                </a:ext>
              </a:extLst>
            </p:cNvPr>
            <p:cNvSpPr/>
            <p:nvPr/>
          </p:nvSpPr>
          <p:spPr>
            <a:xfrm>
              <a:off x="2953717" y="4499791"/>
              <a:ext cx="30310" cy="11386"/>
            </a:xfrm>
            <a:custGeom>
              <a:avLst/>
              <a:gdLst/>
              <a:ahLst/>
              <a:cxnLst/>
              <a:rect l="l" t="t" r="r" b="b"/>
              <a:pathLst>
                <a:path w="953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774" y="358"/>
                  </a:lnTo>
                  <a:cubicBezTo>
                    <a:pt x="882" y="358"/>
                    <a:pt x="953" y="286"/>
                    <a:pt x="953" y="179"/>
                  </a:cubicBezTo>
                  <a:cubicBezTo>
                    <a:pt x="953" y="96"/>
                    <a:pt x="858" y="0"/>
                    <a:pt x="7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621;p62">
              <a:extLst>
                <a:ext uri="{FF2B5EF4-FFF2-40B4-BE49-F238E27FC236}">
                  <a16:creationId xmlns:a16="http://schemas.microsoft.com/office/drawing/2014/main" id="{244DA01B-EADC-47AB-A514-A08459D0A8AE}"/>
                </a:ext>
              </a:extLst>
            </p:cNvPr>
            <p:cNvSpPr/>
            <p:nvPr/>
          </p:nvSpPr>
          <p:spPr>
            <a:xfrm>
              <a:off x="2937051" y="4514930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1298" y="358"/>
                  </a:lnTo>
                  <a:cubicBezTo>
                    <a:pt x="1406" y="358"/>
                    <a:pt x="1477" y="286"/>
                    <a:pt x="1477" y="179"/>
                  </a:cubicBezTo>
                  <a:cubicBezTo>
                    <a:pt x="1477" y="84"/>
                    <a:pt x="1382" y="1"/>
                    <a:pt x="1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622;p62">
              <a:extLst>
                <a:ext uri="{FF2B5EF4-FFF2-40B4-BE49-F238E27FC236}">
                  <a16:creationId xmlns:a16="http://schemas.microsoft.com/office/drawing/2014/main" id="{192E9694-5107-4354-A7FC-CFA914E9B0FF}"/>
                </a:ext>
              </a:extLst>
            </p:cNvPr>
            <p:cNvSpPr/>
            <p:nvPr/>
          </p:nvSpPr>
          <p:spPr>
            <a:xfrm>
              <a:off x="2937051" y="4529719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298" y="357"/>
                  </a:lnTo>
                  <a:cubicBezTo>
                    <a:pt x="1406" y="357"/>
                    <a:pt x="1477" y="286"/>
                    <a:pt x="1477" y="179"/>
                  </a:cubicBezTo>
                  <a:cubicBezTo>
                    <a:pt x="1477" y="71"/>
                    <a:pt x="1382" y="0"/>
                    <a:pt x="12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623;p62">
              <a:extLst>
                <a:ext uri="{FF2B5EF4-FFF2-40B4-BE49-F238E27FC236}">
                  <a16:creationId xmlns:a16="http://schemas.microsoft.com/office/drawing/2014/main" id="{35ADF786-DF7F-418E-997F-24D4AF328FFA}"/>
                </a:ext>
              </a:extLst>
            </p:cNvPr>
            <p:cNvSpPr/>
            <p:nvPr/>
          </p:nvSpPr>
          <p:spPr>
            <a:xfrm>
              <a:off x="3213881" y="4343787"/>
              <a:ext cx="11386" cy="126488"/>
            </a:xfrm>
            <a:custGeom>
              <a:avLst/>
              <a:gdLst/>
              <a:ahLst/>
              <a:cxnLst/>
              <a:rect l="l" t="t" r="r" b="b"/>
              <a:pathLst>
                <a:path w="358" h="3977" extrusionOk="0">
                  <a:moveTo>
                    <a:pt x="179" y="0"/>
                  </a:moveTo>
                  <a:cubicBezTo>
                    <a:pt x="83" y="0"/>
                    <a:pt x="0" y="83"/>
                    <a:pt x="0" y="179"/>
                  </a:cubicBezTo>
                  <a:lnTo>
                    <a:pt x="0" y="3798"/>
                  </a:lnTo>
                  <a:cubicBezTo>
                    <a:pt x="0" y="3893"/>
                    <a:pt x="83" y="3977"/>
                    <a:pt x="179" y="3977"/>
                  </a:cubicBezTo>
                  <a:cubicBezTo>
                    <a:pt x="286" y="3977"/>
                    <a:pt x="357" y="3893"/>
                    <a:pt x="357" y="3798"/>
                  </a:cubicBezTo>
                  <a:lnTo>
                    <a:pt x="357" y="179"/>
                  </a:lnTo>
                  <a:cubicBezTo>
                    <a:pt x="357" y="72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68819" y="2744385"/>
            <a:ext cx="478461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sz="4800" dirty="0"/>
              <a:t>Resultados</a:t>
            </a:r>
            <a:br>
              <a:rPr lang="pt-PT" sz="4800" dirty="0"/>
            </a:b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7307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6339" y="99003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indent="-216000">
              <a:spcBef>
                <a:spcPts val="1200"/>
              </a:spcBef>
              <a:spcAft>
                <a:spcPts val="1600"/>
              </a:spcAft>
            </a:pPr>
            <a:r>
              <a:rPr lang="pt-PT" dirty="0"/>
              <a:t>Todos os </a:t>
            </a:r>
            <a:r>
              <a:rPr lang="pt-PT" dirty="0" err="1"/>
              <a:t>datasets</a:t>
            </a:r>
            <a:r>
              <a:rPr lang="pt-PT" dirty="0"/>
              <a:t> encontram-se organizados por </a:t>
            </a:r>
            <a:r>
              <a:rPr lang="pt-PT" b="1" dirty="0"/>
              <a:t>país</a:t>
            </a:r>
            <a:r>
              <a:rPr lang="pt-PT" dirty="0"/>
              <a:t> e por </a:t>
            </a:r>
            <a:r>
              <a:rPr lang="pt-PT" b="1" dirty="0"/>
              <a:t>dia</a:t>
            </a:r>
            <a:r>
              <a:rPr lang="pt-PT" dirty="0"/>
              <a:t>.</a:t>
            </a:r>
          </a:p>
          <a:p>
            <a:pPr marL="216000" indent="-216000">
              <a:spcBef>
                <a:spcPts val="1200"/>
              </a:spcBef>
              <a:spcAft>
                <a:spcPts val="1600"/>
              </a:spcAft>
            </a:pPr>
            <a:r>
              <a:rPr lang="pt-PT" b="1" dirty="0" err="1"/>
              <a:t>Dataset</a:t>
            </a:r>
            <a:r>
              <a:rPr lang="pt-PT" b="1" dirty="0"/>
              <a:t> 1</a:t>
            </a:r>
            <a:r>
              <a:rPr lang="pt-PT" dirty="0"/>
              <a:t> possui o </a:t>
            </a:r>
            <a:r>
              <a:rPr lang="pt-PT" b="1" dirty="0"/>
              <a:t>número de casos </a:t>
            </a:r>
            <a:r>
              <a:rPr lang="pt-PT" dirty="0"/>
              <a:t>e de </a:t>
            </a:r>
            <a:r>
              <a:rPr lang="pt-PT" b="1" dirty="0"/>
              <a:t>mortes</a:t>
            </a:r>
            <a:r>
              <a:rPr lang="pt-PT" dirty="0"/>
              <a:t>, tanto cumulativas como diárias.</a:t>
            </a:r>
          </a:p>
          <a:p>
            <a:pPr marL="216000" indent="-216000">
              <a:spcBef>
                <a:spcPts val="1200"/>
              </a:spcBef>
              <a:spcAft>
                <a:spcPts val="1600"/>
              </a:spcAft>
            </a:pPr>
            <a:r>
              <a:rPr lang="pt-PT" b="1" dirty="0" err="1"/>
              <a:t>Dataset</a:t>
            </a:r>
            <a:r>
              <a:rPr lang="pt-PT" b="1" dirty="0"/>
              <a:t> 2 </a:t>
            </a:r>
            <a:r>
              <a:rPr lang="pt-PT" dirty="0"/>
              <a:t>possui dados relativos ao processo de vacinação.</a:t>
            </a:r>
            <a:endParaRPr lang="pt-PT" b="1" dirty="0"/>
          </a:p>
          <a:p>
            <a:pPr marL="216000" indent="-216000">
              <a:spcBef>
                <a:spcPts val="1200"/>
              </a:spcBef>
              <a:spcAft>
                <a:spcPts val="1600"/>
              </a:spcAft>
            </a:pPr>
            <a:r>
              <a:rPr lang="pt-PT" b="1" dirty="0" err="1"/>
              <a:t>Dataset</a:t>
            </a:r>
            <a:r>
              <a:rPr lang="pt-PT" b="1" dirty="0"/>
              <a:t> 3 </a:t>
            </a:r>
            <a:r>
              <a:rPr lang="pt-PT" dirty="0"/>
              <a:t>possui os tipos de restrições impostas aos </a:t>
            </a:r>
            <a:r>
              <a:rPr lang="pt-PT" b="1" dirty="0"/>
              <a:t>ajuntamentos</a:t>
            </a:r>
            <a:r>
              <a:rPr lang="pt-PT" dirty="0"/>
              <a:t>.</a:t>
            </a:r>
            <a:endParaRPr lang="pt-PT" b="1" dirty="0"/>
          </a:p>
          <a:p>
            <a:pPr marL="216000" indent="-216000">
              <a:spcBef>
                <a:spcPts val="1200"/>
              </a:spcBef>
              <a:spcAft>
                <a:spcPts val="1600"/>
              </a:spcAft>
            </a:pPr>
            <a:r>
              <a:rPr lang="pt-PT" b="1" dirty="0" err="1"/>
              <a:t>Dataset</a:t>
            </a:r>
            <a:r>
              <a:rPr lang="pt-PT" b="1" dirty="0"/>
              <a:t> 4 </a:t>
            </a:r>
            <a:r>
              <a:rPr lang="pt-PT" dirty="0"/>
              <a:t>possui os tipos de restrições impostas do </a:t>
            </a:r>
            <a:r>
              <a:rPr lang="pt-PT" b="1" dirty="0"/>
              <a:t>uso de máscara</a:t>
            </a:r>
            <a:r>
              <a:rPr lang="pt-PT" dirty="0"/>
              <a:t>.</a:t>
            </a:r>
            <a:endParaRPr lang="pt-PT" b="1" dirty="0"/>
          </a:p>
          <a:p>
            <a:pPr marL="216000" indent="-216000">
              <a:spcBef>
                <a:spcPts val="1200"/>
              </a:spcBef>
              <a:spcAft>
                <a:spcPts val="1600"/>
              </a:spcAft>
            </a:pPr>
            <a:r>
              <a:rPr lang="pt-PT" b="1" dirty="0" err="1"/>
              <a:t>Dataset</a:t>
            </a:r>
            <a:r>
              <a:rPr lang="pt-PT" b="1" dirty="0"/>
              <a:t> 5</a:t>
            </a:r>
            <a:r>
              <a:rPr lang="pt-PT" dirty="0"/>
              <a:t> possui a </a:t>
            </a:r>
            <a:r>
              <a:rPr lang="pt-PT" b="1" dirty="0"/>
              <a:t>variação</a:t>
            </a:r>
            <a:r>
              <a:rPr lang="pt-PT" dirty="0"/>
              <a:t> da </a:t>
            </a:r>
            <a:r>
              <a:rPr lang="pt-PT" b="1" dirty="0"/>
              <a:t>percentagem</a:t>
            </a:r>
            <a:r>
              <a:rPr lang="pt-PT" dirty="0"/>
              <a:t> de pessoas que </a:t>
            </a:r>
            <a:r>
              <a:rPr lang="pt-PT" b="1" dirty="0"/>
              <a:t>preferem</a:t>
            </a:r>
            <a:r>
              <a:rPr lang="pt-PT" dirty="0"/>
              <a:t> ficar em casa.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6339" y="36657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i="1" dirty="0" err="1"/>
              <a:t>Datasets</a:t>
            </a:r>
            <a:r>
              <a:rPr lang="pt-PT" i="1" dirty="0"/>
              <a:t> </a:t>
            </a:r>
            <a:r>
              <a:rPr lang="pt-PT" dirty="0"/>
              <a:t>utilizados</a:t>
            </a:r>
            <a:endParaRPr dirty="0"/>
          </a:p>
        </p:txBody>
      </p:sp>
      <p:grpSp>
        <p:nvGrpSpPr>
          <p:cNvPr id="18" name="Google Shape;10324;p59">
            <a:extLst>
              <a:ext uri="{FF2B5EF4-FFF2-40B4-BE49-F238E27FC236}">
                <a16:creationId xmlns:a16="http://schemas.microsoft.com/office/drawing/2014/main" id="{89877697-E603-4169-9D12-D6F65D6D8401}"/>
              </a:ext>
            </a:extLst>
          </p:cNvPr>
          <p:cNvGrpSpPr/>
          <p:nvPr/>
        </p:nvGrpSpPr>
        <p:grpSpPr>
          <a:xfrm>
            <a:off x="8016240" y="3825241"/>
            <a:ext cx="746719" cy="997350"/>
            <a:chOff x="1333682" y="3344330"/>
            <a:chExt cx="271213" cy="383088"/>
          </a:xfrm>
        </p:grpSpPr>
        <p:sp>
          <p:nvSpPr>
            <p:cNvPr id="19" name="Google Shape;10325;p59">
              <a:extLst>
                <a:ext uri="{FF2B5EF4-FFF2-40B4-BE49-F238E27FC236}">
                  <a16:creationId xmlns:a16="http://schemas.microsoft.com/office/drawing/2014/main" id="{E18A5A86-467D-42F0-996A-B31433D1E3BB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326;p59">
              <a:extLst>
                <a:ext uri="{FF2B5EF4-FFF2-40B4-BE49-F238E27FC236}">
                  <a16:creationId xmlns:a16="http://schemas.microsoft.com/office/drawing/2014/main" id="{12934507-0E65-4BD6-B37C-23A5BD0827B8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327;p59">
              <a:extLst>
                <a:ext uri="{FF2B5EF4-FFF2-40B4-BE49-F238E27FC236}">
                  <a16:creationId xmlns:a16="http://schemas.microsoft.com/office/drawing/2014/main" id="{8073D719-D278-4066-BE53-EC8DEEC67C76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328;p59">
              <a:extLst>
                <a:ext uri="{FF2B5EF4-FFF2-40B4-BE49-F238E27FC236}">
                  <a16:creationId xmlns:a16="http://schemas.microsoft.com/office/drawing/2014/main" id="{5971C7F3-20BB-4781-B7FF-02BA9EE28323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329;p59">
              <a:extLst>
                <a:ext uri="{FF2B5EF4-FFF2-40B4-BE49-F238E27FC236}">
                  <a16:creationId xmlns:a16="http://schemas.microsoft.com/office/drawing/2014/main" id="{48529392-CAE2-48ED-953A-713B22FE6ACB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330;p59">
              <a:extLst>
                <a:ext uri="{FF2B5EF4-FFF2-40B4-BE49-F238E27FC236}">
                  <a16:creationId xmlns:a16="http://schemas.microsoft.com/office/drawing/2014/main" id="{78AFA6B4-13F9-404B-82EC-5B16272B1AF1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331;p59">
              <a:extLst>
                <a:ext uri="{FF2B5EF4-FFF2-40B4-BE49-F238E27FC236}">
                  <a16:creationId xmlns:a16="http://schemas.microsoft.com/office/drawing/2014/main" id="{2A900C0D-3071-4CAA-90C9-6199241D5781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332;p59">
              <a:extLst>
                <a:ext uri="{FF2B5EF4-FFF2-40B4-BE49-F238E27FC236}">
                  <a16:creationId xmlns:a16="http://schemas.microsoft.com/office/drawing/2014/main" id="{C8ADD7B7-E190-4CD1-ACD3-C44026C4F95D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333;p59">
              <a:extLst>
                <a:ext uri="{FF2B5EF4-FFF2-40B4-BE49-F238E27FC236}">
                  <a16:creationId xmlns:a16="http://schemas.microsoft.com/office/drawing/2014/main" id="{41E09E1C-148C-4A67-82C6-F76BED3FF4C2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334;p59">
              <a:extLst>
                <a:ext uri="{FF2B5EF4-FFF2-40B4-BE49-F238E27FC236}">
                  <a16:creationId xmlns:a16="http://schemas.microsoft.com/office/drawing/2014/main" id="{8F4E9A04-76B9-47C8-A459-699622480692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335;p59">
              <a:extLst>
                <a:ext uri="{FF2B5EF4-FFF2-40B4-BE49-F238E27FC236}">
                  <a16:creationId xmlns:a16="http://schemas.microsoft.com/office/drawing/2014/main" id="{17E83079-1114-482B-9509-9D387CFECFA7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568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5006187" y="321121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Tratamento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4974305" y="3792624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" b="1" dirty="0"/>
              <a:t>MapReduce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" b="1" dirty="0"/>
              <a:t>Apache Spark</a:t>
            </a:r>
            <a:endParaRPr b="1"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820029" y="3215232"/>
            <a:ext cx="193082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Armazenamento</a:t>
            </a:r>
            <a:endParaRPr sz="1800"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597415" y="3219155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Junção dos datasets</a:t>
            </a:r>
            <a:endParaRPr sz="1800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618825" y="3832062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PT" b="1" dirty="0"/>
              <a:t>Pandas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PT" b="1" dirty="0"/>
              <a:t>Apache </a:t>
            </a:r>
            <a:r>
              <a:rPr lang="pt-PT" b="1" dirty="0" err="1"/>
              <a:t>Spark</a:t>
            </a:r>
            <a:endParaRPr b="1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81178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2765954" y="3799846"/>
            <a:ext cx="203296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" b="1" dirty="0"/>
              <a:t>HDFS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" sz="1200" b="1" dirty="0"/>
              <a:t>Apache Cassandra</a:t>
            </a:r>
            <a:endParaRPr sz="1200" b="1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80998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Ferramentas Escolhidas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49893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70514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2765956" y="1581982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49893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</p:cNvCxnSpPr>
          <p:nvPr/>
        </p:nvCxnSpPr>
        <p:spPr>
          <a:xfrm>
            <a:off x="710582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H="1" flipV="1">
            <a:off x="2765955" y="1994031"/>
            <a:ext cx="44031" cy="940755"/>
          </a:xfrm>
          <a:prstGeom prst="bentConnector3">
            <a:avLst>
              <a:gd name="adj1" fmla="val -5191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49893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1504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58134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72;p27">
            <a:extLst>
              <a:ext uri="{FF2B5EF4-FFF2-40B4-BE49-F238E27FC236}">
                <a16:creationId xmlns:a16="http://schemas.microsoft.com/office/drawing/2014/main" id="{308BBBCF-C03E-4327-82B3-CC53F579FE7E}"/>
              </a:ext>
            </a:extLst>
          </p:cNvPr>
          <p:cNvSpPr txBox="1">
            <a:spLocks/>
          </p:cNvSpPr>
          <p:nvPr/>
        </p:nvSpPr>
        <p:spPr>
          <a:xfrm>
            <a:off x="7117824" y="3799846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Power BI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Tableau</a:t>
            </a:r>
          </a:p>
        </p:txBody>
      </p:sp>
      <p:sp>
        <p:nvSpPr>
          <p:cNvPr id="35" name="Google Shape;480;p27">
            <a:extLst>
              <a:ext uri="{FF2B5EF4-FFF2-40B4-BE49-F238E27FC236}">
                <a16:creationId xmlns:a16="http://schemas.microsoft.com/office/drawing/2014/main" id="{78DC873D-3F54-4FA3-A409-BCF62808F13D}"/>
              </a:ext>
            </a:extLst>
          </p:cNvPr>
          <p:cNvSpPr txBox="1">
            <a:spLocks/>
          </p:cNvSpPr>
          <p:nvPr/>
        </p:nvSpPr>
        <p:spPr>
          <a:xfrm>
            <a:off x="7117824" y="265096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04</a:t>
            </a:r>
          </a:p>
        </p:txBody>
      </p:sp>
      <p:sp>
        <p:nvSpPr>
          <p:cNvPr id="36" name="Google Shape;483;p27">
            <a:extLst>
              <a:ext uri="{FF2B5EF4-FFF2-40B4-BE49-F238E27FC236}">
                <a16:creationId xmlns:a16="http://schemas.microsoft.com/office/drawing/2014/main" id="{3657241D-3110-44D3-9315-F71E6AE7CC99}"/>
              </a:ext>
            </a:extLst>
          </p:cNvPr>
          <p:cNvSpPr/>
          <p:nvPr/>
        </p:nvSpPr>
        <p:spPr>
          <a:xfrm>
            <a:off x="7117824" y="1567830"/>
            <a:ext cx="824100" cy="824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37" name="Google Shape;486;p27">
            <a:extLst>
              <a:ext uri="{FF2B5EF4-FFF2-40B4-BE49-F238E27FC236}">
                <a16:creationId xmlns:a16="http://schemas.microsoft.com/office/drawing/2014/main" id="{090D8A95-856D-4108-8F34-CEFD992B6383}"/>
              </a:ext>
            </a:extLst>
          </p:cNvPr>
          <p:cNvCxnSpPr>
            <a:cxnSpLocks/>
          </p:cNvCxnSpPr>
          <p:nvPr/>
        </p:nvCxnSpPr>
        <p:spPr>
          <a:xfrm>
            <a:off x="7117236" y="1958174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488;p27">
            <a:extLst>
              <a:ext uri="{FF2B5EF4-FFF2-40B4-BE49-F238E27FC236}">
                <a16:creationId xmlns:a16="http://schemas.microsoft.com/office/drawing/2014/main" id="{E75DA950-E9B4-40F9-BEE3-F654F9FCB4FD}"/>
              </a:ext>
            </a:extLst>
          </p:cNvPr>
          <p:cNvSpPr/>
          <p:nvPr/>
        </p:nvSpPr>
        <p:spPr>
          <a:xfrm>
            <a:off x="7941928" y="239194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71;p27">
            <a:extLst>
              <a:ext uri="{FF2B5EF4-FFF2-40B4-BE49-F238E27FC236}">
                <a16:creationId xmlns:a16="http://schemas.microsoft.com/office/drawing/2014/main" id="{6C4706DE-625E-4D2B-B735-BA9E6C55D40C}"/>
              </a:ext>
            </a:extLst>
          </p:cNvPr>
          <p:cNvSpPr txBox="1">
            <a:spLocks/>
          </p:cNvSpPr>
          <p:nvPr/>
        </p:nvSpPr>
        <p:spPr>
          <a:xfrm>
            <a:off x="6983439" y="3214824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pt-PT" dirty="0"/>
              <a:t>Visualização</a:t>
            </a:r>
          </a:p>
        </p:txBody>
      </p:sp>
      <p:grpSp>
        <p:nvGrpSpPr>
          <p:cNvPr id="46" name="Google Shape;11342;p60">
            <a:extLst>
              <a:ext uri="{FF2B5EF4-FFF2-40B4-BE49-F238E27FC236}">
                <a16:creationId xmlns:a16="http://schemas.microsoft.com/office/drawing/2014/main" id="{02BFA1FE-80FA-49EB-9E76-73AE03FF6D5F}"/>
              </a:ext>
            </a:extLst>
          </p:cNvPr>
          <p:cNvGrpSpPr/>
          <p:nvPr/>
        </p:nvGrpSpPr>
        <p:grpSpPr>
          <a:xfrm>
            <a:off x="907370" y="1778979"/>
            <a:ext cx="431710" cy="445769"/>
            <a:chOff x="1299146" y="3806507"/>
            <a:chExt cx="367990" cy="351312"/>
          </a:xfrm>
          <a:solidFill>
            <a:schemeClr val="bg2"/>
          </a:solidFill>
        </p:grpSpPr>
        <p:sp>
          <p:nvSpPr>
            <p:cNvPr id="47" name="Google Shape;11343;p60">
              <a:extLst>
                <a:ext uri="{FF2B5EF4-FFF2-40B4-BE49-F238E27FC236}">
                  <a16:creationId xmlns:a16="http://schemas.microsoft.com/office/drawing/2014/main" id="{86E4E996-1C09-482B-BA31-CD92F56C6135}"/>
                </a:ext>
              </a:extLst>
            </p:cNvPr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344;p60">
              <a:extLst>
                <a:ext uri="{FF2B5EF4-FFF2-40B4-BE49-F238E27FC236}">
                  <a16:creationId xmlns:a16="http://schemas.microsoft.com/office/drawing/2014/main" id="{7B9FF662-E1C7-4D9A-8F71-588BE17C3BB6}"/>
                </a:ext>
              </a:extLst>
            </p:cNvPr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0" name="Google Shape;482;p27">
            <a:extLst>
              <a:ext uri="{FF2B5EF4-FFF2-40B4-BE49-F238E27FC236}">
                <a16:creationId xmlns:a16="http://schemas.microsoft.com/office/drawing/2014/main" id="{81527887-0982-473E-97EA-5049431FB673}"/>
              </a:ext>
            </a:extLst>
          </p:cNvPr>
          <p:cNvSpPr/>
          <p:nvPr/>
        </p:nvSpPr>
        <p:spPr>
          <a:xfrm>
            <a:off x="2759912" y="1581981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10952;p60">
            <a:extLst>
              <a:ext uri="{FF2B5EF4-FFF2-40B4-BE49-F238E27FC236}">
                <a16:creationId xmlns:a16="http://schemas.microsoft.com/office/drawing/2014/main" id="{89E3BB93-E45B-4DA5-8212-F070CB80C703}"/>
              </a:ext>
            </a:extLst>
          </p:cNvPr>
          <p:cNvGrpSpPr/>
          <p:nvPr/>
        </p:nvGrpSpPr>
        <p:grpSpPr>
          <a:xfrm>
            <a:off x="2980952" y="1799298"/>
            <a:ext cx="406332" cy="405132"/>
            <a:chOff x="870939" y="2439293"/>
            <a:chExt cx="331993" cy="331993"/>
          </a:xfrm>
          <a:solidFill>
            <a:schemeClr val="bg2"/>
          </a:solidFill>
        </p:grpSpPr>
        <p:sp>
          <p:nvSpPr>
            <p:cNvPr id="52" name="Google Shape;10953;p60">
              <a:extLst>
                <a:ext uri="{FF2B5EF4-FFF2-40B4-BE49-F238E27FC236}">
                  <a16:creationId xmlns:a16="http://schemas.microsoft.com/office/drawing/2014/main" id="{EE540D7D-10EF-4D01-BF16-3F50679C27B1}"/>
                </a:ext>
              </a:extLst>
            </p:cNvPr>
            <p:cNvSpPr/>
            <p:nvPr/>
          </p:nvSpPr>
          <p:spPr>
            <a:xfrm>
              <a:off x="870939" y="2439293"/>
              <a:ext cx="331993" cy="331993"/>
            </a:xfrm>
            <a:custGeom>
              <a:avLst/>
              <a:gdLst/>
              <a:ahLst/>
              <a:cxnLst/>
              <a:rect l="l" t="t" r="r" b="b"/>
              <a:pathLst>
                <a:path w="10431" h="10431" extrusionOk="0">
                  <a:moveTo>
                    <a:pt x="9490" y="298"/>
                  </a:moveTo>
                  <a:cubicBezTo>
                    <a:pt x="9835" y="298"/>
                    <a:pt x="10121" y="584"/>
                    <a:pt x="10121" y="917"/>
                  </a:cubicBezTo>
                  <a:lnTo>
                    <a:pt x="10121" y="9513"/>
                  </a:lnTo>
                  <a:cubicBezTo>
                    <a:pt x="10121" y="9847"/>
                    <a:pt x="9835" y="10132"/>
                    <a:pt x="9490" y="10132"/>
                  </a:cubicBezTo>
                  <a:lnTo>
                    <a:pt x="7037" y="10132"/>
                  </a:lnTo>
                  <a:lnTo>
                    <a:pt x="7037" y="9156"/>
                  </a:lnTo>
                  <a:cubicBezTo>
                    <a:pt x="7037" y="9055"/>
                    <a:pt x="6960" y="9004"/>
                    <a:pt x="6883" y="9004"/>
                  </a:cubicBezTo>
                  <a:cubicBezTo>
                    <a:pt x="6805" y="9004"/>
                    <a:pt x="6728" y="9055"/>
                    <a:pt x="6728" y="9156"/>
                  </a:cubicBezTo>
                  <a:lnTo>
                    <a:pt x="6728" y="10132"/>
                  </a:lnTo>
                  <a:lnTo>
                    <a:pt x="3644" y="10132"/>
                  </a:lnTo>
                  <a:lnTo>
                    <a:pt x="3644" y="298"/>
                  </a:lnTo>
                  <a:lnTo>
                    <a:pt x="6728" y="298"/>
                  </a:lnTo>
                  <a:lnTo>
                    <a:pt x="6728" y="8347"/>
                  </a:lnTo>
                  <a:cubicBezTo>
                    <a:pt x="6728" y="8442"/>
                    <a:pt x="6805" y="8489"/>
                    <a:pt x="6883" y="8489"/>
                  </a:cubicBezTo>
                  <a:cubicBezTo>
                    <a:pt x="6960" y="8489"/>
                    <a:pt x="7037" y="8442"/>
                    <a:pt x="7037" y="8347"/>
                  </a:cubicBezTo>
                  <a:lnTo>
                    <a:pt x="7037" y="298"/>
                  </a:lnTo>
                  <a:close/>
                  <a:moveTo>
                    <a:pt x="918" y="0"/>
                  </a:moveTo>
                  <a:cubicBezTo>
                    <a:pt x="417" y="0"/>
                    <a:pt x="1" y="417"/>
                    <a:pt x="1" y="917"/>
                  </a:cubicBezTo>
                  <a:lnTo>
                    <a:pt x="1" y="2096"/>
                  </a:lnTo>
                  <a:cubicBezTo>
                    <a:pt x="1" y="2191"/>
                    <a:pt x="78" y="2239"/>
                    <a:pt x="156" y="2239"/>
                  </a:cubicBezTo>
                  <a:cubicBezTo>
                    <a:pt x="233" y="2239"/>
                    <a:pt x="310" y="2191"/>
                    <a:pt x="310" y="2096"/>
                  </a:cubicBezTo>
                  <a:lnTo>
                    <a:pt x="310" y="917"/>
                  </a:lnTo>
                  <a:cubicBezTo>
                    <a:pt x="310" y="584"/>
                    <a:pt x="596" y="298"/>
                    <a:pt x="941" y="298"/>
                  </a:cubicBezTo>
                  <a:lnTo>
                    <a:pt x="3394" y="298"/>
                  </a:lnTo>
                  <a:lnTo>
                    <a:pt x="3394" y="10132"/>
                  </a:lnTo>
                  <a:lnTo>
                    <a:pt x="941" y="10132"/>
                  </a:lnTo>
                  <a:cubicBezTo>
                    <a:pt x="596" y="10132"/>
                    <a:pt x="310" y="9847"/>
                    <a:pt x="310" y="9513"/>
                  </a:cubicBezTo>
                  <a:lnTo>
                    <a:pt x="310" y="2965"/>
                  </a:lnTo>
                  <a:cubicBezTo>
                    <a:pt x="310" y="2864"/>
                    <a:pt x="233" y="2813"/>
                    <a:pt x="156" y="2813"/>
                  </a:cubicBezTo>
                  <a:cubicBezTo>
                    <a:pt x="78" y="2813"/>
                    <a:pt x="1" y="2864"/>
                    <a:pt x="1" y="2965"/>
                  </a:cubicBezTo>
                  <a:lnTo>
                    <a:pt x="1" y="9513"/>
                  </a:lnTo>
                  <a:cubicBezTo>
                    <a:pt x="1" y="10013"/>
                    <a:pt x="417" y="10430"/>
                    <a:pt x="918" y="10430"/>
                  </a:cubicBezTo>
                  <a:lnTo>
                    <a:pt x="9514" y="10430"/>
                  </a:lnTo>
                  <a:cubicBezTo>
                    <a:pt x="10014" y="10430"/>
                    <a:pt x="10431" y="10013"/>
                    <a:pt x="10431" y="9513"/>
                  </a:cubicBezTo>
                  <a:lnTo>
                    <a:pt x="10431" y="917"/>
                  </a:lnTo>
                  <a:cubicBezTo>
                    <a:pt x="10431" y="417"/>
                    <a:pt x="10014" y="0"/>
                    <a:pt x="95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3" name="Google Shape;10954;p60">
              <a:extLst>
                <a:ext uri="{FF2B5EF4-FFF2-40B4-BE49-F238E27FC236}">
                  <a16:creationId xmlns:a16="http://schemas.microsoft.com/office/drawing/2014/main" id="{9A79A52A-9C39-4C4B-8108-9BB05404F80B}"/>
                </a:ext>
              </a:extLst>
            </p:cNvPr>
            <p:cNvSpPr/>
            <p:nvPr/>
          </p:nvSpPr>
          <p:spPr>
            <a:xfrm>
              <a:off x="908463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73" y="309"/>
                  </a:moveTo>
                  <a:cubicBezTo>
                    <a:pt x="844" y="309"/>
                    <a:pt x="989" y="471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ubicBezTo>
                    <a:pt x="661" y="310"/>
                    <a:pt x="667" y="309"/>
                    <a:pt x="673" y="309"/>
                  </a:cubicBezTo>
                  <a:close/>
                  <a:moveTo>
                    <a:pt x="655" y="0"/>
                  </a:moveTo>
                  <a:cubicBezTo>
                    <a:pt x="274" y="0"/>
                    <a:pt x="0" y="286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2" y="1310"/>
                    <a:pt x="1310" y="1012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4" name="Google Shape;10955;p60">
              <a:extLst>
                <a:ext uri="{FF2B5EF4-FFF2-40B4-BE49-F238E27FC236}">
                  <a16:creationId xmlns:a16="http://schemas.microsoft.com/office/drawing/2014/main" id="{25FF5A1E-12F4-48AF-9F14-7EACF29B1D57}"/>
                </a:ext>
              </a:extLst>
            </p:cNvPr>
            <p:cNvSpPr/>
            <p:nvPr/>
          </p:nvSpPr>
          <p:spPr>
            <a:xfrm>
              <a:off x="1015690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310"/>
                  </a:moveTo>
                  <a:cubicBezTo>
                    <a:pt x="858" y="310"/>
                    <a:pt x="1001" y="465"/>
                    <a:pt x="1001" y="655"/>
                  </a:cubicBezTo>
                  <a:cubicBezTo>
                    <a:pt x="1001" y="846"/>
                    <a:pt x="858" y="1001"/>
                    <a:pt x="656" y="1001"/>
                  </a:cubicBezTo>
                  <a:cubicBezTo>
                    <a:pt x="465" y="1001"/>
                    <a:pt x="322" y="846"/>
                    <a:pt x="322" y="655"/>
                  </a:cubicBezTo>
                  <a:cubicBezTo>
                    <a:pt x="322" y="465"/>
                    <a:pt x="465" y="310"/>
                    <a:pt x="656" y="310"/>
                  </a:cubicBez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cubicBezTo>
                    <a:pt x="1" y="1012"/>
                    <a:pt x="299" y="1310"/>
                    <a:pt x="656" y="1310"/>
                  </a:cubicBezTo>
                  <a:cubicBezTo>
                    <a:pt x="1013" y="1310"/>
                    <a:pt x="1311" y="1012"/>
                    <a:pt x="1311" y="655"/>
                  </a:cubicBezTo>
                  <a:cubicBezTo>
                    <a:pt x="1311" y="298"/>
                    <a:pt x="1013" y="0"/>
                    <a:pt x="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5" name="Google Shape;10956;p60">
              <a:extLst>
                <a:ext uri="{FF2B5EF4-FFF2-40B4-BE49-F238E27FC236}">
                  <a16:creationId xmlns:a16="http://schemas.microsoft.com/office/drawing/2014/main" id="{9C4176C0-443F-4AD3-AF1C-443D4529F99D}"/>
                </a:ext>
              </a:extLst>
            </p:cNvPr>
            <p:cNvSpPr/>
            <p:nvPr/>
          </p:nvSpPr>
          <p:spPr>
            <a:xfrm>
              <a:off x="1122567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310"/>
                  </a:moveTo>
                  <a:cubicBezTo>
                    <a:pt x="846" y="310"/>
                    <a:pt x="989" y="465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3" y="1310"/>
                    <a:pt x="1310" y="1012"/>
                    <a:pt x="1310" y="655"/>
                  </a:cubicBezTo>
                  <a:cubicBezTo>
                    <a:pt x="1310" y="298"/>
                    <a:pt x="1013" y="0"/>
                    <a:pt x="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6" name="Google Shape;10957;p60">
              <a:extLst>
                <a:ext uri="{FF2B5EF4-FFF2-40B4-BE49-F238E27FC236}">
                  <a16:creationId xmlns:a16="http://schemas.microsoft.com/office/drawing/2014/main" id="{67994F5A-3B4A-4FB8-BA44-313922A26B53}"/>
                </a:ext>
              </a:extLst>
            </p:cNvPr>
            <p:cNvSpPr/>
            <p:nvPr/>
          </p:nvSpPr>
          <p:spPr>
            <a:xfrm>
              <a:off x="913015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7" name="Google Shape;10958;p60">
              <a:extLst>
                <a:ext uri="{FF2B5EF4-FFF2-40B4-BE49-F238E27FC236}">
                  <a16:creationId xmlns:a16="http://schemas.microsoft.com/office/drawing/2014/main" id="{8A33C581-B02F-46A8-8D26-564717922225}"/>
                </a:ext>
              </a:extLst>
            </p:cNvPr>
            <p:cNvSpPr/>
            <p:nvPr/>
          </p:nvSpPr>
          <p:spPr>
            <a:xfrm>
              <a:off x="913015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8" name="Google Shape;10959;p60">
              <a:extLst>
                <a:ext uri="{FF2B5EF4-FFF2-40B4-BE49-F238E27FC236}">
                  <a16:creationId xmlns:a16="http://schemas.microsoft.com/office/drawing/2014/main" id="{CCA80BF4-BAAC-4E3E-8DF8-467ED6CCF0FD}"/>
                </a:ext>
              </a:extLst>
            </p:cNvPr>
            <p:cNvSpPr/>
            <p:nvPr/>
          </p:nvSpPr>
          <p:spPr>
            <a:xfrm>
              <a:off x="913015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9" name="Google Shape;10960;p60">
              <a:extLst>
                <a:ext uri="{FF2B5EF4-FFF2-40B4-BE49-F238E27FC236}">
                  <a16:creationId xmlns:a16="http://schemas.microsoft.com/office/drawing/2014/main" id="{331FCBE2-CB88-4CB7-AA2A-66ECB21F86E9}"/>
                </a:ext>
              </a:extLst>
            </p:cNvPr>
            <p:cNvSpPr/>
            <p:nvPr/>
          </p:nvSpPr>
          <p:spPr>
            <a:xfrm>
              <a:off x="894428" y="2474908"/>
              <a:ext cx="69384" cy="167508"/>
            </a:xfrm>
            <a:custGeom>
              <a:avLst/>
              <a:gdLst/>
              <a:ahLst/>
              <a:cxnLst/>
              <a:rect l="l" t="t" r="r" b="b"/>
              <a:pathLst>
                <a:path w="2180" h="5263" extrusionOk="0">
                  <a:moveTo>
                    <a:pt x="1870" y="298"/>
                  </a:moveTo>
                  <a:lnTo>
                    <a:pt x="1870" y="3703"/>
                  </a:lnTo>
                  <a:lnTo>
                    <a:pt x="287" y="3703"/>
                  </a:lnTo>
                  <a:lnTo>
                    <a:pt x="287" y="298"/>
                  </a:lnTo>
                  <a:close/>
                  <a:moveTo>
                    <a:pt x="1882" y="4001"/>
                  </a:moveTo>
                  <a:lnTo>
                    <a:pt x="1882" y="4953"/>
                  </a:lnTo>
                  <a:lnTo>
                    <a:pt x="299" y="4953"/>
                  </a:lnTo>
                  <a:lnTo>
                    <a:pt x="299" y="4001"/>
                  </a:lnTo>
                  <a:close/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lnTo>
                    <a:pt x="1" y="5120"/>
                  </a:lnTo>
                  <a:cubicBezTo>
                    <a:pt x="1" y="5203"/>
                    <a:pt x="84" y="5263"/>
                    <a:pt x="156" y="5263"/>
                  </a:cubicBezTo>
                  <a:lnTo>
                    <a:pt x="2025" y="5263"/>
                  </a:lnTo>
                  <a:cubicBezTo>
                    <a:pt x="2108" y="5263"/>
                    <a:pt x="2180" y="5192"/>
                    <a:pt x="2180" y="5120"/>
                  </a:cubicBezTo>
                  <a:lnTo>
                    <a:pt x="2180" y="143"/>
                  </a:lnTo>
                  <a:cubicBezTo>
                    <a:pt x="2180" y="60"/>
                    <a:pt x="2108" y="0"/>
                    <a:pt x="2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0" name="Google Shape;10961;p60">
              <a:extLst>
                <a:ext uri="{FF2B5EF4-FFF2-40B4-BE49-F238E27FC236}">
                  <a16:creationId xmlns:a16="http://schemas.microsoft.com/office/drawing/2014/main" id="{7C2EF2A8-7C7E-4112-A577-B99F0267BB4C}"/>
                </a:ext>
              </a:extLst>
            </p:cNvPr>
            <p:cNvSpPr/>
            <p:nvPr/>
          </p:nvSpPr>
          <p:spPr>
            <a:xfrm>
              <a:off x="1002068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1" y="322"/>
                  </a:moveTo>
                  <a:lnTo>
                    <a:pt x="1881" y="3727"/>
                  </a:lnTo>
                  <a:lnTo>
                    <a:pt x="298" y="3727"/>
                  </a:lnTo>
                  <a:lnTo>
                    <a:pt x="298" y="322"/>
                  </a:lnTo>
                  <a:close/>
                  <a:moveTo>
                    <a:pt x="1881" y="4025"/>
                  </a:moveTo>
                  <a:lnTo>
                    <a:pt x="1881" y="4977"/>
                  </a:lnTo>
                  <a:lnTo>
                    <a:pt x="298" y="4977"/>
                  </a:lnTo>
                  <a:lnTo>
                    <a:pt x="298" y="4025"/>
                  </a:lnTo>
                  <a:close/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lnTo>
                    <a:pt x="0" y="5144"/>
                  </a:lnTo>
                  <a:cubicBezTo>
                    <a:pt x="0" y="5227"/>
                    <a:pt x="72" y="5287"/>
                    <a:pt x="155" y="5287"/>
                  </a:cubicBezTo>
                  <a:lnTo>
                    <a:pt x="2024" y="5287"/>
                  </a:lnTo>
                  <a:cubicBezTo>
                    <a:pt x="2120" y="5287"/>
                    <a:pt x="2179" y="5216"/>
                    <a:pt x="2179" y="5144"/>
                  </a:cubicBezTo>
                  <a:lnTo>
                    <a:pt x="2179" y="167"/>
                  </a:lnTo>
                  <a:cubicBezTo>
                    <a:pt x="2179" y="84"/>
                    <a:pt x="2120" y="1"/>
                    <a:pt x="2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1" name="Google Shape;10962;p60">
              <a:extLst>
                <a:ext uri="{FF2B5EF4-FFF2-40B4-BE49-F238E27FC236}">
                  <a16:creationId xmlns:a16="http://schemas.microsoft.com/office/drawing/2014/main" id="{E8E058CD-AF22-439A-8B00-5B94CC41311E}"/>
                </a:ext>
              </a:extLst>
            </p:cNvPr>
            <p:cNvSpPr/>
            <p:nvPr/>
          </p:nvSpPr>
          <p:spPr>
            <a:xfrm>
              <a:off x="1108531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2" y="322"/>
                  </a:moveTo>
                  <a:lnTo>
                    <a:pt x="1882" y="3727"/>
                  </a:lnTo>
                  <a:lnTo>
                    <a:pt x="299" y="3727"/>
                  </a:lnTo>
                  <a:lnTo>
                    <a:pt x="299" y="322"/>
                  </a:lnTo>
                  <a:close/>
                  <a:moveTo>
                    <a:pt x="1882" y="4025"/>
                  </a:moveTo>
                  <a:lnTo>
                    <a:pt x="1882" y="4977"/>
                  </a:lnTo>
                  <a:lnTo>
                    <a:pt x="299" y="4977"/>
                  </a:lnTo>
                  <a:lnTo>
                    <a:pt x="299" y="4025"/>
                  </a:lnTo>
                  <a:close/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5144"/>
                  </a:lnTo>
                  <a:cubicBezTo>
                    <a:pt x="1" y="5227"/>
                    <a:pt x="84" y="5287"/>
                    <a:pt x="156" y="5287"/>
                  </a:cubicBezTo>
                  <a:lnTo>
                    <a:pt x="2025" y="5287"/>
                  </a:lnTo>
                  <a:cubicBezTo>
                    <a:pt x="2120" y="5287"/>
                    <a:pt x="2180" y="5216"/>
                    <a:pt x="2180" y="5144"/>
                  </a:cubicBezTo>
                  <a:lnTo>
                    <a:pt x="2180" y="167"/>
                  </a:lnTo>
                  <a:cubicBezTo>
                    <a:pt x="2180" y="84"/>
                    <a:pt x="2120" y="1"/>
                    <a:pt x="2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2" name="Google Shape;10963;p60">
              <a:extLst>
                <a:ext uri="{FF2B5EF4-FFF2-40B4-BE49-F238E27FC236}">
                  <a16:creationId xmlns:a16="http://schemas.microsoft.com/office/drawing/2014/main" id="{BD7E6DEE-2273-43F8-9705-B32EDCE8F05F}"/>
                </a:ext>
              </a:extLst>
            </p:cNvPr>
            <p:cNvSpPr/>
            <p:nvPr/>
          </p:nvSpPr>
          <p:spPr>
            <a:xfrm>
              <a:off x="1127118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3" name="Google Shape;10964;p60">
              <a:extLst>
                <a:ext uri="{FF2B5EF4-FFF2-40B4-BE49-F238E27FC236}">
                  <a16:creationId xmlns:a16="http://schemas.microsoft.com/office/drawing/2014/main" id="{6A72CB9A-3A93-4C5A-A448-31D12232852F}"/>
                </a:ext>
              </a:extLst>
            </p:cNvPr>
            <p:cNvSpPr/>
            <p:nvPr/>
          </p:nvSpPr>
          <p:spPr>
            <a:xfrm>
              <a:off x="1127118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4" name="Google Shape;10965;p60">
              <a:extLst>
                <a:ext uri="{FF2B5EF4-FFF2-40B4-BE49-F238E27FC236}">
                  <a16:creationId xmlns:a16="http://schemas.microsoft.com/office/drawing/2014/main" id="{84AFFCFE-58DB-4CEA-834E-3BE7DFE0E686}"/>
                </a:ext>
              </a:extLst>
            </p:cNvPr>
            <p:cNvSpPr/>
            <p:nvPr/>
          </p:nvSpPr>
          <p:spPr>
            <a:xfrm>
              <a:off x="1127118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5" name="Google Shape;10966;p60">
              <a:extLst>
                <a:ext uri="{FF2B5EF4-FFF2-40B4-BE49-F238E27FC236}">
                  <a16:creationId xmlns:a16="http://schemas.microsoft.com/office/drawing/2014/main" id="{23C56C14-1636-41B0-B2B4-EC2B108447F8}"/>
                </a:ext>
              </a:extLst>
            </p:cNvPr>
            <p:cNvSpPr/>
            <p:nvPr/>
          </p:nvSpPr>
          <p:spPr>
            <a:xfrm>
              <a:off x="1020624" y="2504094"/>
              <a:ext cx="32241" cy="9867"/>
            </a:xfrm>
            <a:custGeom>
              <a:avLst/>
              <a:gdLst/>
              <a:ahLst/>
              <a:cxnLst/>
              <a:rect l="l" t="t" r="r" b="b"/>
              <a:pathLst>
                <a:path w="1013" h="310" extrusionOk="0">
                  <a:moveTo>
                    <a:pt x="203" y="0"/>
                  </a:moveTo>
                  <a:cubicBezTo>
                    <a:pt x="1" y="12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6" name="Google Shape;10967;p60">
              <a:extLst>
                <a:ext uri="{FF2B5EF4-FFF2-40B4-BE49-F238E27FC236}">
                  <a16:creationId xmlns:a16="http://schemas.microsoft.com/office/drawing/2014/main" id="{FDD1D25C-99E2-4809-8CD1-51DC3B924503}"/>
                </a:ext>
              </a:extLst>
            </p:cNvPr>
            <p:cNvSpPr/>
            <p:nvPr/>
          </p:nvSpPr>
          <p:spPr>
            <a:xfrm>
              <a:off x="1020624" y="2532898"/>
              <a:ext cx="32241" cy="10248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203" y="0"/>
                  </a:moveTo>
                  <a:cubicBezTo>
                    <a:pt x="1" y="24"/>
                    <a:pt x="1" y="322"/>
                    <a:pt x="203" y="322"/>
                  </a:cubicBezTo>
                  <a:lnTo>
                    <a:pt x="822" y="322"/>
                  </a:lnTo>
                  <a:cubicBezTo>
                    <a:pt x="1013" y="322"/>
                    <a:pt x="101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7" name="Google Shape;10968;p60">
              <a:extLst>
                <a:ext uri="{FF2B5EF4-FFF2-40B4-BE49-F238E27FC236}">
                  <a16:creationId xmlns:a16="http://schemas.microsoft.com/office/drawing/2014/main" id="{319B61D2-CAED-4CA3-A25A-42BA459194CE}"/>
                </a:ext>
              </a:extLst>
            </p:cNvPr>
            <p:cNvSpPr/>
            <p:nvPr/>
          </p:nvSpPr>
          <p:spPr>
            <a:xfrm>
              <a:off x="1020624" y="2562052"/>
              <a:ext cx="32241" cy="9898"/>
            </a:xfrm>
            <a:custGeom>
              <a:avLst/>
              <a:gdLst/>
              <a:ahLst/>
              <a:cxnLst/>
              <a:rect l="l" t="t" r="r" b="b"/>
              <a:pathLst>
                <a:path w="1013" h="311" extrusionOk="0">
                  <a:moveTo>
                    <a:pt x="203" y="1"/>
                  </a:moveTo>
                  <a:cubicBezTo>
                    <a:pt x="1" y="13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1"/>
                    <a:pt x="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69" name="Google Shape;12468;p62">
            <a:extLst>
              <a:ext uri="{FF2B5EF4-FFF2-40B4-BE49-F238E27FC236}">
                <a16:creationId xmlns:a16="http://schemas.microsoft.com/office/drawing/2014/main" id="{AE043523-0EC1-4F03-A981-7364A2C40CE6}"/>
              </a:ext>
            </a:extLst>
          </p:cNvPr>
          <p:cNvGrpSpPr/>
          <p:nvPr/>
        </p:nvGrpSpPr>
        <p:grpSpPr>
          <a:xfrm>
            <a:off x="5191380" y="1768407"/>
            <a:ext cx="426288" cy="460994"/>
            <a:chOff x="2639038" y="2894942"/>
            <a:chExt cx="355612" cy="355612"/>
          </a:xfrm>
          <a:solidFill>
            <a:schemeClr val="bg2"/>
          </a:solidFill>
        </p:grpSpPr>
        <p:sp>
          <p:nvSpPr>
            <p:cNvPr id="70" name="Google Shape;12469;p62">
              <a:extLst>
                <a:ext uri="{FF2B5EF4-FFF2-40B4-BE49-F238E27FC236}">
                  <a16:creationId xmlns:a16="http://schemas.microsoft.com/office/drawing/2014/main" id="{86757832-D397-4412-B6A5-164B28FDFF50}"/>
                </a:ext>
              </a:extLst>
            </p:cNvPr>
            <p:cNvSpPr/>
            <p:nvPr/>
          </p:nvSpPr>
          <p:spPr>
            <a:xfrm>
              <a:off x="2748479" y="2894942"/>
              <a:ext cx="246171" cy="304119"/>
            </a:xfrm>
            <a:custGeom>
              <a:avLst/>
              <a:gdLst/>
              <a:ahLst/>
              <a:cxnLst/>
              <a:rect l="l" t="t" r="r" b="b"/>
              <a:pathLst>
                <a:path w="7740" h="9562" extrusionOk="0">
                  <a:moveTo>
                    <a:pt x="7168" y="1930"/>
                  </a:moveTo>
                  <a:cubicBezTo>
                    <a:pt x="7299" y="1930"/>
                    <a:pt x="7406" y="2037"/>
                    <a:pt x="7406" y="2168"/>
                  </a:cubicBezTo>
                  <a:lnTo>
                    <a:pt x="7418" y="3156"/>
                  </a:lnTo>
                  <a:cubicBezTo>
                    <a:pt x="7418" y="3287"/>
                    <a:pt x="7311" y="3394"/>
                    <a:pt x="7180" y="3394"/>
                  </a:cubicBezTo>
                  <a:lnTo>
                    <a:pt x="6882" y="3394"/>
                  </a:lnTo>
                  <a:lnTo>
                    <a:pt x="6882" y="2715"/>
                  </a:lnTo>
                  <a:cubicBezTo>
                    <a:pt x="6882" y="2632"/>
                    <a:pt x="6811" y="2561"/>
                    <a:pt x="6715" y="2561"/>
                  </a:cubicBezTo>
                  <a:cubicBezTo>
                    <a:pt x="6632" y="2561"/>
                    <a:pt x="6549" y="2632"/>
                    <a:pt x="6549" y="2715"/>
                  </a:cubicBezTo>
                  <a:lnTo>
                    <a:pt x="6549" y="3394"/>
                  </a:lnTo>
                  <a:lnTo>
                    <a:pt x="6096" y="3394"/>
                  </a:lnTo>
                  <a:lnTo>
                    <a:pt x="6096" y="1930"/>
                  </a:lnTo>
                  <a:close/>
                  <a:moveTo>
                    <a:pt x="4549" y="1"/>
                  </a:moveTo>
                  <a:cubicBezTo>
                    <a:pt x="4227" y="1"/>
                    <a:pt x="3965" y="251"/>
                    <a:pt x="3965" y="572"/>
                  </a:cubicBezTo>
                  <a:lnTo>
                    <a:pt x="3965" y="1608"/>
                  </a:lnTo>
                  <a:lnTo>
                    <a:pt x="3239" y="1608"/>
                  </a:lnTo>
                  <a:cubicBezTo>
                    <a:pt x="3144" y="1608"/>
                    <a:pt x="3072" y="1680"/>
                    <a:pt x="3072" y="1763"/>
                  </a:cubicBezTo>
                  <a:cubicBezTo>
                    <a:pt x="3072" y="1858"/>
                    <a:pt x="3144" y="1930"/>
                    <a:pt x="3239" y="1930"/>
                  </a:cubicBezTo>
                  <a:lnTo>
                    <a:pt x="3965" y="1930"/>
                  </a:lnTo>
                  <a:lnTo>
                    <a:pt x="3965" y="3394"/>
                  </a:lnTo>
                  <a:lnTo>
                    <a:pt x="3417" y="3394"/>
                  </a:lnTo>
                  <a:lnTo>
                    <a:pt x="3417" y="3013"/>
                  </a:lnTo>
                  <a:cubicBezTo>
                    <a:pt x="3417" y="2930"/>
                    <a:pt x="3334" y="2858"/>
                    <a:pt x="3251" y="2858"/>
                  </a:cubicBezTo>
                  <a:cubicBezTo>
                    <a:pt x="3155" y="2858"/>
                    <a:pt x="3084" y="2930"/>
                    <a:pt x="3084" y="3013"/>
                  </a:cubicBezTo>
                  <a:lnTo>
                    <a:pt x="3084" y="3394"/>
                  </a:lnTo>
                  <a:lnTo>
                    <a:pt x="2382" y="3394"/>
                  </a:lnTo>
                  <a:lnTo>
                    <a:pt x="2382" y="2715"/>
                  </a:lnTo>
                  <a:cubicBezTo>
                    <a:pt x="2382" y="2632"/>
                    <a:pt x="2310" y="2561"/>
                    <a:pt x="2227" y="2561"/>
                  </a:cubicBezTo>
                  <a:cubicBezTo>
                    <a:pt x="2132" y="2561"/>
                    <a:pt x="2060" y="2632"/>
                    <a:pt x="2060" y="2715"/>
                  </a:cubicBezTo>
                  <a:lnTo>
                    <a:pt x="2060" y="3394"/>
                  </a:lnTo>
                  <a:lnTo>
                    <a:pt x="1358" y="3394"/>
                  </a:lnTo>
                  <a:lnTo>
                    <a:pt x="1358" y="3013"/>
                  </a:lnTo>
                  <a:cubicBezTo>
                    <a:pt x="1358" y="2930"/>
                    <a:pt x="1286" y="2858"/>
                    <a:pt x="1191" y="2858"/>
                  </a:cubicBezTo>
                  <a:cubicBezTo>
                    <a:pt x="1108" y="2858"/>
                    <a:pt x="1036" y="2930"/>
                    <a:pt x="1036" y="3013"/>
                  </a:cubicBezTo>
                  <a:lnTo>
                    <a:pt x="1036" y="3394"/>
                  </a:lnTo>
                  <a:lnTo>
                    <a:pt x="334" y="3394"/>
                  </a:lnTo>
                  <a:lnTo>
                    <a:pt x="334" y="2715"/>
                  </a:lnTo>
                  <a:cubicBezTo>
                    <a:pt x="334" y="2632"/>
                    <a:pt x="262" y="2561"/>
                    <a:pt x="167" y="2561"/>
                  </a:cubicBezTo>
                  <a:cubicBezTo>
                    <a:pt x="84" y="2561"/>
                    <a:pt x="0" y="2632"/>
                    <a:pt x="0" y="2715"/>
                  </a:cubicBezTo>
                  <a:lnTo>
                    <a:pt x="0" y="3549"/>
                  </a:lnTo>
                  <a:lnTo>
                    <a:pt x="0" y="4799"/>
                  </a:lnTo>
                  <a:cubicBezTo>
                    <a:pt x="0" y="4894"/>
                    <a:pt x="84" y="4966"/>
                    <a:pt x="167" y="4966"/>
                  </a:cubicBezTo>
                  <a:cubicBezTo>
                    <a:pt x="262" y="4966"/>
                    <a:pt x="334" y="4894"/>
                    <a:pt x="334" y="4799"/>
                  </a:cubicBezTo>
                  <a:lnTo>
                    <a:pt x="334" y="3716"/>
                  </a:lnTo>
                  <a:lnTo>
                    <a:pt x="3977" y="3716"/>
                  </a:lnTo>
                  <a:lnTo>
                    <a:pt x="3977" y="5692"/>
                  </a:lnTo>
                  <a:cubicBezTo>
                    <a:pt x="3977" y="5787"/>
                    <a:pt x="4048" y="5859"/>
                    <a:pt x="4144" y="5859"/>
                  </a:cubicBezTo>
                  <a:cubicBezTo>
                    <a:pt x="4227" y="5859"/>
                    <a:pt x="4310" y="5787"/>
                    <a:pt x="4310" y="5692"/>
                  </a:cubicBezTo>
                  <a:lnTo>
                    <a:pt x="4310" y="560"/>
                  </a:lnTo>
                  <a:cubicBezTo>
                    <a:pt x="4310" y="429"/>
                    <a:pt x="4406" y="322"/>
                    <a:pt x="4549" y="322"/>
                  </a:cubicBezTo>
                  <a:lnTo>
                    <a:pt x="5525" y="322"/>
                  </a:lnTo>
                  <a:cubicBezTo>
                    <a:pt x="5656" y="322"/>
                    <a:pt x="5763" y="429"/>
                    <a:pt x="5763" y="560"/>
                  </a:cubicBezTo>
                  <a:lnTo>
                    <a:pt x="5763" y="8871"/>
                  </a:lnTo>
                  <a:cubicBezTo>
                    <a:pt x="5763" y="9073"/>
                    <a:pt x="5596" y="9240"/>
                    <a:pt x="5394" y="9240"/>
                  </a:cubicBezTo>
                  <a:lnTo>
                    <a:pt x="1727" y="9240"/>
                  </a:lnTo>
                  <a:cubicBezTo>
                    <a:pt x="1643" y="9240"/>
                    <a:pt x="1572" y="9312"/>
                    <a:pt x="1572" y="9407"/>
                  </a:cubicBezTo>
                  <a:cubicBezTo>
                    <a:pt x="1572" y="9490"/>
                    <a:pt x="1643" y="9562"/>
                    <a:pt x="1727" y="9562"/>
                  </a:cubicBezTo>
                  <a:lnTo>
                    <a:pt x="5394" y="9562"/>
                  </a:lnTo>
                  <a:cubicBezTo>
                    <a:pt x="5787" y="9562"/>
                    <a:pt x="6108" y="9252"/>
                    <a:pt x="6108" y="8847"/>
                  </a:cubicBezTo>
                  <a:lnTo>
                    <a:pt x="6108" y="3704"/>
                  </a:lnTo>
                  <a:lnTo>
                    <a:pt x="7180" y="3704"/>
                  </a:lnTo>
                  <a:cubicBezTo>
                    <a:pt x="7489" y="3704"/>
                    <a:pt x="7739" y="3454"/>
                    <a:pt x="7739" y="3120"/>
                  </a:cubicBezTo>
                  <a:lnTo>
                    <a:pt x="7739" y="2144"/>
                  </a:lnTo>
                  <a:cubicBezTo>
                    <a:pt x="7739" y="1858"/>
                    <a:pt x="7489" y="1608"/>
                    <a:pt x="7180" y="1608"/>
                  </a:cubicBezTo>
                  <a:lnTo>
                    <a:pt x="6108" y="1608"/>
                  </a:lnTo>
                  <a:lnTo>
                    <a:pt x="6108" y="572"/>
                  </a:lnTo>
                  <a:cubicBezTo>
                    <a:pt x="6108" y="263"/>
                    <a:pt x="5858" y="1"/>
                    <a:pt x="5525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470;p62">
              <a:extLst>
                <a:ext uri="{FF2B5EF4-FFF2-40B4-BE49-F238E27FC236}">
                  <a16:creationId xmlns:a16="http://schemas.microsoft.com/office/drawing/2014/main" id="{9A294F2C-12E4-4201-9CFF-19A877CA9CBE}"/>
                </a:ext>
              </a:extLst>
            </p:cNvPr>
            <p:cNvSpPr/>
            <p:nvPr/>
          </p:nvSpPr>
          <p:spPr>
            <a:xfrm>
              <a:off x="2639038" y="2945703"/>
              <a:ext cx="246552" cy="304851"/>
            </a:xfrm>
            <a:custGeom>
              <a:avLst/>
              <a:gdLst/>
              <a:ahLst/>
              <a:cxnLst/>
              <a:rect l="l" t="t" r="r" b="b"/>
              <a:pathLst>
                <a:path w="7752" h="9585" extrusionOk="0">
                  <a:moveTo>
                    <a:pt x="3429" y="7989"/>
                  </a:moveTo>
                  <a:lnTo>
                    <a:pt x="3429" y="9013"/>
                  </a:lnTo>
                  <a:cubicBezTo>
                    <a:pt x="3429" y="9144"/>
                    <a:pt x="3322" y="9251"/>
                    <a:pt x="3191" y="9251"/>
                  </a:cubicBezTo>
                  <a:lnTo>
                    <a:pt x="2215" y="9251"/>
                  </a:lnTo>
                  <a:cubicBezTo>
                    <a:pt x="2072" y="9251"/>
                    <a:pt x="1977" y="9144"/>
                    <a:pt x="1977" y="9013"/>
                  </a:cubicBezTo>
                  <a:lnTo>
                    <a:pt x="1977" y="7989"/>
                  </a:lnTo>
                  <a:close/>
                  <a:moveTo>
                    <a:pt x="2358" y="0"/>
                  </a:moveTo>
                  <a:cubicBezTo>
                    <a:pt x="1977" y="0"/>
                    <a:pt x="1643" y="322"/>
                    <a:pt x="1643" y="715"/>
                  </a:cubicBezTo>
                  <a:lnTo>
                    <a:pt x="1643" y="5870"/>
                  </a:lnTo>
                  <a:lnTo>
                    <a:pt x="572" y="5870"/>
                  </a:lnTo>
                  <a:cubicBezTo>
                    <a:pt x="262" y="5870"/>
                    <a:pt x="0" y="6120"/>
                    <a:pt x="0" y="6430"/>
                  </a:cubicBezTo>
                  <a:lnTo>
                    <a:pt x="0" y="7418"/>
                  </a:lnTo>
                  <a:cubicBezTo>
                    <a:pt x="0" y="7727"/>
                    <a:pt x="250" y="7977"/>
                    <a:pt x="572" y="7977"/>
                  </a:cubicBezTo>
                  <a:lnTo>
                    <a:pt x="1643" y="7977"/>
                  </a:lnTo>
                  <a:lnTo>
                    <a:pt x="1643" y="9013"/>
                  </a:lnTo>
                  <a:cubicBezTo>
                    <a:pt x="1643" y="9323"/>
                    <a:pt x="1905" y="9585"/>
                    <a:pt x="2215" y="9585"/>
                  </a:cubicBezTo>
                  <a:lnTo>
                    <a:pt x="3191" y="9585"/>
                  </a:lnTo>
                  <a:cubicBezTo>
                    <a:pt x="3513" y="9585"/>
                    <a:pt x="3763" y="9335"/>
                    <a:pt x="3763" y="9013"/>
                  </a:cubicBezTo>
                  <a:lnTo>
                    <a:pt x="3763" y="7977"/>
                  </a:lnTo>
                  <a:lnTo>
                    <a:pt x="4489" y="7977"/>
                  </a:lnTo>
                  <a:cubicBezTo>
                    <a:pt x="4584" y="7977"/>
                    <a:pt x="4656" y="7906"/>
                    <a:pt x="4656" y="7823"/>
                  </a:cubicBezTo>
                  <a:cubicBezTo>
                    <a:pt x="4656" y="7727"/>
                    <a:pt x="4584" y="7656"/>
                    <a:pt x="4489" y="7656"/>
                  </a:cubicBezTo>
                  <a:lnTo>
                    <a:pt x="560" y="7656"/>
                  </a:lnTo>
                  <a:cubicBezTo>
                    <a:pt x="429" y="7656"/>
                    <a:pt x="322" y="7549"/>
                    <a:pt x="322" y="7418"/>
                  </a:cubicBezTo>
                  <a:lnTo>
                    <a:pt x="322" y="6430"/>
                  </a:lnTo>
                  <a:cubicBezTo>
                    <a:pt x="322" y="6299"/>
                    <a:pt x="429" y="6192"/>
                    <a:pt x="560" y="6192"/>
                  </a:cubicBezTo>
                  <a:lnTo>
                    <a:pt x="1120" y="6192"/>
                  </a:lnTo>
                  <a:lnTo>
                    <a:pt x="1120" y="6870"/>
                  </a:lnTo>
                  <a:cubicBezTo>
                    <a:pt x="1120" y="6954"/>
                    <a:pt x="1203" y="7025"/>
                    <a:pt x="1286" y="7025"/>
                  </a:cubicBezTo>
                  <a:cubicBezTo>
                    <a:pt x="1382" y="7025"/>
                    <a:pt x="1453" y="6954"/>
                    <a:pt x="1453" y="6870"/>
                  </a:cubicBezTo>
                  <a:lnTo>
                    <a:pt x="1453" y="6192"/>
                  </a:lnTo>
                  <a:lnTo>
                    <a:pt x="2155" y="6192"/>
                  </a:lnTo>
                  <a:lnTo>
                    <a:pt x="2155" y="6608"/>
                  </a:lnTo>
                  <a:cubicBezTo>
                    <a:pt x="2155" y="6704"/>
                    <a:pt x="2227" y="6775"/>
                    <a:pt x="2322" y="6775"/>
                  </a:cubicBezTo>
                  <a:cubicBezTo>
                    <a:pt x="2405" y="6775"/>
                    <a:pt x="2477" y="6704"/>
                    <a:pt x="2477" y="6608"/>
                  </a:cubicBezTo>
                  <a:lnTo>
                    <a:pt x="2477" y="6192"/>
                  </a:lnTo>
                  <a:lnTo>
                    <a:pt x="3179" y="6192"/>
                  </a:lnTo>
                  <a:lnTo>
                    <a:pt x="3179" y="6870"/>
                  </a:lnTo>
                  <a:cubicBezTo>
                    <a:pt x="3179" y="6954"/>
                    <a:pt x="3239" y="7013"/>
                    <a:pt x="3334" y="7025"/>
                  </a:cubicBezTo>
                  <a:lnTo>
                    <a:pt x="3358" y="7025"/>
                  </a:lnTo>
                  <a:cubicBezTo>
                    <a:pt x="3453" y="7025"/>
                    <a:pt x="3525" y="6954"/>
                    <a:pt x="3525" y="6870"/>
                  </a:cubicBezTo>
                  <a:lnTo>
                    <a:pt x="3525" y="6192"/>
                  </a:lnTo>
                  <a:lnTo>
                    <a:pt x="4227" y="6192"/>
                  </a:lnTo>
                  <a:lnTo>
                    <a:pt x="4227" y="6608"/>
                  </a:lnTo>
                  <a:cubicBezTo>
                    <a:pt x="4227" y="6704"/>
                    <a:pt x="4299" y="6775"/>
                    <a:pt x="4382" y="6775"/>
                  </a:cubicBezTo>
                  <a:cubicBezTo>
                    <a:pt x="4477" y="6775"/>
                    <a:pt x="4549" y="6704"/>
                    <a:pt x="4549" y="6608"/>
                  </a:cubicBezTo>
                  <a:lnTo>
                    <a:pt x="4549" y="6192"/>
                  </a:lnTo>
                  <a:lnTo>
                    <a:pt x="5251" y="6192"/>
                  </a:lnTo>
                  <a:lnTo>
                    <a:pt x="5251" y="6870"/>
                  </a:lnTo>
                  <a:cubicBezTo>
                    <a:pt x="5251" y="6954"/>
                    <a:pt x="5323" y="7025"/>
                    <a:pt x="5418" y="7025"/>
                  </a:cubicBezTo>
                  <a:cubicBezTo>
                    <a:pt x="5501" y="7025"/>
                    <a:pt x="5573" y="6954"/>
                    <a:pt x="5573" y="6870"/>
                  </a:cubicBezTo>
                  <a:lnTo>
                    <a:pt x="5573" y="6192"/>
                  </a:lnTo>
                  <a:lnTo>
                    <a:pt x="6275" y="6192"/>
                  </a:lnTo>
                  <a:lnTo>
                    <a:pt x="6275" y="6608"/>
                  </a:lnTo>
                  <a:cubicBezTo>
                    <a:pt x="6275" y="6704"/>
                    <a:pt x="6346" y="6775"/>
                    <a:pt x="6442" y="6775"/>
                  </a:cubicBezTo>
                  <a:cubicBezTo>
                    <a:pt x="6525" y="6775"/>
                    <a:pt x="6608" y="6704"/>
                    <a:pt x="6608" y="6608"/>
                  </a:cubicBezTo>
                  <a:lnTo>
                    <a:pt x="6608" y="6192"/>
                  </a:lnTo>
                  <a:lnTo>
                    <a:pt x="7418" y="6192"/>
                  </a:lnTo>
                  <a:lnTo>
                    <a:pt x="7418" y="6870"/>
                  </a:lnTo>
                  <a:cubicBezTo>
                    <a:pt x="7418" y="6954"/>
                    <a:pt x="7501" y="7025"/>
                    <a:pt x="7585" y="7025"/>
                  </a:cubicBezTo>
                  <a:cubicBezTo>
                    <a:pt x="7680" y="7025"/>
                    <a:pt x="7751" y="6954"/>
                    <a:pt x="7751" y="6870"/>
                  </a:cubicBezTo>
                  <a:lnTo>
                    <a:pt x="7751" y="5965"/>
                  </a:lnTo>
                  <a:lnTo>
                    <a:pt x="7751" y="4775"/>
                  </a:lnTo>
                  <a:cubicBezTo>
                    <a:pt x="7751" y="4679"/>
                    <a:pt x="7680" y="4608"/>
                    <a:pt x="7585" y="4608"/>
                  </a:cubicBezTo>
                  <a:cubicBezTo>
                    <a:pt x="7501" y="4608"/>
                    <a:pt x="7418" y="4679"/>
                    <a:pt x="7418" y="4775"/>
                  </a:cubicBezTo>
                  <a:lnTo>
                    <a:pt x="7418" y="5858"/>
                  </a:lnTo>
                  <a:lnTo>
                    <a:pt x="3775" y="5858"/>
                  </a:lnTo>
                  <a:lnTo>
                    <a:pt x="3775" y="3882"/>
                  </a:lnTo>
                  <a:cubicBezTo>
                    <a:pt x="3775" y="3786"/>
                    <a:pt x="3703" y="3715"/>
                    <a:pt x="3608" y="3715"/>
                  </a:cubicBezTo>
                  <a:cubicBezTo>
                    <a:pt x="3525" y="3715"/>
                    <a:pt x="3441" y="3786"/>
                    <a:pt x="3441" y="3882"/>
                  </a:cubicBezTo>
                  <a:lnTo>
                    <a:pt x="3441" y="5858"/>
                  </a:lnTo>
                  <a:lnTo>
                    <a:pt x="1989" y="5858"/>
                  </a:lnTo>
                  <a:lnTo>
                    <a:pt x="1989" y="703"/>
                  </a:lnTo>
                  <a:cubicBezTo>
                    <a:pt x="1989" y="500"/>
                    <a:pt x="2155" y="334"/>
                    <a:pt x="2358" y="334"/>
                  </a:cubicBezTo>
                  <a:lnTo>
                    <a:pt x="6025" y="334"/>
                  </a:lnTo>
                  <a:cubicBezTo>
                    <a:pt x="6108" y="334"/>
                    <a:pt x="6192" y="262"/>
                    <a:pt x="6192" y="167"/>
                  </a:cubicBezTo>
                  <a:cubicBezTo>
                    <a:pt x="6192" y="84"/>
                    <a:pt x="6108" y="0"/>
                    <a:pt x="6025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12608;p62">
            <a:extLst>
              <a:ext uri="{FF2B5EF4-FFF2-40B4-BE49-F238E27FC236}">
                <a16:creationId xmlns:a16="http://schemas.microsoft.com/office/drawing/2014/main" id="{23EBC3CC-B10E-415F-A455-CEBB097D5F5D}"/>
              </a:ext>
            </a:extLst>
          </p:cNvPr>
          <p:cNvGrpSpPr/>
          <p:nvPr/>
        </p:nvGrpSpPr>
        <p:grpSpPr>
          <a:xfrm>
            <a:off x="7268624" y="1799227"/>
            <a:ext cx="514536" cy="420439"/>
            <a:chOff x="2903337" y="4279032"/>
            <a:chExt cx="382519" cy="350682"/>
          </a:xfrm>
          <a:solidFill>
            <a:schemeClr val="bg2"/>
          </a:solidFill>
        </p:grpSpPr>
        <p:sp>
          <p:nvSpPr>
            <p:cNvPr id="74" name="Google Shape;12609;p62">
              <a:extLst>
                <a:ext uri="{FF2B5EF4-FFF2-40B4-BE49-F238E27FC236}">
                  <a16:creationId xmlns:a16="http://schemas.microsoft.com/office/drawing/2014/main" id="{856577DC-8389-433F-ABF2-10EF59054E84}"/>
                </a:ext>
              </a:extLst>
            </p:cNvPr>
            <p:cNvSpPr/>
            <p:nvPr/>
          </p:nvSpPr>
          <p:spPr>
            <a:xfrm>
              <a:off x="2966979" y="4320570"/>
              <a:ext cx="202248" cy="184183"/>
            </a:xfrm>
            <a:custGeom>
              <a:avLst/>
              <a:gdLst/>
              <a:ahLst/>
              <a:cxnLst/>
              <a:rect l="l" t="t" r="r" b="b"/>
              <a:pathLst>
                <a:path w="6359" h="5791" extrusionOk="0">
                  <a:moveTo>
                    <a:pt x="3179" y="361"/>
                  </a:moveTo>
                  <a:cubicBezTo>
                    <a:pt x="3834" y="361"/>
                    <a:pt x="4477" y="611"/>
                    <a:pt x="4989" y="1099"/>
                  </a:cubicBezTo>
                  <a:cubicBezTo>
                    <a:pt x="5965" y="2087"/>
                    <a:pt x="5965" y="3707"/>
                    <a:pt x="4965" y="4683"/>
                  </a:cubicBezTo>
                  <a:cubicBezTo>
                    <a:pt x="4465" y="5183"/>
                    <a:pt x="3813" y="5433"/>
                    <a:pt x="3164" y="5433"/>
                  </a:cubicBezTo>
                  <a:cubicBezTo>
                    <a:pt x="2515" y="5433"/>
                    <a:pt x="1870" y="5183"/>
                    <a:pt x="1381" y="4683"/>
                  </a:cubicBezTo>
                  <a:cubicBezTo>
                    <a:pt x="393" y="3695"/>
                    <a:pt x="381" y="2087"/>
                    <a:pt x="1381" y="1099"/>
                  </a:cubicBezTo>
                  <a:cubicBezTo>
                    <a:pt x="1870" y="611"/>
                    <a:pt x="2524" y="361"/>
                    <a:pt x="3179" y="361"/>
                  </a:cubicBezTo>
                  <a:close/>
                  <a:moveTo>
                    <a:pt x="3179" y="1"/>
                  </a:moveTo>
                  <a:cubicBezTo>
                    <a:pt x="2438" y="1"/>
                    <a:pt x="1697" y="284"/>
                    <a:pt x="1131" y="849"/>
                  </a:cubicBezTo>
                  <a:cubicBezTo>
                    <a:pt x="0" y="1980"/>
                    <a:pt x="0" y="3814"/>
                    <a:pt x="1131" y="4945"/>
                  </a:cubicBezTo>
                  <a:cubicBezTo>
                    <a:pt x="1691" y="5504"/>
                    <a:pt x="2441" y="5790"/>
                    <a:pt x="3167" y="5790"/>
                  </a:cubicBezTo>
                  <a:cubicBezTo>
                    <a:pt x="3917" y="5790"/>
                    <a:pt x="4644" y="5504"/>
                    <a:pt x="5203" y="4945"/>
                  </a:cubicBezTo>
                  <a:cubicBezTo>
                    <a:pt x="6358" y="3814"/>
                    <a:pt x="6358" y="1980"/>
                    <a:pt x="5227" y="849"/>
                  </a:cubicBezTo>
                  <a:cubicBezTo>
                    <a:pt x="4662" y="284"/>
                    <a:pt x="3920" y="1"/>
                    <a:pt x="3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610;p62">
              <a:extLst>
                <a:ext uri="{FF2B5EF4-FFF2-40B4-BE49-F238E27FC236}">
                  <a16:creationId xmlns:a16="http://schemas.microsoft.com/office/drawing/2014/main" id="{DE71FA10-4822-4F52-AB40-902A048AEB59}"/>
                </a:ext>
              </a:extLst>
            </p:cNvPr>
            <p:cNvSpPr/>
            <p:nvPr/>
          </p:nvSpPr>
          <p:spPr>
            <a:xfrm>
              <a:off x="2903337" y="4279032"/>
              <a:ext cx="382519" cy="350682"/>
            </a:xfrm>
            <a:custGeom>
              <a:avLst/>
              <a:gdLst/>
              <a:ahLst/>
              <a:cxnLst/>
              <a:rect l="l" t="t" r="r" b="b"/>
              <a:pathLst>
                <a:path w="12027" h="11026" extrusionOk="0">
                  <a:moveTo>
                    <a:pt x="5168" y="1072"/>
                  </a:moveTo>
                  <a:cubicBezTo>
                    <a:pt x="5966" y="1072"/>
                    <a:pt x="6776" y="1381"/>
                    <a:pt x="7383" y="1988"/>
                  </a:cubicBezTo>
                  <a:cubicBezTo>
                    <a:pt x="8609" y="3215"/>
                    <a:pt x="8609" y="5203"/>
                    <a:pt x="7383" y="6429"/>
                  </a:cubicBezTo>
                  <a:cubicBezTo>
                    <a:pt x="6776" y="7037"/>
                    <a:pt x="5966" y="7346"/>
                    <a:pt x="5168" y="7346"/>
                  </a:cubicBezTo>
                  <a:cubicBezTo>
                    <a:pt x="4359" y="7334"/>
                    <a:pt x="3561" y="7037"/>
                    <a:pt x="2954" y="6429"/>
                  </a:cubicBezTo>
                  <a:cubicBezTo>
                    <a:pt x="1727" y="5203"/>
                    <a:pt x="1727" y="3215"/>
                    <a:pt x="2954" y="1988"/>
                  </a:cubicBezTo>
                  <a:cubicBezTo>
                    <a:pt x="3561" y="1381"/>
                    <a:pt x="4359" y="1072"/>
                    <a:pt x="5168" y="1072"/>
                  </a:cubicBezTo>
                  <a:close/>
                  <a:moveTo>
                    <a:pt x="7788" y="6513"/>
                  </a:moveTo>
                  <a:lnTo>
                    <a:pt x="8538" y="7263"/>
                  </a:lnTo>
                  <a:lnTo>
                    <a:pt x="8240" y="7561"/>
                  </a:lnTo>
                  <a:lnTo>
                    <a:pt x="7490" y="6810"/>
                  </a:lnTo>
                  <a:cubicBezTo>
                    <a:pt x="7550" y="6763"/>
                    <a:pt x="7597" y="6727"/>
                    <a:pt x="7633" y="6668"/>
                  </a:cubicBezTo>
                  <a:lnTo>
                    <a:pt x="7788" y="6513"/>
                  </a:lnTo>
                  <a:close/>
                  <a:moveTo>
                    <a:pt x="9038" y="7251"/>
                  </a:moveTo>
                  <a:cubicBezTo>
                    <a:pt x="9050" y="7251"/>
                    <a:pt x="9050" y="7251"/>
                    <a:pt x="9074" y="7275"/>
                  </a:cubicBezTo>
                  <a:lnTo>
                    <a:pt x="11276" y="9477"/>
                  </a:lnTo>
                  <a:lnTo>
                    <a:pt x="10455" y="10287"/>
                  </a:lnTo>
                  <a:lnTo>
                    <a:pt x="8252" y="8084"/>
                  </a:lnTo>
                  <a:cubicBezTo>
                    <a:pt x="8240" y="8073"/>
                    <a:pt x="8240" y="8061"/>
                    <a:pt x="8240" y="8061"/>
                  </a:cubicBezTo>
                  <a:cubicBezTo>
                    <a:pt x="8240" y="8049"/>
                    <a:pt x="8240" y="8049"/>
                    <a:pt x="8252" y="8037"/>
                  </a:cubicBezTo>
                  <a:lnTo>
                    <a:pt x="9014" y="7275"/>
                  </a:lnTo>
                  <a:cubicBezTo>
                    <a:pt x="9026" y="7251"/>
                    <a:pt x="9026" y="7251"/>
                    <a:pt x="9038" y="7251"/>
                  </a:cubicBezTo>
                  <a:close/>
                  <a:moveTo>
                    <a:pt x="11514" y="9716"/>
                  </a:moveTo>
                  <a:lnTo>
                    <a:pt x="11621" y="9835"/>
                  </a:lnTo>
                  <a:cubicBezTo>
                    <a:pt x="11645" y="9847"/>
                    <a:pt x="11645" y="9882"/>
                    <a:pt x="11633" y="9894"/>
                  </a:cubicBezTo>
                  <a:lnTo>
                    <a:pt x="10871" y="10656"/>
                  </a:lnTo>
                  <a:cubicBezTo>
                    <a:pt x="10859" y="10668"/>
                    <a:pt x="10859" y="10668"/>
                    <a:pt x="10836" y="10668"/>
                  </a:cubicBezTo>
                  <a:cubicBezTo>
                    <a:pt x="10824" y="10668"/>
                    <a:pt x="10824" y="10668"/>
                    <a:pt x="10812" y="10656"/>
                  </a:cubicBezTo>
                  <a:lnTo>
                    <a:pt x="10693" y="10537"/>
                  </a:lnTo>
                  <a:lnTo>
                    <a:pt x="11514" y="9716"/>
                  </a:ln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lnTo>
                    <a:pt x="1" y="8715"/>
                  </a:lnTo>
                  <a:cubicBezTo>
                    <a:pt x="1" y="8942"/>
                    <a:pt x="180" y="9132"/>
                    <a:pt x="418" y="9132"/>
                  </a:cubicBezTo>
                  <a:lnTo>
                    <a:pt x="5859" y="9132"/>
                  </a:lnTo>
                  <a:cubicBezTo>
                    <a:pt x="5954" y="9132"/>
                    <a:pt x="6037" y="9061"/>
                    <a:pt x="6037" y="8954"/>
                  </a:cubicBezTo>
                  <a:cubicBezTo>
                    <a:pt x="6037" y="8846"/>
                    <a:pt x="5954" y="8775"/>
                    <a:pt x="5859" y="8775"/>
                  </a:cubicBezTo>
                  <a:lnTo>
                    <a:pt x="418" y="8775"/>
                  </a:lnTo>
                  <a:cubicBezTo>
                    <a:pt x="394" y="8775"/>
                    <a:pt x="358" y="8739"/>
                    <a:pt x="358" y="8715"/>
                  </a:cubicBezTo>
                  <a:lnTo>
                    <a:pt x="358" y="1631"/>
                  </a:lnTo>
                  <a:lnTo>
                    <a:pt x="2787" y="1631"/>
                  </a:lnTo>
                  <a:lnTo>
                    <a:pt x="2704" y="1727"/>
                  </a:lnTo>
                  <a:cubicBezTo>
                    <a:pt x="1346" y="3072"/>
                    <a:pt x="1346" y="5298"/>
                    <a:pt x="2704" y="6668"/>
                  </a:cubicBezTo>
                  <a:cubicBezTo>
                    <a:pt x="3382" y="7346"/>
                    <a:pt x="4275" y="7692"/>
                    <a:pt x="5168" y="7692"/>
                  </a:cubicBezTo>
                  <a:cubicBezTo>
                    <a:pt x="5883" y="7692"/>
                    <a:pt x="6597" y="7465"/>
                    <a:pt x="7204" y="7037"/>
                  </a:cubicBezTo>
                  <a:lnTo>
                    <a:pt x="7978" y="7811"/>
                  </a:lnTo>
                  <a:cubicBezTo>
                    <a:pt x="7919" y="7882"/>
                    <a:pt x="7883" y="7977"/>
                    <a:pt x="7883" y="8061"/>
                  </a:cubicBezTo>
                  <a:cubicBezTo>
                    <a:pt x="7883" y="8168"/>
                    <a:pt x="7919" y="8275"/>
                    <a:pt x="8002" y="8346"/>
                  </a:cubicBezTo>
                  <a:lnTo>
                    <a:pt x="8443" y="8787"/>
                  </a:lnTo>
                  <a:lnTo>
                    <a:pt x="6609" y="8787"/>
                  </a:lnTo>
                  <a:cubicBezTo>
                    <a:pt x="6514" y="8787"/>
                    <a:pt x="6430" y="8870"/>
                    <a:pt x="6430" y="8966"/>
                  </a:cubicBezTo>
                  <a:cubicBezTo>
                    <a:pt x="6430" y="9073"/>
                    <a:pt x="6514" y="9144"/>
                    <a:pt x="6609" y="9144"/>
                  </a:cubicBezTo>
                  <a:lnTo>
                    <a:pt x="8800" y="9144"/>
                  </a:lnTo>
                  <a:lnTo>
                    <a:pt x="10562" y="10906"/>
                  </a:lnTo>
                  <a:cubicBezTo>
                    <a:pt x="10633" y="10978"/>
                    <a:pt x="10740" y="11025"/>
                    <a:pt x="10836" y="11025"/>
                  </a:cubicBezTo>
                  <a:cubicBezTo>
                    <a:pt x="10943" y="11025"/>
                    <a:pt x="11050" y="10978"/>
                    <a:pt x="11121" y="10906"/>
                  </a:cubicBezTo>
                  <a:lnTo>
                    <a:pt x="11883" y="10144"/>
                  </a:lnTo>
                  <a:cubicBezTo>
                    <a:pt x="12026" y="9978"/>
                    <a:pt x="12026" y="9728"/>
                    <a:pt x="11872" y="9585"/>
                  </a:cubicBezTo>
                  <a:lnTo>
                    <a:pt x="11062" y="8775"/>
                  </a:lnTo>
                  <a:lnTo>
                    <a:pt x="11062" y="8727"/>
                  </a:lnTo>
                  <a:lnTo>
                    <a:pt x="11062" y="7025"/>
                  </a:lnTo>
                  <a:cubicBezTo>
                    <a:pt x="11062" y="6918"/>
                    <a:pt x="10990" y="6846"/>
                    <a:pt x="10883" y="6846"/>
                  </a:cubicBezTo>
                  <a:cubicBezTo>
                    <a:pt x="10776" y="6846"/>
                    <a:pt x="10705" y="6918"/>
                    <a:pt x="10705" y="7025"/>
                  </a:cubicBezTo>
                  <a:lnTo>
                    <a:pt x="10705" y="8430"/>
                  </a:lnTo>
                  <a:lnTo>
                    <a:pt x="9312" y="7037"/>
                  </a:lnTo>
                  <a:cubicBezTo>
                    <a:pt x="9233" y="6958"/>
                    <a:pt x="9132" y="6919"/>
                    <a:pt x="9034" y="6919"/>
                  </a:cubicBezTo>
                  <a:cubicBezTo>
                    <a:pt x="8939" y="6919"/>
                    <a:pt x="8846" y="6955"/>
                    <a:pt x="8776" y="7025"/>
                  </a:cubicBezTo>
                  <a:lnTo>
                    <a:pt x="8002" y="6251"/>
                  </a:lnTo>
                  <a:cubicBezTo>
                    <a:pt x="8978" y="4882"/>
                    <a:pt x="8859" y="2953"/>
                    <a:pt x="7633" y="1738"/>
                  </a:cubicBezTo>
                  <a:lnTo>
                    <a:pt x="7550" y="1643"/>
                  </a:lnTo>
                  <a:lnTo>
                    <a:pt x="10705" y="1643"/>
                  </a:lnTo>
                  <a:lnTo>
                    <a:pt x="10705" y="6251"/>
                  </a:lnTo>
                  <a:cubicBezTo>
                    <a:pt x="10705" y="6346"/>
                    <a:pt x="10776" y="6429"/>
                    <a:pt x="10883" y="6429"/>
                  </a:cubicBezTo>
                  <a:cubicBezTo>
                    <a:pt x="10990" y="6429"/>
                    <a:pt x="11062" y="6346"/>
                    <a:pt x="11062" y="6251"/>
                  </a:cubicBezTo>
                  <a:lnTo>
                    <a:pt x="11062" y="655"/>
                  </a:lnTo>
                  <a:cubicBezTo>
                    <a:pt x="11062" y="298"/>
                    <a:pt x="10764" y="0"/>
                    <a:pt x="10407" y="0"/>
                  </a:cubicBezTo>
                  <a:lnTo>
                    <a:pt x="8812" y="0"/>
                  </a:lnTo>
                  <a:cubicBezTo>
                    <a:pt x="8716" y="0"/>
                    <a:pt x="8633" y="72"/>
                    <a:pt x="8633" y="179"/>
                  </a:cubicBezTo>
                  <a:cubicBezTo>
                    <a:pt x="8633" y="274"/>
                    <a:pt x="8716" y="357"/>
                    <a:pt x="8812" y="357"/>
                  </a:cubicBezTo>
                  <a:lnTo>
                    <a:pt x="10407" y="357"/>
                  </a:lnTo>
                  <a:cubicBezTo>
                    <a:pt x="10574" y="357"/>
                    <a:pt x="10705" y="488"/>
                    <a:pt x="10705" y="655"/>
                  </a:cubicBezTo>
                  <a:lnTo>
                    <a:pt x="10705" y="1286"/>
                  </a:lnTo>
                  <a:lnTo>
                    <a:pt x="7109" y="1286"/>
                  </a:lnTo>
                  <a:cubicBezTo>
                    <a:pt x="6520" y="899"/>
                    <a:pt x="5841" y="706"/>
                    <a:pt x="5165" y="706"/>
                  </a:cubicBezTo>
                  <a:cubicBezTo>
                    <a:pt x="4490" y="706"/>
                    <a:pt x="3817" y="899"/>
                    <a:pt x="3239" y="1286"/>
                  </a:cubicBezTo>
                  <a:lnTo>
                    <a:pt x="358" y="1286"/>
                  </a:lnTo>
                  <a:lnTo>
                    <a:pt x="358" y="655"/>
                  </a:lnTo>
                  <a:cubicBezTo>
                    <a:pt x="358" y="488"/>
                    <a:pt x="501" y="357"/>
                    <a:pt x="656" y="357"/>
                  </a:cubicBezTo>
                  <a:lnTo>
                    <a:pt x="8062" y="357"/>
                  </a:lnTo>
                  <a:cubicBezTo>
                    <a:pt x="8157" y="357"/>
                    <a:pt x="8240" y="274"/>
                    <a:pt x="8240" y="179"/>
                  </a:cubicBezTo>
                  <a:cubicBezTo>
                    <a:pt x="8240" y="72"/>
                    <a:pt x="8157" y="0"/>
                    <a:pt x="8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611;p62">
              <a:extLst>
                <a:ext uri="{FF2B5EF4-FFF2-40B4-BE49-F238E27FC236}">
                  <a16:creationId xmlns:a16="http://schemas.microsoft.com/office/drawing/2014/main" id="{D1D56E1B-60FE-4A6C-A811-CC0435EDB62A}"/>
                </a:ext>
              </a:extLst>
            </p:cNvPr>
            <p:cNvSpPr/>
            <p:nvPr/>
          </p:nvSpPr>
          <p:spPr>
            <a:xfrm>
              <a:off x="2937814" y="4300215"/>
              <a:ext cx="11768" cy="11418"/>
            </a:xfrm>
            <a:custGeom>
              <a:avLst/>
              <a:gdLst/>
              <a:ahLst/>
              <a:cxnLst/>
              <a:rect l="l" t="t" r="r" b="b"/>
              <a:pathLst>
                <a:path w="370" h="359" extrusionOk="0">
                  <a:moveTo>
                    <a:pt x="191" y="1"/>
                  </a:moveTo>
                  <a:cubicBezTo>
                    <a:pt x="84" y="1"/>
                    <a:pt x="0" y="72"/>
                    <a:pt x="0" y="179"/>
                  </a:cubicBezTo>
                  <a:cubicBezTo>
                    <a:pt x="0" y="263"/>
                    <a:pt x="84" y="358"/>
                    <a:pt x="191" y="358"/>
                  </a:cubicBezTo>
                  <a:cubicBezTo>
                    <a:pt x="286" y="358"/>
                    <a:pt x="370" y="287"/>
                    <a:pt x="370" y="179"/>
                  </a:cubicBezTo>
                  <a:cubicBezTo>
                    <a:pt x="370" y="72"/>
                    <a:pt x="286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612;p62">
              <a:extLst>
                <a:ext uri="{FF2B5EF4-FFF2-40B4-BE49-F238E27FC236}">
                  <a16:creationId xmlns:a16="http://schemas.microsoft.com/office/drawing/2014/main" id="{1EE36521-8CF0-4B54-AC26-C995D218F18B}"/>
                </a:ext>
              </a:extLst>
            </p:cNvPr>
            <p:cNvSpPr/>
            <p:nvPr/>
          </p:nvSpPr>
          <p:spPr>
            <a:xfrm>
              <a:off x="2952572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63"/>
                    <a:pt x="84" y="358"/>
                    <a:pt x="179" y="358"/>
                  </a:cubicBezTo>
                  <a:cubicBezTo>
                    <a:pt x="287" y="358"/>
                    <a:pt x="358" y="287"/>
                    <a:pt x="358" y="179"/>
                  </a:cubicBezTo>
                  <a:cubicBezTo>
                    <a:pt x="358" y="72"/>
                    <a:pt x="27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613;p62">
              <a:extLst>
                <a:ext uri="{FF2B5EF4-FFF2-40B4-BE49-F238E27FC236}">
                  <a16:creationId xmlns:a16="http://schemas.microsoft.com/office/drawing/2014/main" id="{6348620A-8B77-4800-8F70-7AA39BD6A218}"/>
                </a:ext>
              </a:extLst>
            </p:cNvPr>
            <p:cNvSpPr/>
            <p:nvPr/>
          </p:nvSpPr>
          <p:spPr>
            <a:xfrm>
              <a:off x="2967361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cubicBezTo>
                    <a:pt x="286" y="358"/>
                    <a:pt x="357" y="287"/>
                    <a:pt x="357" y="179"/>
                  </a:cubicBezTo>
                  <a:cubicBezTo>
                    <a:pt x="345" y="72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614;p62">
              <a:extLst>
                <a:ext uri="{FF2B5EF4-FFF2-40B4-BE49-F238E27FC236}">
                  <a16:creationId xmlns:a16="http://schemas.microsoft.com/office/drawing/2014/main" id="{97249F69-0EAD-4DBD-88BD-6F50CC9040E0}"/>
                </a:ext>
              </a:extLst>
            </p:cNvPr>
            <p:cNvSpPr/>
            <p:nvPr/>
          </p:nvSpPr>
          <p:spPr>
            <a:xfrm>
              <a:off x="3016563" y="4424063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cubicBezTo>
                    <a:pt x="287" y="357"/>
                    <a:pt x="358" y="286"/>
                    <a:pt x="358" y="179"/>
                  </a:cubicBezTo>
                  <a:cubicBezTo>
                    <a:pt x="358" y="84"/>
                    <a:pt x="287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615;p62">
              <a:extLst>
                <a:ext uri="{FF2B5EF4-FFF2-40B4-BE49-F238E27FC236}">
                  <a16:creationId xmlns:a16="http://schemas.microsoft.com/office/drawing/2014/main" id="{4BDFACDD-1CB5-4EB8-82CB-B2267780DEB7}"/>
                </a:ext>
              </a:extLst>
            </p:cNvPr>
            <p:cNvSpPr/>
            <p:nvPr/>
          </p:nvSpPr>
          <p:spPr>
            <a:xfrm>
              <a:off x="3016563" y="4442606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cubicBezTo>
                    <a:pt x="287" y="358"/>
                    <a:pt x="358" y="286"/>
                    <a:pt x="358" y="179"/>
                  </a:cubicBezTo>
                  <a:cubicBezTo>
                    <a:pt x="358" y="72"/>
                    <a:pt x="287" y="1"/>
                    <a:pt x="1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616;p62">
              <a:extLst>
                <a:ext uri="{FF2B5EF4-FFF2-40B4-BE49-F238E27FC236}">
                  <a16:creationId xmlns:a16="http://schemas.microsoft.com/office/drawing/2014/main" id="{3F4BE28F-7725-4278-A62F-3953DA58F3B7}"/>
                </a:ext>
              </a:extLst>
            </p:cNvPr>
            <p:cNvSpPr/>
            <p:nvPr/>
          </p:nvSpPr>
          <p:spPr>
            <a:xfrm>
              <a:off x="3032498" y="4424063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0"/>
                  </a:moveTo>
                  <a:cubicBezTo>
                    <a:pt x="83" y="0"/>
                    <a:pt x="0" y="84"/>
                    <a:pt x="0" y="179"/>
                  </a:cubicBezTo>
                  <a:cubicBezTo>
                    <a:pt x="0" y="286"/>
                    <a:pt x="83" y="357"/>
                    <a:pt x="191" y="357"/>
                  </a:cubicBezTo>
                  <a:cubicBezTo>
                    <a:pt x="286" y="357"/>
                    <a:pt x="369" y="286"/>
                    <a:pt x="369" y="179"/>
                  </a:cubicBezTo>
                  <a:cubicBezTo>
                    <a:pt x="369" y="84"/>
                    <a:pt x="274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617;p62">
              <a:extLst>
                <a:ext uri="{FF2B5EF4-FFF2-40B4-BE49-F238E27FC236}">
                  <a16:creationId xmlns:a16="http://schemas.microsoft.com/office/drawing/2014/main" id="{6AD18BF6-DC30-45C2-85ED-83E1A9ECAEBC}"/>
                </a:ext>
              </a:extLst>
            </p:cNvPr>
            <p:cNvSpPr/>
            <p:nvPr/>
          </p:nvSpPr>
          <p:spPr>
            <a:xfrm>
              <a:off x="3032498" y="4442606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86"/>
                    <a:pt x="83" y="358"/>
                    <a:pt x="191" y="358"/>
                  </a:cubicBezTo>
                  <a:cubicBezTo>
                    <a:pt x="286" y="358"/>
                    <a:pt x="369" y="286"/>
                    <a:pt x="369" y="179"/>
                  </a:cubicBezTo>
                  <a:cubicBezTo>
                    <a:pt x="369" y="72"/>
                    <a:pt x="274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618;p62">
              <a:extLst>
                <a:ext uri="{FF2B5EF4-FFF2-40B4-BE49-F238E27FC236}">
                  <a16:creationId xmlns:a16="http://schemas.microsoft.com/office/drawing/2014/main" id="{0360BE44-D3F2-4706-879A-D8EC880B47AE}"/>
                </a:ext>
              </a:extLst>
            </p:cNvPr>
            <p:cNvSpPr/>
            <p:nvPr/>
          </p:nvSpPr>
          <p:spPr>
            <a:xfrm>
              <a:off x="3016213" y="4357527"/>
              <a:ext cx="112494" cy="111636"/>
            </a:xfrm>
            <a:custGeom>
              <a:avLst/>
              <a:gdLst/>
              <a:ahLst/>
              <a:cxnLst/>
              <a:rect l="l" t="t" r="r" b="b"/>
              <a:pathLst>
                <a:path w="3537" h="3510" extrusionOk="0">
                  <a:moveTo>
                    <a:pt x="2250" y="354"/>
                  </a:moveTo>
                  <a:lnTo>
                    <a:pt x="2096" y="1080"/>
                  </a:lnTo>
                  <a:lnTo>
                    <a:pt x="1357" y="913"/>
                  </a:lnTo>
                  <a:cubicBezTo>
                    <a:pt x="1336" y="909"/>
                    <a:pt x="1315" y="907"/>
                    <a:pt x="1293" y="907"/>
                  </a:cubicBezTo>
                  <a:cubicBezTo>
                    <a:pt x="1193" y="907"/>
                    <a:pt x="1093" y="950"/>
                    <a:pt x="1024" y="1009"/>
                  </a:cubicBezTo>
                  <a:cubicBezTo>
                    <a:pt x="929" y="1104"/>
                    <a:pt x="905" y="1211"/>
                    <a:pt x="929" y="1342"/>
                  </a:cubicBezTo>
                  <a:lnTo>
                    <a:pt x="953" y="1366"/>
                  </a:lnTo>
                  <a:lnTo>
                    <a:pt x="369" y="818"/>
                  </a:lnTo>
                  <a:lnTo>
                    <a:pt x="2250" y="354"/>
                  </a:lnTo>
                  <a:close/>
                  <a:moveTo>
                    <a:pt x="1274" y="1259"/>
                  </a:moveTo>
                  <a:lnTo>
                    <a:pt x="2036" y="1425"/>
                  </a:lnTo>
                  <a:lnTo>
                    <a:pt x="1869" y="2259"/>
                  </a:lnTo>
                  <a:lnTo>
                    <a:pt x="1429" y="1830"/>
                  </a:lnTo>
                  <a:lnTo>
                    <a:pt x="1274" y="1259"/>
                  </a:lnTo>
                  <a:close/>
                  <a:moveTo>
                    <a:pt x="2369" y="1521"/>
                  </a:moveTo>
                  <a:lnTo>
                    <a:pt x="3167" y="1699"/>
                  </a:lnTo>
                  <a:lnTo>
                    <a:pt x="1715" y="3152"/>
                  </a:lnTo>
                  <a:lnTo>
                    <a:pt x="1548" y="2449"/>
                  </a:lnTo>
                  <a:lnTo>
                    <a:pt x="1607" y="2509"/>
                  </a:lnTo>
                  <a:cubicBezTo>
                    <a:pt x="1679" y="2568"/>
                    <a:pt x="1774" y="2616"/>
                    <a:pt x="1857" y="2616"/>
                  </a:cubicBezTo>
                  <a:cubicBezTo>
                    <a:pt x="1893" y="2616"/>
                    <a:pt x="1929" y="2616"/>
                    <a:pt x="1965" y="2604"/>
                  </a:cubicBezTo>
                  <a:cubicBezTo>
                    <a:pt x="2084" y="2557"/>
                    <a:pt x="2191" y="2473"/>
                    <a:pt x="2203" y="2330"/>
                  </a:cubicBezTo>
                  <a:lnTo>
                    <a:pt x="2369" y="1521"/>
                  </a:lnTo>
                  <a:close/>
                  <a:moveTo>
                    <a:pt x="2239" y="0"/>
                  </a:moveTo>
                  <a:cubicBezTo>
                    <a:pt x="2211" y="0"/>
                    <a:pt x="2183" y="3"/>
                    <a:pt x="2155" y="9"/>
                  </a:cubicBezTo>
                  <a:lnTo>
                    <a:pt x="274" y="473"/>
                  </a:lnTo>
                  <a:cubicBezTo>
                    <a:pt x="167" y="509"/>
                    <a:pt x="60" y="604"/>
                    <a:pt x="24" y="723"/>
                  </a:cubicBezTo>
                  <a:cubicBezTo>
                    <a:pt x="0" y="842"/>
                    <a:pt x="24" y="985"/>
                    <a:pt x="119" y="1068"/>
                  </a:cubicBezTo>
                  <a:lnTo>
                    <a:pt x="1084" y="2009"/>
                  </a:lnTo>
                  <a:lnTo>
                    <a:pt x="1369" y="3223"/>
                  </a:lnTo>
                  <a:cubicBezTo>
                    <a:pt x="1393" y="3342"/>
                    <a:pt x="1488" y="3450"/>
                    <a:pt x="1619" y="3497"/>
                  </a:cubicBezTo>
                  <a:cubicBezTo>
                    <a:pt x="1655" y="3509"/>
                    <a:pt x="1679" y="3509"/>
                    <a:pt x="1726" y="3509"/>
                  </a:cubicBezTo>
                  <a:cubicBezTo>
                    <a:pt x="1810" y="3509"/>
                    <a:pt x="1905" y="3473"/>
                    <a:pt x="1976" y="3402"/>
                  </a:cubicBezTo>
                  <a:lnTo>
                    <a:pt x="3441" y="1949"/>
                  </a:lnTo>
                  <a:cubicBezTo>
                    <a:pt x="3512" y="1842"/>
                    <a:pt x="3536" y="1711"/>
                    <a:pt x="3512" y="1592"/>
                  </a:cubicBezTo>
                  <a:cubicBezTo>
                    <a:pt x="3477" y="1473"/>
                    <a:pt x="3381" y="1366"/>
                    <a:pt x="3239" y="1342"/>
                  </a:cubicBezTo>
                  <a:lnTo>
                    <a:pt x="2441" y="1152"/>
                  </a:lnTo>
                  <a:lnTo>
                    <a:pt x="2584" y="425"/>
                  </a:lnTo>
                  <a:cubicBezTo>
                    <a:pt x="2619" y="306"/>
                    <a:pt x="2572" y="187"/>
                    <a:pt x="2488" y="104"/>
                  </a:cubicBezTo>
                  <a:cubicBezTo>
                    <a:pt x="2416" y="31"/>
                    <a:pt x="2329" y="0"/>
                    <a:pt x="2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619;p62">
              <a:extLst>
                <a:ext uri="{FF2B5EF4-FFF2-40B4-BE49-F238E27FC236}">
                  <a16:creationId xmlns:a16="http://schemas.microsoft.com/office/drawing/2014/main" id="{932EFBF8-DF78-4A18-AD9E-9784B3993E8A}"/>
                </a:ext>
              </a:extLst>
            </p:cNvPr>
            <p:cNvSpPr/>
            <p:nvPr/>
          </p:nvSpPr>
          <p:spPr>
            <a:xfrm>
              <a:off x="2937051" y="4499791"/>
              <a:ext cx="14439" cy="11386"/>
            </a:xfrm>
            <a:custGeom>
              <a:avLst/>
              <a:gdLst/>
              <a:ahLst/>
              <a:cxnLst/>
              <a:rect l="l" t="t" r="r" b="b"/>
              <a:pathLst>
                <a:path w="454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96" y="358"/>
                    <a:pt x="179" y="358"/>
                  </a:cubicBezTo>
                  <a:lnTo>
                    <a:pt x="274" y="358"/>
                  </a:lnTo>
                  <a:cubicBezTo>
                    <a:pt x="370" y="358"/>
                    <a:pt x="453" y="286"/>
                    <a:pt x="453" y="179"/>
                  </a:cubicBezTo>
                  <a:cubicBezTo>
                    <a:pt x="453" y="72"/>
                    <a:pt x="370" y="0"/>
                    <a:pt x="2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620;p62">
              <a:extLst>
                <a:ext uri="{FF2B5EF4-FFF2-40B4-BE49-F238E27FC236}">
                  <a16:creationId xmlns:a16="http://schemas.microsoft.com/office/drawing/2014/main" id="{F66CAE70-C4B4-4B0C-AFE6-A3E2CE49F408}"/>
                </a:ext>
              </a:extLst>
            </p:cNvPr>
            <p:cNvSpPr/>
            <p:nvPr/>
          </p:nvSpPr>
          <p:spPr>
            <a:xfrm>
              <a:off x="2953717" y="4499791"/>
              <a:ext cx="30310" cy="11386"/>
            </a:xfrm>
            <a:custGeom>
              <a:avLst/>
              <a:gdLst/>
              <a:ahLst/>
              <a:cxnLst/>
              <a:rect l="l" t="t" r="r" b="b"/>
              <a:pathLst>
                <a:path w="953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774" y="358"/>
                  </a:lnTo>
                  <a:cubicBezTo>
                    <a:pt x="882" y="358"/>
                    <a:pt x="953" y="286"/>
                    <a:pt x="953" y="179"/>
                  </a:cubicBezTo>
                  <a:cubicBezTo>
                    <a:pt x="953" y="96"/>
                    <a:pt x="858" y="0"/>
                    <a:pt x="7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621;p62">
              <a:extLst>
                <a:ext uri="{FF2B5EF4-FFF2-40B4-BE49-F238E27FC236}">
                  <a16:creationId xmlns:a16="http://schemas.microsoft.com/office/drawing/2014/main" id="{244DA01B-EADC-47AB-A514-A08459D0A8AE}"/>
                </a:ext>
              </a:extLst>
            </p:cNvPr>
            <p:cNvSpPr/>
            <p:nvPr/>
          </p:nvSpPr>
          <p:spPr>
            <a:xfrm>
              <a:off x="2937051" y="4514930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1298" y="358"/>
                  </a:lnTo>
                  <a:cubicBezTo>
                    <a:pt x="1406" y="358"/>
                    <a:pt x="1477" y="286"/>
                    <a:pt x="1477" y="179"/>
                  </a:cubicBezTo>
                  <a:cubicBezTo>
                    <a:pt x="1477" y="84"/>
                    <a:pt x="1382" y="1"/>
                    <a:pt x="1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622;p62">
              <a:extLst>
                <a:ext uri="{FF2B5EF4-FFF2-40B4-BE49-F238E27FC236}">
                  <a16:creationId xmlns:a16="http://schemas.microsoft.com/office/drawing/2014/main" id="{192E9694-5107-4354-A7FC-CFA914E9B0FF}"/>
                </a:ext>
              </a:extLst>
            </p:cNvPr>
            <p:cNvSpPr/>
            <p:nvPr/>
          </p:nvSpPr>
          <p:spPr>
            <a:xfrm>
              <a:off x="2937051" y="4529719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298" y="357"/>
                  </a:lnTo>
                  <a:cubicBezTo>
                    <a:pt x="1406" y="357"/>
                    <a:pt x="1477" y="286"/>
                    <a:pt x="1477" y="179"/>
                  </a:cubicBezTo>
                  <a:cubicBezTo>
                    <a:pt x="1477" y="71"/>
                    <a:pt x="1382" y="0"/>
                    <a:pt x="12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623;p62">
              <a:extLst>
                <a:ext uri="{FF2B5EF4-FFF2-40B4-BE49-F238E27FC236}">
                  <a16:creationId xmlns:a16="http://schemas.microsoft.com/office/drawing/2014/main" id="{35ADF786-DF7F-418E-997F-24D4AF328FFA}"/>
                </a:ext>
              </a:extLst>
            </p:cNvPr>
            <p:cNvSpPr/>
            <p:nvPr/>
          </p:nvSpPr>
          <p:spPr>
            <a:xfrm>
              <a:off x="3213881" y="4343787"/>
              <a:ext cx="11386" cy="126488"/>
            </a:xfrm>
            <a:custGeom>
              <a:avLst/>
              <a:gdLst/>
              <a:ahLst/>
              <a:cxnLst/>
              <a:rect l="l" t="t" r="r" b="b"/>
              <a:pathLst>
                <a:path w="358" h="3977" extrusionOk="0">
                  <a:moveTo>
                    <a:pt x="179" y="0"/>
                  </a:moveTo>
                  <a:cubicBezTo>
                    <a:pt x="83" y="0"/>
                    <a:pt x="0" y="83"/>
                    <a:pt x="0" y="179"/>
                  </a:cubicBezTo>
                  <a:lnTo>
                    <a:pt x="0" y="3798"/>
                  </a:lnTo>
                  <a:cubicBezTo>
                    <a:pt x="0" y="3893"/>
                    <a:pt x="83" y="3977"/>
                    <a:pt x="179" y="3977"/>
                  </a:cubicBezTo>
                  <a:cubicBezTo>
                    <a:pt x="286" y="3977"/>
                    <a:pt x="357" y="3893"/>
                    <a:pt x="357" y="3798"/>
                  </a:cubicBezTo>
                  <a:lnTo>
                    <a:pt x="357" y="179"/>
                  </a:lnTo>
                  <a:cubicBezTo>
                    <a:pt x="357" y="72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5D31C42-B649-4E82-90BF-17FE6EBA8648}"/>
              </a:ext>
            </a:extLst>
          </p:cNvPr>
          <p:cNvSpPr/>
          <p:nvPr/>
        </p:nvSpPr>
        <p:spPr>
          <a:xfrm>
            <a:off x="907370" y="3928753"/>
            <a:ext cx="811645" cy="22901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A3F6950B-70AE-462A-A904-1BB270E0A417}"/>
              </a:ext>
            </a:extLst>
          </p:cNvPr>
          <p:cNvSpPr/>
          <p:nvPr/>
        </p:nvSpPr>
        <p:spPr>
          <a:xfrm>
            <a:off x="3003206" y="3887155"/>
            <a:ext cx="811645" cy="22901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3E2C8A02-32EE-4320-A19F-A65CC467DBF5}"/>
              </a:ext>
            </a:extLst>
          </p:cNvPr>
          <p:cNvSpPr/>
          <p:nvPr/>
        </p:nvSpPr>
        <p:spPr>
          <a:xfrm>
            <a:off x="5297729" y="4102306"/>
            <a:ext cx="1310729" cy="25535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917328F5-10D7-4717-BCFE-D45790E6F2F3}"/>
              </a:ext>
            </a:extLst>
          </p:cNvPr>
          <p:cNvSpPr/>
          <p:nvPr/>
        </p:nvSpPr>
        <p:spPr>
          <a:xfrm>
            <a:off x="7424985" y="3887155"/>
            <a:ext cx="901135" cy="22901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448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5006187" y="321121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Tratamento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4974305" y="3792624"/>
            <a:ext cx="2031762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" b="1" dirty="0"/>
              <a:t>Apache Spark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bg1"/>
                </a:solidFill>
              </a:rPr>
              <a:t>Geração de dados </a:t>
            </a:r>
            <a:r>
              <a:rPr lang="en" sz="1100" b="1" dirty="0">
                <a:solidFill>
                  <a:schemeClr val="bg1"/>
                </a:solidFill>
              </a:rPr>
              <a:t>sintéticos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bg1"/>
                </a:solidFill>
              </a:rPr>
              <a:t>Remoção de colunas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820029" y="3215232"/>
            <a:ext cx="193082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Armazenamento</a:t>
            </a:r>
            <a:endParaRPr sz="1800"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597415" y="3219155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Junção dos datasets</a:t>
            </a:r>
            <a:endParaRPr sz="1800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618825" y="3832062"/>
            <a:ext cx="213109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PT" b="1" dirty="0"/>
              <a:t>Pandas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</a:rPr>
              <a:t>Formato das datas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</a:rPr>
              <a:t>Códigos ISO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</a:rPr>
              <a:t>Nomes das colunas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81178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2765954" y="3799846"/>
            <a:ext cx="2032963" cy="1209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" b="1" dirty="0"/>
              <a:t>HDFS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100" dirty="0">
                <a:solidFill>
                  <a:schemeClr val="bg1"/>
                </a:solidFill>
              </a:rPr>
              <a:t>Instanciar </a:t>
            </a:r>
            <a:r>
              <a:rPr lang="pt-PT" sz="1100" b="1" dirty="0" err="1">
                <a:solidFill>
                  <a:schemeClr val="bg1"/>
                </a:solidFill>
              </a:rPr>
              <a:t>client</a:t>
            </a:r>
            <a:r>
              <a:rPr lang="pt-PT" sz="1100" b="1" dirty="0">
                <a:solidFill>
                  <a:schemeClr val="bg1"/>
                </a:solidFill>
              </a:rPr>
              <a:t> </a:t>
            </a:r>
            <a:r>
              <a:rPr lang="pt-PT" sz="1100" b="1" dirty="0" err="1">
                <a:solidFill>
                  <a:schemeClr val="bg1"/>
                </a:solidFill>
              </a:rPr>
              <a:t>object</a:t>
            </a:r>
            <a:r>
              <a:rPr lang="pt-PT" sz="1100" dirty="0">
                <a:solidFill>
                  <a:schemeClr val="bg1"/>
                </a:solidFill>
              </a:rPr>
              <a:t> HDFS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b="1" dirty="0">
              <a:solidFill>
                <a:schemeClr val="bg1"/>
              </a:solidFill>
            </a:endParaRPr>
          </a:p>
          <a:p>
            <a:pPr marL="742950" lvl="1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" b="1" dirty="0"/>
          </a:p>
          <a:p>
            <a:pPr marL="628650" lvl="1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sz="800" b="1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80998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Arquitetura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49893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70514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2765956" y="1581982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49893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</p:cNvCxnSpPr>
          <p:nvPr/>
        </p:nvCxnSpPr>
        <p:spPr>
          <a:xfrm>
            <a:off x="710582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H="1" flipV="1">
            <a:off x="2765955" y="1994031"/>
            <a:ext cx="44031" cy="940755"/>
          </a:xfrm>
          <a:prstGeom prst="bentConnector3">
            <a:avLst>
              <a:gd name="adj1" fmla="val -5191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49893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1504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58134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72;p27">
            <a:extLst>
              <a:ext uri="{FF2B5EF4-FFF2-40B4-BE49-F238E27FC236}">
                <a16:creationId xmlns:a16="http://schemas.microsoft.com/office/drawing/2014/main" id="{308BBBCF-C03E-4327-82B3-CC53F579FE7E}"/>
              </a:ext>
            </a:extLst>
          </p:cNvPr>
          <p:cNvSpPr txBox="1">
            <a:spLocks/>
          </p:cNvSpPr>
          <p:nvPr/>
        </p:nvSpPr>
        <p:spPr>
          <a:xfrm>
            <a:off x="7117824" y="3799846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Power BI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bg1"/>
                </a:solidFill>
              </a:rPr>
              <a:t>Criação</a:t>
            </a:r>
            <a:r>
              <a:rPr lang="en-US" sz="1100" dirty="0">
                <a:solidFill>
                  <a:schemeClr val="bg1"/>
                </a:solidFill>
              </a:rPr>
              <a:t> de </a:t>
            </a:r>
            <a:r>
              <a:rPr lang="en-US" sz="1100" b="1" dirty="0">
                <a:solidFill>
                  <a:schemeClr val="bg1"/>
                </a:solidFill>
              </a:rPr>
              <a:t>dashboards </a:t>
            </a:r>
          </a:p>
        </p:txBody>
      </p:sp>
      <p:sp>
        <p:nvSpPr>
          <p:cNvPr id="35" name="Google Shape;480;p27">
            <a:extLst>
              <a:ext uri="{FF2B5EF4-FFF2-40B4-BE49-F238E27FC236}">
                <a16:creationId xmlns:a16="http://schemas.microsoft.com/office/drawing/2014/main" id="{78DC873D-3F54-4FA3-A409-BCF62808F13D}"/>
              </a:ext>
            </a:extLst>
          </p:cNvPr>
          <p:cNvSpPr txBox="1">
            <a:spLocks/>
          </p:cNvSpPr>
          <p:nvPr/>
        </p:nvSpPr>
        <p:spPr>
          <a:xfrm>
            <a:off x="7117824" y="265096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04</a:t>
            </a:r>
          </a:p>
        </p:txBody>
      </p:sp>
      <p:sp>
        <p:nvSpPr>
          <p:cNvPr id="36" name="Google Shape;483;p27">
            <a:extLst>
              <a:ext uri="{FF2B5EF4-FFF2-40B4-BE49-F238E27FC236}">
                <a16:creationId xmlns:a16="http://schemas.microsoft.com/office/drawing/2014/main" id="{3657241D-3110-44D3-9315-F71E6AE7CC99}"/>
              </a:ext>
            </a:extLst>
          </p:cNvPr>
          <p:cNvSpPr/>
          <p:nvPr/>
        </p:nvSpPr>
        <p:spPr>
          <a:xfrm>
            <a:off x="7117824" y="1567830"/>
            <a:ext cx="824100" cy="824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37" name="Google Shape;486;p27">
            <a:extLst>
              <a:ext uri="{FF2B5EF4-FFF2-40B4-BE49-F238E27FC236}">
                <a16:creationId xmlns:a16="http://schemas.microsoft.com/office/drawing/2014/main" id="{090D8A95-856D-4108-8F34-CEFD992B6383}"/>
              </a:ext>
            </a:extLst>
          </p:cNvPr>
          <p:cNvCxnSpPr>
            <a:cxnSpLocks/>
          </p:cNvCxnSpPr>
          <p:nvPr/>
        </p:nvCxnSpPr>
        <p:spPr>
          <a:xfrm>
            <a:off x="7117236" y="1958174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488;p27">
            <a:extLst>
              <a:ext uri="{FF2B5EF4-FFF2-40B4-BE49-F238E27FC236}">
                <a16:creationId xmlns:a16="http://schemas.microsoft.com/office/drawing/2014/main" id="{E75DA950-E9B4-40F9-BEE3-F654F9FCB4FD}"/>
              </a:ext>
            </a:extLst>
          </p:cNvPr>
          <p:cNvSpPr/>
          <p:nvPr/>
        </p:nvSpPr>
        <p:spPr>
          <a:xfrm>
            <a:off x="7941928" y="239194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71;p27">
            <a:extLst>
              <a:ext uri="{FF2B5EF4-FFF2-40B4-BE49-F238E27FC236}">
                <a16:creationId xmlns:a16="http://schemas.microsoft.com/office/drawing/2014/main" id="{6C4706DE-625E-4D2B-B735-BA9E6C55D40C}"/>
              </a:ext>
            </a:extLst>
          </p:cNvPr>
          <p:cNvSpPr txBox="1">
            <a:spLocks/>
          </p:cNvSpPr>
          <p:nvPr/>
        </p:nvSpPr>
        <p:spPr>
          <a:xfrm>
            <a:off x="6983439" y="3214824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pt-PT" dirty="0"/>
              <a:t>Visualização</a:t>
            </a:r>
          </a:p>
        </p:txBody>
      </p:sp>
      <p:grpSp>
        <p:nvGrpSpPr>
          <p:cNvPr id="46" name="Google Shape;11342;p60">
            <a:extLst>
              <a:ext uri="{FF2B5EF4-FFF2-40B4-BE49-F238E27FC236}">
                <a16:creationId xmlns:a16="http://schemas.microsoft.com/office/drawing/2014/main" id="{02BFA1FE-80FA-49EB-9E76-73AE03FF6D5F}"/>
              </a:ext>
            </a:extLst>
          </p:cNvPr>
          <p:cNvGrpSpPr/>
          <p:nvPr/>
        </p:nvGrpSpPr>
        <p:grpSpPr>
          <a:xfrm>
            <a:off x="907370" y="1778979"/>
            <a:ext cx="431710" cy="445769"/>
            <a:chOff x="1299146" y="3806507"/>
            <a:chExt cx="367990" cy="351312"/>
          </a:xfrm>
          <a:solidFill>
            <a:schemeClr val="bg2"/>
          </a:solidFill>
        </p:grpSpPr>
        <p:sp>
          <p:nvSpPr>
            <p:cNvPr id="47" name="Google Shape;11343;p60">
              <a:extLst>
                <a:ext uri="{FF2B5EF4-FFF2-40B4-BE49-F238E27FC236}">
                  <a16:creationId xmlns:a16="http://schemas.microsoft.com/office/drawing/2014/main" id="{86E4E996-1C09-482B-BA31-CD92F56C6135}"/>
                </a:ext>
              </a:extLst>
            </p:cNvPr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344;p60">
              <a:extLst>
                <a:ext uri="{FF2B5EF4-FFF2-40B4-BE49-F238E27FC236}">
                  <a16:creationId xmlns:a16="http://schemas.microsoft.com/office/drawing/2014/main" id="{7B9FF662-E1C7-4D9A-8F71-588BE17C3BB6}"/>
                </a:ext>
              </a:extLst>
            </p:cNvPr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0" name="Google Shape;482;p27">
            <a:extLst>
              <a:ext uri="{FF2B5EF4-FFF2-40B4-BE49-F238E27FC236}">
                <a16:creationId xmlns:a16="http://schemas.microsoft.com/office/drawing/2014/main" id="{81527887-0982-473E-97EA-5049431FB673}"/>
              </a:ext>
            </a:extLst>
          </p:cNvPr>
          <p:cNvSpPr/>
          <p:nvPr/>
        </p:nvSpPr>
        <p:spPr>
          <a:xfrm>
            <a:off x="2759912" y="1581981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10952;p60">
            <a:extLst>
              <a:ext uri="{FF2B5EF4-FFF2-40B4-BE49-F238E27FC236}">
                <a16:creationId xmlns:a16="http://schemas.microsoft.com/office/drawing/2014/main" id="{89E3BB93-E45B-4DA5-8212-F070CB80C703}"/>
              </a:ext>
            </a:extLst>
          </p:cNvPr>
          <p:cNvGrpSpPr/>
          <p:nvPr/>
        </p:nvGrpSpPr>
        <p:grpSpPr>
          <a:xfrm>
            <a:off x="2980952" y="1799298"/>
            <a:ext cx="406332" cy="405132"/>
            <a:chOff x="870939" y="2439293"/>
            <a:chExt cx="331993" cy="331993"/>
          </a:xfrm>
          <a:solidFill>
            <a:schemeClr val="bg2"/>
          </a:solidFill>
        </p:grpSpPr>
        <p:sp>
          <p:nvSpPr>
            <p:cNvPr id="52" name="Google Shape;10953;p60">
              <a:extLst>
                <a:ext uri="{FF2B5EF4-FFF2-40B4-BE49-F238E27FC236}">
                  <a16:creationId xmlns:a16="http://schemas.microsoft.com/office/drawing/2014/main" id="{EE540D7D-10EF-4D01-BF16-3F50679C27B1}"/>
                </a:ext>
              </a:extLst>
            </p:cNvPr>
            <p:cNvSpPr/>
            <p:nvPr/>
          </p:nvSpPr>
          <p:spPr>
            <a:xfrm>
              <a:off x="870939" y="2439293"/>
              <a:ext cx="331993" cy="331993"/>
            </a:xfrm>
            <a:custGeom>
              <a:avLst/>
              <a:gdLst/>
              <a:ahLst/>
              <a:cxnLst/>
              <a:rect l="l" t="t" r="r" b="b"/>
              <a:pathLst>
                <a:path w="10431" h="10431" extrusionOk="0">
                  <a:moveTo>
                    <a:pt x="9490" y="298"/>
                  </a:moveTo>
                  <a:cubicBezTo>
                    <a:pt x="9835" y="298"/>
                    <a:pt x="10121" y="584"/>
                    <a:pt x="10121" y="917"/>
                  </a:cubicBezTo>
                  <a:lnTo>
                    <a:pt x="10121" y="9513"/>
                  </a:lnTo>
                  <a:cubicBezTo>
                    <a:pt x="10121" y="9847"/>
                    <a:pt x="9835" y="10132"/>
                    <a:pt x="9490" y="10132"/>
                  </a:cubicBezTo>
                  <a:lnTo>
                    <a:pt x="7037" y="10132"/>
                  </a:lnTo>
                  <a:lnTo>
                    <a:pt x="7037" y="9156"/>
                  </a:lnTo>
                  <a:cubicBezTo>
                    <a:pt x="7037" y="9055"/>
                    <a:pt x="6960" y="9004"/>
                    <a:pt x="6883" y="9004"/>
                  </a:cubicBezTo>
                  <a:cubicBezTo>
                    <a:pt x="6805" y="9004"/>
                    <a:pt x="6728" y="9055"/>
                    <a:pt x="6728" y="9156"/>
                  </a:cubicBezTo>
                  <a:lnTo>
                    <a:pt x="6728" y="10132"/>
                  </a:lnTo>
                  <a:lnTo>
                    <a:pt x="3644" y="10132"/>
                  </a:lnTo>
                  <a:lnTo>
                    <a:pt x="3644" y="298"/>
                  </a:lnTo>
                  <a:lnTo>
                    <a:pt x="6728" y="298"/>
                  </a:lnTo>
                  <a:lnTo>
                    <a:pt x="6728" y="8347"/>
                  </a:lnTo>
                  <a:cubicBezTo>
                    <a:pt x="6728" y="8442"/>
                    <a:pt x="6805" y="8489"/>
                    <a:pt x="6883" y="8489"/>
                  </a:cubicBezTo>
                  <a:cubicBezTo>
                    <a:pt x="6960" y="8489"/>
                    <a:pt x="7037" y="8442"/>
                    <a:pt x="7037" y="8347"/>
                  </a:cubicBezTo>
                  <a:lnTo>
                    <a:pt x="7037" y="298"/>
                  </a:lnTo>
                  <a:close/>
                  <a:moveTo>
                    <a:pt x="918" y="0"/>
                  </a:moveTo>
                  <a:cubicBezTo>
                    <a:pt x="417" y="0"/>
                    <a:pt x="1" y="417"/>
                    <a:pt x="1" y="917"/>
                  </a:cubicBezTo>
                  <a:lnTo>
                    <a:pt x="1" y="2096"/>
                  </a:lnTo>
                  <a:cubicBezTo>
                    <a:pt x="1" y="2191"/>
                    <a:pt x="78" y="2239"/>
                    <a:pt x="156" y="2239"/>
                  </a:cubicBezTo>
                  <a:cubicBezTo>
                    <a:pt x="233" y="2239"/>
                    <a:pt x="310" y="2191"/>
                    <a:pt x="310" y="2096"/>
                  </a:cubicBezTo>
                  <a:lnTo>
                    <a:pt x="310" y="917"/>
                  </a:lnTo>
                  <a:cubicBezTo>
                    <a:pt x="310" y="584"/>
                    <a:pt x="596" y="298"/>
                    <a:pt x="941" y="298"/>
                  </a:cubicBezTo>
                  <a:lnTo>
                    <a:pt x="3394" y="298"/>
                  </a:lnTo>
                  <a:lnTo>
                    <a:pt x="3394" y="10132"/>
                  </a:lnTo>
                  <a:lnTo>
                    <a:pt x="941" y="10132"/>
                  </a:lnTo>
                  <a:cubicBezTo>
                    <a:pt x="596" y="10132"/>
                    <a:pt x="310" y="9847"/>
                    <a:pt x="310" y="9513"/>
                  </a:cubicBezTo>
                  <a:lnTo>
                    <a:pt x="310" y="2965"/>
                  </a:lnTo>
                  <a:cubicBezTo>
                    <a:pt x="310" y="2864"/>
                    <a:pt x="233" y="2813"/>
                    <a:pt x="156" y="2813"/>
                  </a:cubicBezTo>
                  <a:cubicBezTo>
                    <a:pt x="78" y="2813"/>
                    <a:pt x="1" y="2864"/>
                    <a:pt x="1" y="2965"/>
                  </a:cubicBezTo>
                  <a:lnTo>
                    <a:pt x="1" y="9513"/>
                  </a:lnTo>
                  <a:cubicBezTo>
                    <a:pt x="1" y="10013"/>
                    <a:pt x="417" y="10430"/>
                    <a:pt x="918" y="10430"/>
                  </a:cubicBezTo>
                  <a:lnTo>
                    <a:pt x="9514" y="10430"/>
                  </a:lnTo>
                  <a:cubicBezTo>
                    <a:pt x="10014" y="10430"/>
                    <a:pt x="10431" y="10013"/>
                    <a:pt x="10431" y="9513"/>
                  </a:cubicBezTo>
                  <a:lnTo>
                    <a:pt x="10431" y="917"/>
                  </a:lnTo>
                  <a:cubicBezTo>
                    <a:pt x="10431" y="417"/>
                    <a:pt x="10014" y="0"/>
                    <a:pt x="95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3" name="Google Shape;10954;p60">
              <a:extLst>
                <a:ext uri="{FF2B5EF4-FFF2-40B4-BE49-F238E27FC236}">
                  <a16:creationId xmlns:a16="http://schemas.microsoft.com/office/drawing/2014/main" id="{9A79A52A-9C39-4C4B-8108-9BB05404F80B}"/>
                </a:ext>
              </a:extLst>
            </p:cNvPr>
            <p:cNvSpPr/>
            <p:nvPr/>
          </p:nvSpPr>
          <p:spPr>
            <a:xfrm>
              <a:off x="908463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73" y="309"/>
                  </a:moveTo>
                  <a:cubicBezTo>
                    <a:pt x="844" y="309"/>
                    <a:pt x="989" y="471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ubicBezTo>
                    <a:pt x="661" y="310"/>
                    <a:pt x="667" y="309"/>
                    <a:pt x="673" y="309"/>
                  </a:cubicBezTo>
                  <a:close/>
                  <a:moveTo>
                    <a:pt x="655" y="0"/>
                  </a:moveTo>
                  <a:cubicBezTo>
                    <a:pt x="274" y="0"/>
                    <a:pt x="0" y="286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2" y="1310"/>
                    <a:pt x="1310" y="1012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4" name="Google Shape;10955;p60">
              <a:extLst>
                <a:ext uri="{FF2B5EF4-FFF2-40B4-BE49-F238E27FC236}">
                  <a16:creationId xmlns:a16="http://schemas.microsoft.com/office/drawing/2014/main" id="{25FF5A1E-12F4-48AF-9F14-7EACF29B1D57}"/>
                </a:ext>
              </a:extLst>
            </p:cNvPr>
            <p:cNvSpPr/>
            <p:nvPr/>
          </p:nvSpPr>
          <p:spPr>
            <a:xfrm>
              <a:off x="1015690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310"/>
                  </a:moveTo>
                  <a:cubicBezTo>
                    <a:pt x="858" y="310"/>
                    <a:pt x="1001" y="465"/>
                    <a:pt x="1001" y="655"/>
                  </a:cubicBezTo>
                  <a:cubicBezTo>
                    <a:pt x="1001" y="846"/>
                    <a:pt x="858" y="1001"/>
                    <a:pt x="656" y="1001"/>
                  </a:cubicBezTo>
                  <a:cubicBezTo>
                    <a:pt x="465" y="1001"/>
                    <a:pt x="322" y="846"/>
                    <a:pt x="322" y="655"/>
                  </a:cubicBezTo>
                  <a:cubicBezTo>
                    <a:pt x="322" y="465"/>
                    <a:pt x="465" y="310"/>
                    <a:pt x="656" y="310"/>
                  </a:cubicBez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cubicBezTo>
                    <a:pt x="1" y="1012"/>
                    <a:pt x="299" y="1310"/>
                    <a:pt x="656" y="1310"/>
                  </a:cubicBezTo>
                  <a:cubicBezTo>
                    <a:pt x="1013" y="1310"/>
                    <a:pt x="1311" y="1012"/>
                    <a:pt x="1311" y="655"/>
                  </a:cubicBezTo>
                  <a:cubicBezTo>
                    <a:pt x="1311" y="298"/>
                    <a:pt x="1013" y="0"/>
                    <a:pt x="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5" name="Google Shape;10956;p60">
              <a:extLst>
                <a:ext uri="{FF2B5EF4-FFF2-40B4-BE49-F238E27FC236}">
                  <a16:creationId xmlns:a16="http://schemas.microsoft.com/office/drawing/2014/main" id="{9C4176C0-443F-4AD3-AF1C-443D4529F99D}"/>
                </a:ext>
              </a:extLst>
            </p:cNvPr>
            <p:cNvSpPr/>
            <p:nvPr/>
          </p:nvSpPr>
          <p:spPr>
            <a:xfrm>
              <a:off x="1122567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310"/>
                  </a:moveTo>
                  <a:cubicBezTo>
                    <a:pt x="846" y="310"/>
                    <a:pt x="989" y="465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3" y="1310"/>
                    <a:pt x="1310" y="1012"/>
                    <a:pt x="1310" y="655"/>
                  </a:cubicBezTo>
                  <a:cubicBezTo>
                    <a:pt x="1310" y="298"/>
                    <a:pt x="1013" y="0"/>
                    <a:pt x="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6" name="Google Shape;10957;p60">
              <a:extLst>
                <a:ext uri="{FF2B5EF4-FFF2-40B4-BE49-F238E27FC236}">
                  <a16:creationId xmlns:a16="http://schemas.microsoft.com/office/drawing/2014/main" id="{67994F5A-3B4A-4FB8-BA44-313922A26B53}"/>
                </a:ext>
              </a:extLst>
            </p:cNvPr>
            <p:cNvSpPr/>
            <p:nvPr/>
          </p:nvSpPr>
          <p:spPr>
            <a:xfrm>
              <a:off x="913015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7" name="Google Shape;10958;p60">
              <a:extLst>
                <a:ext uri="{FF2B5EF4-FFF2-40B4-BE49-F238E27FC236}">
                  <a16:creationId xmlns:a16="http://schemas.microsoft.com/office/drawing/2014/main" id="{8A33C581-B02F-46A8-8D26-564717922225}"/>
                </a:ext>
              </a:extLst>
            </p:cNvPr>
            <p:cNvSpPr/>
            <p:nvPr/>
          </p:nvSpPr>
          <p:spPr>
            <a:xfrm>
              <a:off x="913015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8" name="Google Shape;10959;p60">
              <a:extLst>
                <a:ext uri="{FF2B5EF4-FFF2-40B4-BE49-F238E27FC236}">
                  <a16:creationId xmlns:a16="http://schemas.microsoft.com/office/drawing/2014/main" id="{CCA80BF4-BAAC-4E3E-8DF8-467ED6CCF0FD}"/>
                </a:ext>
              </a:extLst>
            </p:cNvPr>
            <p:cNvSpPr/>
            <p:nvPr/>
          </p:nvSpPr>
          <p:spPr>
            <a:xfrm>
              <a:off x="913015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9" name="Google Shape;10960;p60">
              <a:extLst>
                <a:ext uri="{FF2B5EF4-FFF2-40B4-BE49-F238E27FC236}">
                  <a16:creationId xmlns:a16="http://schemas.microsoft.com/office/drawing/2014/main" id="{331FCBE2-CB88-4CB7-AA2A-66ECB21F86E9}"/>
                </a:ext>
              </a:extLst>
            </p:cNvPr>
            <p:cNvSpPr/>
            <p:nvPr/>
          </p:nvSpPr>
          <p:spPr>
            <a:xfrm>
              <a:off x="894428" y="2474908"/>
              <a:ext cx="69384" cy="167508"/>
            </a:xfrm>
            <a:custGeom>
              <a:avLst/>
              <a:gdLst/>
              <a:ahLst/>
              <a:cxnLst/>
              <a:rect l="l" t="t" r="r" b="b"/>
              <a:pathLst>
                <a:path w="2180" h="5263" extrusionOk="0">
                  <a:moveTo>
                    <a:pt x="1870" y="298"/>
                  </a:moveTo>
                  <a:lnTo>
                    <a:pt x="1870" y="3703"/>
                  </a:lnTo>
                  <a:lnTo>
                    <a:pt x="287" y="3703"/>
                  </a:lnTo>
                  <a:lnTo>
                    <a:pt x="287" y="298"/>
                  </a:lnTo>
                  <a:close/>
                  <a:moveTo>
                    <a:pt x="1882" y="4001"/>
                  </a:moveTo>
                  <a:lnTo>
                    <a:pt x="1882" y="4953"/>
                  </a:lnTo>
                  <a:lnTo>
                    <a:pt x="299" y="4953"/>
                  </a:lnTo>
                  <a:lnTo>
                    <a:pt x="299" y="4001"/>
                  </a:lnTo>
                  <a:close/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lnTo>
                    <a:pt x="1" y="5120"/>
                  </a:lnTo>
                  <a:cubicBezTo>
                    <a:pt x="1" y="5203"/>
                    <a:pt x="84" y="5263"/>
                    <a:pt x="156" y="5263"/>
                  </a:cubicBezTo>
                  <a:lnTo>
                    <a:pt x="2025" y="5263"/>
                  </a:lnTo>
                  <a:cubicBezTo>
                    <a:pt x="2108" y="5263"/>
                    <a:pt x="2180" y="5192"/>
                    <a:pt x="2180" y="5120"/>
                  </a:cubicBezTo>
                  <a:lnTo>
                    <a:pt x="2180" y="143"/>
                  </a:lnTo>
                  <a:cubicBezTo>
                    <a:pt x="2180" y="60"/>
                    <a:pt x="2108" y="0"/>
                    <a:pt x="2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0" name="Google Shape;10961;p60">
              <a:extLst>
                <a:ext uri="{FF2B5EF4-FFF2-40B4-BE49-F238E27FC236}">
                  <a16:creationId xmlns:a16="http://schemas.microsoft.com/office/drawing/2014/main" id="{7C2EF2A8-7C7E-4112-A577-B99F0267BB4C}"/>
                </a:ext>
              </a:extLst>
            </p:cNvPr>
            <p:cNvSpPr/>
            <p:nvPr/>
          </p:nvSpPr>
          <p:spPr>
            <a:xfrm>
              <a:off x="1002068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1" y="322"/>
                  </a:moveTo>
                  <a:lnTo>
                    <a:pt x="1881" y="3727"/>
                  </a:lnTo>
                  <a:lnTo>
                    <a:pt x="298" y="3727"/>
                  </a:lnTo>
                  <a:lnTo>
                    <a:pt x="298" y="322"/>
                  </a:lnTo>
                  <a:close/>
                  <a:moveTo>
                    <a:pt x="1881" y="4025"/>
                  </a:moveTo>
                  <a:lnTo>
                    <a:pt x="1881" y="4977"/>
                  </a:lnTo>
                  <a:lnTo>
                    <a:pt x="298" y="4977"/>
                  </a:lnTo>
                  <a:lnTo>
                    <a:pt x="298" y="4025"/>
                  </a:lnTo>
                  <a:close/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lnTo>
                    <a:pt x="0" y="5144"/>
                  </a:lnTo>
                  <a:cubicBezTo>
                    <a:pt x="0" y="5227"/>
                    <a:pt x="72" y="5287"/>
                    <a:pt x="155" y="5287"/>
                  </a:cubicBezTo>
                  <a:lnTo>
                    <a:pt x="2024" y="5287"/>
                  </a:lnTo>
                  <a:cubicBezTo>
                    <a:pt x="2120" y="5287"/>
                    <a:pt x="2179" y="5216"/>
                    <a:pt x="2179" y="5144"/>
                  </a:cubicBezTo>
                  <a:lnTo>
                    <a:pt x="2179" y="167"/>
                  </a:lnTo>
                  <a:cubicBezTo>
                    <a:pt x="2179" y="84"/>
                    <a:pt x="2120" y="1"/>
                    <a:pt x="2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1" name="Google Shape;10962;p60">
              <a:extLst>
                <a:ext uri="{FF2B5EF4-FFF2-40B4-BE49-F238E27FC236}">
                  <a16:creationId xmlns:a16="http://schemas.microsoft.com/office/drawing/2014/main" id="{E8E058CD-AF22-439A-8B00-5B94CC41311E}"/>
                </a:ext>
              </a:extLst>
            </p:cNvPr>
            <p:cNvSpPr/>
            <p:nvPr/>
          </p:nvSpPr>
          <p:spPr>
            <a:xfrm>
              <a:off x="1108531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2" y="322"/>
                  </a:moveTo>
                  <a:lnTo>
                    <a:pt x="1882" y="3727"/>
                  </a:lnTo>
                  <a:lnTo>
                    <a:pt x="299" y="3727"/>
                  </a:lnTo>
                  <a:lnTo>
                    <a:pt x="299" y="322"/>
                  </a:lnTo>
                  <a:close/>
                  <a:moveTo>
                    <a:pt x="1882" y="4025"/>
                  </a:moveTo>
                  <a:lnTo>
                    <a:pt x="1882" y="4977"/>
                  </a:lnTo>
                  <a:lnTo>
                    <a:pt x="299" y="4977"/>
                  </a:lnTo>
                  <a:lnTo>
                    <a:pt x="299" y="4025"/>
                  </a:lnTo>
                  <a:close/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5144"/>
                  </a:lnTo>
                  <a:cubicBezTo>
                    <a:pt x="1" y="5227"/>
                    <a:pt x="84" y="5287"/>
                    <a:pt x="156" y="5287"/>
                  </a:cubicBezTo>
                  <a:lnTo>
                    <a:pt x="2025" y="5287"/>
                  </a:lnTo>
                  <a:cubicBezTo>
                    <a:pt x="2120" y="5287"/>
                    <a:pt x="2180" y="5216"/>
                    <a:pt x="2180" y="5144"/>
                  </a:cubicBezTo>
                  <a:lnTo>
                    <a:pt x="2180" y="167"/>
                  </a:lnTo>
                  <a:cubicBezTo>
                    <a:pt x="2180" y="84"/>
                    <a:pt x="2120" y="1"/>
                    <a:pt x="2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2" name="Google Shape;10963;p60">
              <a:extLst>
                <a:ext uri="{FF2B5EF4-FFF2-40B4-BE49-F238E27FC236}">
                  <a16:creationId xmlns:a16="http://schemas.microsoft.com/office/drawing/2014/main" id="{BD7E6DEE-2273-43F8-9705-B32EDCE8F05F}"/>
                </a:ext>
              </a:extLst>
            </p:cNvPr>
            <p:cNvSpPr/>
            <p:nvPr/>
          </p:nvSpPr>
          <p:spPr>
            <a:xfrm>
              <a:off x="1127118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3" name="Google Shape;10964;p60">
              <a:extLst>
                <a:ext uri="{FF2B5EF4-FFF2-40B4-BE49-F238E27FC236}">
                  <a16:creationId xmlns:a16="http://schemas.microsoft.com/office/drawing/2014/main" id="{6A72CB9A-3A93-4C5A-A448-31D12232852F}"/>
                </a:ext>
              </a:extLst>
            </p:cNvPr>
            <p:cNvSpPr/>
            <p:nvPr/>
          </p:nvSpPr>
          <p:spPr>
            <a:xfrm>
              <a:off x="1127118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4" name="Google Shape;10965;p60">
              <a:extLst>
                <a:ext uri="{FF2B5EF4-FFF2-40B4-BE49-F238E27FC236}">
                  <a16:creationId xmlns:a16="http://schemas.microsoft.com/office/drawing/2014/main" id="{84AFFCFE-58DB-4CEA-834E-3BE7DFE0E686}"/>
                </a:ext>
              </a:extLst>
            </p:cNvPr>
            <p:cNvSpPr/>
            <p:nvPr/>
          </p:nvSpPr>
          <p:spPr>
            <a:xfrm>
              <a:off x="1127118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5" name="Google Shape;10966;p60">
              <a:extLst>
                <a:ext uri="{FF2B5EF4-FFF2-40B4-BE49-F238E27FC236}">
                  <a16:creationId xmlns:a16="http://schemas.microsoft.com/office/drawing/2014/main" id="{23C56C14-1636-41B0-B2B4-EC2B108447F8}"/>
                </a:ext>
              </a:extLst>
            </p:cNvPr>
            <p:cNvSpPr/>
            <p:nvPr/>
          </p:nvSpPr>
          <p:spPr>
            <a:xfrm>
              <a:off x="1020624" y="2504094"/>
              <a:ext cx="32241" cy="9867"/>
            </a:xfrm>
            <a:custGeom>
              <a:avLst/>
              <a:gdLst/>
              <a:ahLst/>
              <a:cxnLst/>
              <a:rect l="l" t="t" r="r" b="b"/>
              <a:pathLst>
                <a:path w="1013" h="310" extrusionOk="0">
                  <a:moveTo>
                    <a:pt x="203" y="0"/>
                  </a:moveTo>
                  <a:cubicBezTo>
                    <a:pt x="1" y="12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6" name="Google Shape;10967;p60">
              <a:extLst>
                <a:ext uri="{FF2B5EF4-FFF2-40B4-BE49-F238E27FC236}">
                  <a16:creationId xmlns:a16="http://schemas.microsoft.com/office/drawing/2014/main" id="{FDD1D25C-99E2-4809-8CD1-51DC3B924503}"/>
                </a:ext>
              </a:extLst>
            </p:cNvPr>
            <p:cNvSpPr/>
            <p:nvPr/>
          </p:nvSpPr>
          <p:spPr>
            <a:xfrm>
              <a:off x="1020624" y="2532898"/>
              <a:ext cx="32241" cy="10248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203" y="0"/>
                  </a:moveTo>
                  <a:cubicBezTo>
                    <a:pt x="1" y="24"/>
                    <a:pt x="1" y="322"/>
                    <a:pt x="203" y="322"/>
                  </a:cubicBezTo>
                  <a:lnTo>
                    <a:pt x="822" y="322"/>
                  </a:lnTo>
                  <a:cubicBezTo>
                    <a:pt x="1013" y="322"/>
                    <a:pt x="101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7" name="Google Shape;10968;p60">
              <a:extLst>
                <a:ext uri="{FF2B5EF4-FFF2-40B4-BE49-F238E27FC236}">
                  <a16:creationId xmlns:a16="http://schemas.microsoft.com/office/drawing/2014/main" id="{319B61D2-CAED-4CA3-A25A-42BA459194CE}"/>
                </a:ext>
              </a:extLst>
            </p:cNvPr>
            <p:cNvSpPr/>
            <p:nvPr/>
          </p:nvSpPr>
          <p:spPr>
            <a:xfrm>
              <a:off x="1020624" y="2562052"/>
              <a:ext cx="32241" cy="9898"/>
            </a:xfrm>
            <a:custGeom>
              <a:avLst/>
              <a:gdLst/>
              <a:ahLst/>
              <a:cxnLst/>
              <a:rect l="l" t="t" r="r" b="b"/>
              <a:pathLst>
                <a:path w="1013" h="311" extrusionOk="0">
                  <a:moveTo>
                    <a:pt x="203" y="1"/>
                  </a:moveTo>
                  <a:cubicBezTo>
                    <a:pt x="1" y="13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1"/>
                    <a:pt x="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69" name="Google Shape;12468;p62">
            <a:extLst>
              <a:ext uri="{FF2B5EF4-FFF2-40B4-BE49-F238E27FC236}">
                <a16:creationId xmlns:a16="http://schemas.microsoft.com/office/drawing/2014/main" id="{AE043523-0EC1-4F03-A981-7364A2C40CE6}"/>
              </a:ext>
            </a:extLst>
          </p:cNvPr>
          <p:cNvGrpSpPr/>
          <p:nvPr/>
        </p:nvGrpSpPr>
        <p:grpSpPr>
          <a:xfrm>
            <a:off x="5191380" y="1768407"/>
            <a:ext cx="426288" cy="460994"/>
            <a:chOff x="2639038" y="2894942"/>
            <a:chExt cx="355612" cy="355612"/>
          </a:xfrm>
          <a:solidFill>
            <a:schemeClr val="bg2"/>
          </a:solidFill>
        </p:grpSpPr>
        <p:sp>
          <p:nvSpPr>
            <p:cNvPr id="70" name="Google Shape;12469;p62">
              <a:extLst>
                <a:ext uri="{FF2B5EF4-FFF2-40B4-BE49-F238E27FC236}">
                  <a16:creationId xmlns:a16="http://schemas.microsoft.com/office/drawing/2014/main" id="{86757832-D397-4412-B6A5-164B28FDFF50}"/>
                </a:ext>
              </a:extLst>
            </p:cNvPr>
            <p:cNvSpPr/>
            <p:nvPr/>
          </p:nvSpPr>
          <p:spPr>
            <a:xfrm>
              <a:off x="2748479" y="2894942"/>
              <a:ext cx="246171" cy="304119"/>
            </a:xfrm>
            <a:custGeom>
              <a:avLst/>
              <a:gdLst/>
              <a:ahLst/>
              <a:cxnLst/>
              <a:rect l="l" t="t" r="r" b="b"/>
              <a:pathLst>
                <a:path w="7740" h="9562" extrusionOk="0">
                  <a:moveTo>
                    <a:pt x="7168" y="1930"/>
                  </a:moveTo>
                  <a:cubicBezTo>
                    <a:pt x="7299" y="1930"/>
                    <a:pt x="7406" y="2037"/>
                    <a:pt x="7406" y="2168"/>
                  </a:cubicBezTo>
                  <a:lnTo>
                    <a:pt x="7418" y="3156"/>
                  </a:lnTo>
                  <a:cubicBezTo>
                    <a:pt x="7418" y="3287"/>
                    <a:pt x="7311" y="3394"/>
                    <a:pt x="7180" y="3394"/>
                  </a:cubicBezTo>
                  <a:lnTo>
                    <a:pt x="6882" y="3394"/>
                  </a:lnTo>
                  <a:lnTo>
                    <a:pt x="6882" y="2715"/>
                  </a:lnTo>
                  <a:cubicBezTo>
                    <a:pt x="6882" y="2632"/>
                    <a:pt x="6811" y="2561"/>
                    <a:pt x="6715" y="2561"/>
                  </a:cubicBezTo>
                  <a:cubicBezTo>
                    <a:pt x="6632" y="2561"/>
                    <a:pt x="6549" y="2632"/>
                    <a:pt x="6549" y="2715"/>
                  </a:cubicBezTo>
                  <a:lnTo>
                    <a:pt x="6549" y="3394"/>
                  </a:lnTo>
                  <a:lnTo>
                    <a:pt x="6096" y="3394"/>
                  </a:lnTo>
                  <a:lnTo>
                    <a:pt x="6096" y="1930"/>
                  </a:lnTo>
                  <a:close/>
                  <a:moveTo>
                    <a:pt x="4549" y="1"/>
                  </a:moveTo>
                  <a:cubicBezTo>
                    <a:pt x="4227" y="1"/>
                    <a:pt x="3965" y="251"/>
                    <a:pt x="3965" y="572"/>
                  </a:cubicBezTo>
                  <a:lnTo>
                    <a:pt x="3965" y="1608"/>
                  </a:lnTo>
                  <a:lnTo>
                    <a:pt x="3239" y="1608"/>
                  </a:lnTo>
                  <a:cubicBezTo>
                    <a:pt x="3144" y="1608"/>
                    <a:pt x="3072" y="1680"/>
                    <a:pt x="3072" y="1763"/>
                  </a:cubicBezTo>
                  <a:cubicBezTo>
                    <a:pt x="3072" y="1858"/>
                    <a:pt x="3144" y="1930"/>
                    <a:pt x="3239" y="1930"/>
                  </a:cubicBezTo>
                  <a:lnTo>
                    <a:pt x="3965" y="1930"/>
                  </a:lnTo>
                  <a:lnTo>
                    <a:pt x="3965" y="3394"/>
                  </a:lnTo>
                  <a:lnTo>
                    <a:pt x="3417" y="3394"/>
                  </a:lnTo>
                  <a:lnTo>
                    <a:pt x="3417" y="3013"/>
                  </a:lnTo>
                  <a:cubicBezTo>
                    <a:pt x="3417" y="2930"/>
                    <a:pt x="3334" y="2858"/>
                    <a:pt x="3251" y="2858"/>
                  </a:cubicBezTo>
                  <a:cubicBezTo>
                    <a:pt x="3155" y="2858"/>
                    <a:pt x="3084" y="2930"/>
                    <a:pt x="3084" y="3013"/>
                  </a:cubicBezTo>
                  <a:lnTo>
                    <a:pt x="3084" y="3394"/>
                  </a:lnTo>
                  <a:lnTo>
                    <a:pt x="2382" y="3394"/>
                  </a:lnTo>
                  <a:lnTo>
                    <a:pt x="2382" y="2715"/>
                  </a:lnTo>
                  <a:cubicBezTo>
                    <a:pt x="2382" y="2632"/>
                    <a:pt x="2310" y="2561"/>
                    <a:pt x="2227" y="2561"/>
                  </a:cubicBezTo>
                  <a:cubicBezTo>
                    <a:pt x="2132" y="2561"/>
                    <a:pt x="2060" y="2632"/>
                    <a:pt x="2060" y="2715"/>
                  </a:cubicBezTo>
                  <a:lnTo>
                    <a:pt x="2060" y="3394"/>
                  </a:lnTo>
                  <a:lnTo>
                    <a:pt x="1358" y="3394"/>
                  </a:lnTo>
                  <a:lnTo>
                    <a:pt x="1358" y="3013"/>
                  </a:lnTo>
                  <a:cubicBezTo>
                    <a:pt x="1358" y="2930"/>
                    <a:pt x="1286" y="2858"/>
                    <a:pt x="1191" y="2858"/>
                  </a:cubicBezTo>
                  <a:cubicBezTo>
                    <a:pt x="1108" y="2858"/>
                    <a:pt x="1036" y="2930"/>
                    <a:pt x="1036" y="3013"/>
                  </a:cubicBezTo>
                  <a:lnTo>
                    <a:pt x="1036" y="3394"/>
                  </a:lnTo>
                  <a:lnTo>
                    <a:pt x="334" y="3394"/>
                  </a:lnTo>
                  <a:lnTo>
                    <a:pt x="334" y="2715"/>
                  </a:lnTo>
                  <a:cubicBezTo>
                    <a:pt x="334" y="2632"/>
                    <a:pt x="262" y="2561"/>
                    <a:pt x="167" y="2561"/>
                  </a:cubicBezTo>
                  <a:cubicBezTo>
                    <a:pt x="84" y="2561"/>
                    <a:pt x="0" y="2632"/>
                    <a:pt x="0" y="2715"/>
                  </a:cubicBezTo>
                  <a:lnTo>
                    <a:pt x="0" y="3549"/>
                  </a:lnTo>
                  <a:lnTo>
                    <a:pt x="0" y="4799"/>
                  </a:lnTo>
                  <a:cubicBezTo>
                    <a:pt x="0" y="4894"/>
                    <a:pt x="84" y="4966"/>
                    <a:pt x="167" y="4966"/>
                  </a:cubicBezTo>
                  <a:cubicBezTo>
                    <a:pt x="262" y="4966"/>
                    <a:pt x="334" y="4894"/>
                    <a:pt x="334" y="4799"/>
                  </a:cubicBezTo>
                  <a:lnTo>
                    <a:pt x="334" y="3716"/>
                  </a:lnTo>
                  <a:lnTo>
                    <a:pt x="3977" y="3716"/>
                  </a:lnTo>
                  <a:lnTo>
                    <a:pt x="3977" y="5692"/>
                  </a:lnTo>
                  <a:cubicBezTo>
                    <a:pt x="3977" y="5787"/>
                    <a:pt x="4048" y="5859"/>
                    <a:pt x="4144" y="5859"/>
                  </a:cubicBezTo>
                  <a:cubicBezTo>
                    <a:pt x="4227" y="5859"/>
                    <a:pt x="4310" y="5787"/>
                    <a:pt x="4310" y="5692"/>
                  </a:cubicBezTo>
                  <a:lnTo>
                    <a:pt x="4310" y="560"/>
                  </a:lnTo>
                  <a:cubicBezTo>
                    <a:pt x="4310" y="429"/>
                    <a:pt x="4406" y="322"/>
                    <a:pt x="4549" y="322"/>
                  </a:cubicBezTo>
                  <a:lnTo>
                    <a:pt x="5525" y="322"/>
                  </a:lnTo>
                  <a:cubicBezTo>
                    <a:pt x="5656" y="322"/>
                    <a:pt x="5763" y="429"/>
                    <a:pt x="5763" y="560"/>
                  </a:cubicBezTo>
                  <a:lnTo>
                    <a:pt x="5763" y="8871"/>
                  </a:lnTo>
                  <a:cubicBezTo>
                    <a:pt x="5763" y="9073"/>
                    <a:pt x="5596" y="9240"/>
                    <a:pt x="5394" y="9240"/>
                  </a:cubicBezTo>
                  <a:lnTo>
                    <a:pt x="1727" y="9240"/>
                  </a:lnTo>
                  <a:cubicBezTo>
                    <a:pt x="1643" y="9240"/>
                    <a:pt x="1572" y="9312"/>
                    <a:pt x="1572" y="9407"/>
                  </a:cubicBezTo>
                  <a:cubicBezTo>
                    <a:pt x="1572" y="9490"/>
                    <a:pt x="1643" y="9562"/>
                    <a:pt x="1727" y="9562"/>
                  </a:cubicBezTo>
                  <a:lnTo>
                    <a:pt x="5394" y="9562"/>
                  </a:lnTo>
                  <a:cubicBezTo>
                    <a:pt x="5787" y="9562"/>
                    <a:pt x="6108" y="9252"/>
                    <a:pt x="6108" y="8847"/>
                  </a:cubicBezTo>
                  <a:lnTo>
                    <a:pt x="6108" y="3704"/>
                  </a:lnTo>
                  <a:lnTo>
                    <a:pt x="7180" y="3704"/>
                  </a:lnTo>
                  <a:cubicBezTo>
                    <a:pt x="7489" y="3704"/>
                    <a:pt x="7739" y="3454"/>
                    <a:pt x="7739" y="3120"/>
                  </a:cubicBezTo>
                  <a:lnTo>
                    <a:pt x="7739" y="2144"/>
                  </a:lnTo>
                  <a:cubicBezTo>
                    <a:pt x="7739" y="1858"/>
                    <a:pt x="7489" y="1608"/>
                    <a:pt x="7180" y="1608"/>
                  </a:cubicBezTo>
                  <a:lnTo>
                    <a:pt x="6108" y="1608"/>
                  </a:lnTo>
                  <a:lnTo>
                    <a:pt x="6108" y="572"/>
                  </a:lnTo>
                  <a:cubicBezTo>
                    <a:pt x="6108" y="263"/>
                    <a:pt x="5858" y="1"/>
                    <a:pt x="5525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470;p62">
              <a:extLst>
                <a:ext uri="{FF2B5EF4-FFF2-40B4-BE49-F238E27FC236}">
                  <a16:creationId xmlns:a16="http://schemas.microsoft.com/office/drawing/2014/main" id="{9A294F2C-12E4-4201-9CFF-19A877CA9CBE}"/>
                </a:ext>
              </a:extLst>
            </p:cNvPr>
            <p:cNvSpPr/>
            <p:nvPr/>
          </p:nvSpPr>
          <p:spPr>
            <a:xfrm>
              <a:off x="2639038" y="2945703"/>
              <a:ext cx="246552" cy="304851"/>
            </a:xfrm>
            <a:custGeom>
              <a:avLst/>
              <a:gdLst/>
              <a:ahLst/>
              <a:cxnLst/>
              <a:rect l="l" t="t" r="r" b="b"/>
              <a:pathLst>
                <a:path w="7752" h="9585" extrusionOk="0">
                  <a:moveTo>
                    <a:pt x="3429" y="7989"/>
                  </a:moveTo>
                  <a:lnTo>
                    <a:pt x="3429" y="9013"/>
                  </a:lnTo>
                  <a:cubicBezTo>
                    <a:pt x="3429" y="9144"/>
                    <a:pt x="3322" y="9251"/>
                    <a:pt x="3191" y="9251"/>
                  </a:cubicBezTo>
                  <a:lnTo>
                    <a:pt x="2215" y="9251"/>
                  </a:lnTo>
                  <a:cubicBezTo>
                    <a:pt x="2072" y="9251"/>
                    <a:pt x="1977" y="9144"/>
                    <a:pt x="1977" y="9013"/>
                  </a:cubicBezTo>
                  <a:lnTo>
                    <a:pt x="1977" y="7989"/>
                  </a:lnTo>
                  <a:close/>
                  <a:moveTo>
                    <a:pt x="2358" y="0"/>
                  </a:moveTo>
                  <a:cubicBezTo>
                    <a:pt x="1977" y="0"/>
                    <a:pt x="1643" y="322"/>
                    <a:pt x="1643" y="715"/>
                  </a:cubicBezTo>
                  <a:lnTo>
                    <a:pt x="1643" y="5870"/>
                  </a:lnTo>
                  <a:lnTo>
                    <a:pt x="572" y="5870"/>
                  </a:lnTo>
                  <a:cubicBezTo>
                    <a:pt x="262" y="5870"/>
                    <a:pt x="0" y="6120"/>
                    <a:pt x="0" y="6430"/>
                  </a:cubicBezTo>
                  <a:lnTo>
                    <a:pt x="0" y="7418"/>
                  </a:lnTo>
                  <a:cubicBezTo>
                    <a:pt x="0" y="7727"/>
                    <a:pt x="250" y="7977"/>
                    <a:pt x="572" y="7977"/>
                  </a:cubicBezTo>
                  <a:lnTo>
                    <a:pt x="1643" y="7977"/>
                  </a:lnTo>
                  <a:lnTo>
                    <a:pt x="1643" y="9013"/>
                  </a:lnTo>
                  <a:cubicBezTo>
                    <a:pt x="1643" y="9323"/>
                    <a:pt x="1905" y="9585"/>
                    <a:pt x="2215" y="9585"/>
                  </a:cubicBezTo>
                  <a:lnTo>
                    <a:pt x="3191" y="9585"/>
                  </a:lnTo>
                  <a:cubicBezTo>
                    <a:pt x="3513" y="9585"/>
                    <a:pt x="3763" y="9335"/>
                    <a:pt x="3763" y="9013"/>
                  </a:cubicBezTo>
                  <a:lnTo>
                    <a:pt x="3763" y="7977"/>
                  </a:lnTo>
                  <a:lnTo>
                    <a:pt x="4489" y="7977"/>
                  </a:lnTo>
                  <a:cubicBezTo>
                    <a:pt x="4584" y="7977"/>
                    <a:pt x="4656" y="7906"/>
                    <a:pt x="4656" y="7823"/>
                  </a:cubicBezTo>
                  <a:cubicBezTo>
                    <a:pt x="4656" y="7727"/>
                    <a:pt x="4584" y="7656"/>
                    <a:pt x="4489" y="7656"/>
                  </a:cubicBezTo>
                  <a:lnTo>
                    <a:pt x="560" y="7656"/>
                  </a:lnTo>
                  <a:cubicBezTo>
                    <a:pt x="429" y="7656"/>
                    <a:pt x="322" y="7549"/>
                    <a:pt x="322" y="7418"/>
                  </a:cubicBezTo>
                  <a:lnTo>
                    <a:pt x="322" y="6430"/>
                  </a:lnTo>
                  <a:cubicBezTo>
                    <a:pt x="322" y="6299"/>
                    <a:pt x="429" y="6192"/>
                    <a:pt x="560" y="6192"/>
                  </a:cubicBezTo>
                  <a:lnTo>
                    <a:pt x="1120" y="6192"/>
                  </a:lnTo>
                  <a:lnTo>
                    <a:pt x="1120" y="6870"/>
                  </a:lnTo>
                  <a:cubicBezTo>
                    <a:pt x="1120" y="6954"/>
                    <a:pt x="1203" y="7025"/>
                    <a:pt x="1286" y="7025"/>
                  </a:cubicBezTo>
                  <a:cubicBezTo>
                    <a:pt x="1382" y="7025"/>
                    <a:pt x="1453" y="6954"/>
                    <a:pt x="1453" y="6870"/>
                  </a:cubicBezTo>
                  <a:lnTo>
                    <a:pt x="1453" y="6192"/>
                  </a:lnTo>
                  <a:lnTo>
                    <a:pt x="2155" y="6192"/>
                  </a:lnTo>
                  <a:lnTo>
                    <a:pt x="2155" y="6608"/>
                  </a:lnTo>
                  <a:cubicBezTo>
                    <a:pt x="2155" y="6704"/>
                    <a:pt x="2227" y="6775"/>
                    <a:pt x="2322" y="6775"/>
                  </a:cubicBezTo>
                  <a:cubicBezTo>
                    <a:pt x="2405" y="6775"/>
                    <a:pt x="2477" y="6704"/>
                    <a:pt x="2477" y="6608"/>
                  </a:cubicBezTo>
                  <a:lnTo>
                    <a:pt x="2477" y="6192"/>
                  </a:lnTo>
                  <a:lnTo>
                    <a:pt x="3179" y="6192"/>
                  </a:lnTo>
                  <a:lnTo>
                    <a:pt x="3179" y="6870"/>
                  </a:lnTo>
                  <a:cubicBezTo>
                    <a:pt x="3179" y="6954"/>
                    <a:pt x="3239" y="7013"/>
                    <a:pt x="3334" y="7025"/>
                  </a:cubicBezTo>
                  <a:lnTo>
                    <a:pt x="3358" y="7025"/>
                  </a:lnTo>
                  <a:cubicBezTo>
                    <a:pt x="3453" y="7025"/>
                    <a:pt x="3525" y="6954"/>
                    <a:pt x="3525" y="6870"/>
                  </a:cubicBezTo>
                  <a:lnTo>
                    <a:pt x="3525" y="6192"/>
                  </a:lnTo>
                  <a:lnTo>
                    <a:pt x="4227" y="6192"/>
                  </a:lnTo>
                  <a:lnTo>
                    <a:pt x="4227" y="6608"/>
                  </a:lnTo>
                  <a:cubicBezTo>
                    <a:pt x="4227" y="6704"/>
                    <a:pt x="4299" y="6775"/>
                    <a:pt x="4382" y="6775"/>
                  </a:cubicBezTo>
                  <a:cubicBezTo>
                    <a:pt x="4477" y="6775"/>
                    <a:pt x="4549" y="6704"/>
                    <a:pt x="4549" y="6608"/>
                  </a:cubicBezTo>
                  <a:lnTo>
                    <a:pt x="4549" y="6192"/>
                  </a:lnTo>
                  <a:lnTo>
                    <a:pt x="5251" y="6192"/>
                  </a:lnTo>
                  <a:lnTo>
                    <a:pt x="5251" y="6870"/>
                  </a:lnTo>
                  <a:cubicBezTo>
                    <a:pt x="5251" y="6954"/>
                    <a:pt x="5323" y="7025"/>
                    <a:pt x="5418" y="7025"/>
                  </a:cubicBezTo>
                  <a:cubicBezTo>
                    <a:pt x="5501" y="7025"/>
                    <a:pt x="5573" y="6954"/>
                    <a:pt x="5573" y="6870"/>
                  </a:cubicBezTo>
                  <a:lnTo>
                    <a:pt x="5573" y="6192"/>
                  </a:lnTo>
                  <a:lnTo>
                    <a:pt x="6275" y="6192"/>
                  </a:lnTo>
                  <a:lnTo>
                    <a:pt x="6275" y="6608"/>
                  </a:lnTo>
                  <a:cubicBezTo>
                    <a:pt x="6275" y="6704"/>
                    <a:pt x="6346" y="6775"/>
                    <a:pt x="6442" y="6775"/>
                  </a:cubicBezTo>
                  <a:cubicBezTo>
                    <a:pt x="6525" y="6775"/>
                    <a:pt x="6608" y="6704"/>
                    <a:pt x="6608" y="6608"/>
                  </a:cubicBezTo>
                  <a:lnTo>
                    <a:pt x="6608" y="6192"/>
                  </a:lnTo>
                  <a:lnTo>
                    <a:pt x="7418" y="6192"/>
                  </a:lnTo>
                  <a:lnTo>
                    <a:pt x="7418" y="6870"/>
                  </a:lnTo>
                  <a:cubicBezTo>
                    <a:pt x="7418" y="6954"/>
                    <a:pt x="7501" y="7025"/>
                    <a:pt x="7585" y="7025"/>
                  </a:cubicBezTo>
                  <a:cubicBezTo>
                    <a:pt x="7680" y="7025"/>
                    <a:pt x="7751" y="6954"/>
                    <a:pt x="7751" y="6870"/>
                  </a:cubicBezTo>
                  <a:lnTo>
                    <a:pt x="7751" y="5965"/>
                  </a:lnTo>
                  <a:lnTo>
                    <a:pt x="7751" y="4775"/>
                  </a:lnTo>
                  <a:cubicBezTo>
                    <a:pt x="7751" y="4679"/>
                    <a:pt x="7680" y="4608"/>
                    <a:pt x="7585" y="4608"/>
                  </a:cubicBezTo>
                  <a:cubicBezTo>
                    <a:pt x="7501" y="4608"/>
                    <a:pt x="7418" y="4679"/>
                    <a:pt x="7418" y="4775"/>
                  </a:cubicBezTo>
                  <a:lnTo>
                    <a:pt x="7418" y="5858"/>
                  </a:lnTo>
                  <a:lnTo>
                    <a:pt x="3775" y="5858"/>
                  </a:lnTo>
                  <a:lnTo>
                    <a:pt x="3775" y="3882"/>
                  </a:lnTo>
                  <a:cubicBezTo>
                    <a:pt x="3775" y="3786"/>
                    <a:pt x="3703" y="3715"/>
                    <a:pt x="3608" y="3715"/>
                  </a:cubicBezTo>
                  <a:cubicBezTo>
                    <a:pt x="3525" y="3715"/>
                    <a:pt x="3441" y="3786"/>
                    <a:pt x="3441" y="3882"/>
                  </a:cubicBezTo>
                  <a:lnTo>
                    <a:pt x="3441" y="5858"/>
                  </a:lnTo>
                  <a:lnTo>
                    <a:pt x="1989" y="5858"/>
                  </a:lnTo>
                  <a:lnTo>
                    <a:pt x="1989" y="703"/>
                  </a:lnTo>
                  <a:cubicBezTo>
                    <a:pt x="1989" y="500"/>
                    <a:pt x="2155" y="334"/>
                    <a:pt x="2358" y="334"/>
                  </a:cubicBezTo>
                  <a:lnTo>
                    <a:pt x="6025" y="334"/>
                  </a:lnTo>
                  <a:cubicBezTo>
                    <a:pt x="6108" y="334"/>
                    <a:pt x="6192" y="262"/>
                    <a:pt x="6192" y="167"/>
                  </a:cubicBezTo>
                  <a:cubicBezTo>
                    <a:pt x="6192" y="84"/>
                    <a:pt x="6108" y="0"/>
                    <a:pt x="6025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12608;p62">
            <a:extLst>
              <a:ext uri="{FF2B5EF4-FFF2-40B4-BE49-F238E27FC236}">
                <a16:creationId xmlns:a16="http://schemas.microsoft.com/office/drawing/2014/main" id="{23EBC3CC-B10E-415F-A455-CEBB097D5F5D}"/>
              </a:ext>
            </a:extLst>
          </p:cNvPr>
          <p:cNvGrpSpPr/>
          <p:nvPr/>
        </p:nvGrpSpPr>
        <p:grpSpPr>
          <a:xfrm>
            <a:off x="7268624" y="1799227"/>
            <a:ext cx="514536" cy="420439"/>
            <a:chOff x="2903337" y="4279032"/>
            <a:chExt cx="382519" cy="350682"/>
          </a:xfrm>
          <a:solidFill>
            <a:schemeClr val="bg2"/>
          </a:solidFill>
        </p:grpSpPr>
        <p:sp>
          <p:nvSpPr>
            <p:cNvPr id="74" name="Google Shape;12609;p62">
              <a:extLst>
                <a:ext uri="{FF2B5EF4-FFF2-40B4-BE49-F238E27FC236}">
                  <a16:creationId xmlns:a16="http://schemas.microsoft.com/office/drawing/2014/main" id="{856577DC-8389-433F-ABF2-10EF59054E84}"/>
                </a:ext>
              </a:extLst>
            </p:cNvPr>
            <p:cNvSpPr/>
            <p:nvPr/>
          </p:nvSpPr>
          <p:spPr>
            <a:xfrm>
              <a:off x="2966979" y="4320570"/>
              <a:ext cx="202248" cy="184183"/>
            </a:xfrm>
            <a:custGeom>
              <a:avLst/>
              <a:gdLst/>
              <a:ahLst/>
              <a:cxnLst/>
              <a:rect l="l" t="t" r="r" b="b"/>
              <a:pathLst>
                <a:path w="6359" h="5791" extrusionOk="0">
                  <a:moveTo>
                    <a:pt x="3179" y="361"/>
                  </a:moveTo>
                  <a:cubicBezTo>
                    <a:pt x="3834" y="361"/>
                    <a:pt x="4477" y="611"/>
                    <a:pt x="4989" y="1099"/>
                  </a:cubicBezTo>
                  <a:cubicBezTo>
                    <a:pt x="5965" y="2087"/>
                    <a:pt x="5965" y="3707"/>
                    <a:pt x="4965" y="4683"/>
                  </a:cubicBezTo>
                  <a:cubicBezTo>
                    <a:pt x="4465" y="5183"/>
                    <a:pt x="3813" y="5433"/>
                    <a:pt x="3164" y="5433"/>
                  </a:cubicBezTo>
                  <a:cubicBezTo>
                    <a:pt x="2515" y="5433"/>
                    <a:pt x="1870" y="5183"/>
                    <a:pt x="1381" y="4683"/>
                  </a:cubicBezTo>
                  <a:cubicBezTo>
                    <a:pt x="393" y="3695"/>
                    <a:pt x="381" y="2087"/>
                    <a:pt x="1381" y="1099"/>
                  </a:cubicBezTo>
                  <a:cubicBezTo>
                    <a:pt x="1870" y="611"/>
                    <a:pt x="2524" y="361"/>
                    <a:pt x="3179" y="361"/>
                  </a:cubicBezTo>
                  <a:close/>
                  <a:moveTo>
                    <a:pt x="3179" y="1"/>
                  </a:moveTo>
                  <a:cubicBezTo>
                    <a:pt x="2438" y="1"/>
                    <a:pt x="1697" y="284"/>
                    <a:pt x="1131" y="849"/>
                  </a:cubicBezTo>
                  <a:cubicBezTo>
                    <a:pt x="0" y="1980"/>
                    <a:pt x="0" y="3814"/>
                    <a:pt x="1131" y="4945"/>
                  </a:cubicBezTo>
                  <a:cubicBezTo>
                    <a:pt x="1691" y="5504"/>
                    <a:pt x="2441" y="5790"/>
                    <a:pt x="3167" y="5790"/>
                  </a:cubicBezTo>
                  <a:cubicBezTo>
                    <a:pt x="3917" y="5790"/>
                    <a:pt x="4644" y="5504"/>
                    <a:pt x="5203" y="4945"/>
                  </a:cubicBezTo>
                  <a:cubicBezTo>
                    <a:pt x="6358" y="3814"/>
                    <a:pt x="6358" y="1980"/>
                    <a:pt x="5227" y="849"/>
                  </a:cubicBezTo>
                  <a:cubicBezTo>
                    <a:pt x="4662" y="284"/>
                    <a:pt x="3920" y="1"/>
                    <a:pt x="3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610;p62">
              <a:extLst>
                <a:ext uri="{FF2B5EF4-FFF2-40B4-BE49-F238E27FC236}">
                  <a16:creationId xmlns:a16="http://schemas.microsoft.com/office/drawing/2014/main" id="{DE71FA10-4822-4F52-AB40-902A048AEB59}"/>
                </a:ext>
              </a:extLst>
            </p:cNvPr>
            <p:cNvSpPr/>
            <p:nvPr/>
          </p:nvSpPr>
          <p:spPr>
            <a:xfrm>
              <a:off x="2903337" y="4279032"/>
              <a:ext cx="382519" cy="350682"/>
            </a:xfrm>
            <a:custGeom>
              <a:avLst/>
              <a:gdLst/>
              <a:ahLst/>
              <a:cxnLst/>
              <a:rect l="l" t="t" r="r" b="b"/>
              <a:pathLst>
                <a:path w="12027" h="11026" extrusionOk="0">
                  <a:moveTo>
                    <a:pt x="5168" y="1072"/>
                  </a:moveTo>
                  <a:cubicBezTo>
                    <a:pt x="5966" y="1072"/>
                    <a:pt x="6776" y="1381"/>
                    <a:pt x="7383" y="1988"/>
                  </a:cubicBezTo>
                  <a:cubicBezTo>
                    <a:pt x="8609" y="3215"/>
                    <a:pt x="8609" y="5203"/>
                    <a:pt x="7383" y="6429"/>
                  </a:cubicBezTo>
                  <a:cubicBezTo>
                    <a:pt x="6776" y="7037"/>
                    <a:pt x="5966" y="7346"/>
                    <a:pt x="5168" y="7346"/>
                  </a:cubicBezTo>
                  <a:cubicBezTo>
                    <a:pt x="4359" y="7334"/>
                    <a:pt x="3561" y="7037"/>
                    <a:pt x="2954" y="6429"/>
                  </a:cubicBezTo>
                  <a:cubicBezTo>
                    <a:pt x="1727" y="5203"/>
                    <a:pt x="1727" y="3215"/>
                    <a:pt x="2954" y="1988"/>
                  </a:cubicBezTo>
                  <a:cubicBezTo>
                    <a:pt x="3561" y="1381"/>
                    <a:pt x="4359" y="1072"/>
                    <a:pt x="5168" y="1072"/>
                  </a:cubicBezTo>
                  <a:close/>
                  <a:moveTo>
                    <a:pt x="7788" y="6513"/>
                  </a:moveTo>
                  <a:lnTo>
                    <a:pt x="8538" y="7263"/>
                  </a:lnTo>
                  <a:lnTo>
                    <a:pt x="8240" y="7561"/>
                  </a:lnTo>
                  <a:lnTo>
                    <a:pt x="7490" y="6810"/>
                  </a:lnTo>
                  <a:cubicBezTo>
                    <a:pt x="7550" y="6763"/>
                    <a:pt x="7597" y="6727"/>
                    <a:pt x="7633" y="6668"/>
                  </a:cubicBezTo>
                  <a:lnTo>
                    <a:pt x="7788" y="6513"/>
                  </a:lnTo>
                  <a:close/>
                  <a:moveTo>
                    <a:pt x="9038" y="7251"/>
                  </a:moveTo>
                  <a:cubicBezTo>
                    <a:pt x="9050" y="7251"/>
                    <a:pt x="9050" y="7251"/>
                    <a:pt x="9074" y="7275"/>
                  </a:cubicBezTo>
                  <a:lnTo>
                    <a:pt x="11276" y="9477"/>
                  </a:lnTo>
                  <a:lnTo>
                    <a:pt x="10455" y="10287"/>
                  </a:lnTo>
                  <a:lnTo>
                    <a:pt x="8252" y="8084"/>
                  </a:lnTo>
                  <a:cubicBezTo>
                    <a:pt x="8240" y="8073"/>
                    <a:pt x="8240" y="8061"/>
                    <a:pt x="8240" y="8061"/>
                  </a:cubicBezTo>
                  <a:cubicBezTo>
                    <a:pt x="8240" y="8049"/>
                    <a:pt x="8240" y="8049"/>
                    <a:pt x="8252" y="8037"/>
                  </a:cubicBezTo>
                  <a:lnTo>
                    <a:pt x="9014" y="7275"/>
                  </a:lnTo>
                  <a:cubicBezTo>
                    <a:pt x="9026" y="7251"/>
                    <a:pt x="9026" y="7251"/>
                    <a:pt x="9038" y="7251"/>
                  </a:cubicBezTo>
                  <a:close/>
                  <a:moveTo>
                    <a:pt x="11514" y="9716"/>
                  </a:moveTo>
                  <a:lnTo>
                    <a:pt x="11621" y="9835"/>
                  </a:lnTo>
                  <a:cubicBezTo>
                    <a:pt x="11645" y="9847"/>
                    <a:pt x="11645" y="9882"/>
                    <a:pt x="11633" y="9894"/>
                  </a:cubicBezTo>
                  <a:lnTo>
                    <a:pt x="10871" y="10656"/>
                  </a:lnTo>
                  <a:cubicBezTo>
                    <a:pt x="10859" y="10668"/>
                    <a:pt x="10859" y="10668"/>
                    <a:pt x="10836" y="10668"/>
                  </a:cubicBezTo>
                  <a:cubicBezTo>
                    <a:pt x="10824" y="10668"/>
                    <a:pt x="10824" y="10668"/>
                    <a:pt x="10812" y="10656"/>
                  </a:cubicBezTo>
                  <a:lnTo>
                    <a:pt x="10693" y="10537"/>
                  </a:lnTo>
                  <a:lnTo>
                    <a:pt x="11514" y="9716"/>
                  </a:ln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lnTo>
                    <a:pt x="1" y="8715"/>
                  </a:lnTo>
                  <a:cubicBezTo>
                    <a:pt x="1" y="8942"/>
                    <a:pt x="180" y="9132"/>
                    <a:pt x="418" y="9132"/>
                  </a:cubicBezTo>
                  <a:lnTo>
                    <a:pt x="5859" y="9132"/>
                  </a:lnTo>
                  <a:cubicBezTo>
                    <a:pt x="5954" y="9132"/>
                    <a:pt x="6037" y="9061"/>
                    <a:pt x="6037" y="8954"/>
                  </a:cubicBezTo>
                  <a:cubicBezTo>
                    <a:pt x="6037" y="8846"/>
                    <a:pt x="5954" y="8775"/>
                    <a:pt x="5859" y="8775"/>
                  </a:cubicBezTo>
                  <a:lnTo>
                    <a:pt x="418" y="8775"/>
                  </a:lnTo>
                  <a:cubicBezTo>
                    <a:pt x="394" y="8775"/>
                    <a:pt x="358" y="8739"/>
                    <a:pt x="358" y="8715"/>
                  </a:cubicBezTo>
                  <a:lnTo>
                    <a:pt x="358" y="1631"/>
                  </a:lnTo>
                  <a:lnTo>
                    <a:pt x="2787" y="1631"/>
                  </a:lnTo>
                  <a:lnTo>
                    <a:pt x="2704" y="1727"/>
                  </a:lnTo>
                  <a:cubicBezTo>
                    <a:pt x="1346" y="3072"/>
                    <a:pt x="1346" y="5298"/>
                    <a:pt x="2704" y="6668"/>
                  </a:cubicBezTo>
                  <a:cubicBezTo>
                    <a:pt x="3382" y="7346"/>
                    <a:pt x="4275" y="7692"/>
                    <a:pt x="5168" y="7692"/>
                  </a:cubicBezTo>
                  <a:cubicBezTo>
                    <a:pt x="5883" y="7692"/>
                    <a:pt x="6597" y="7465"/>
                    <a:pt x="7204" y="7037"/>
                  </a:cubicBezTo>
                  <a:lnTo>
                    <a:pt x="7978" y="7811"/>
                  </a:lnTo>
                  <a:cubicBezTo>
                    <a:pt x="7919" y="7882"/>
                    <a:pt x="7883" y="7977"/>
                    <a:pt x="7883" y="8061"/>
                  </a:cubicBezTo>
                  <a:cubicBezTo>
                    <a:pt x="7883" y="8168"/>
                    <a:pt x="7919" y="8275"/>
                    <a:pt x="8002" y="8346"/>
                  </a:cubicBezTo>
                  <a:lnTo>
                    <a:pt x="8443" y="8787"/>
                  </a:lnTo>
                  <a:lnTo>
                    <a:pt x="6609" y="8787"/>
                  </a:lnTo>
                  <a:cubicBezTo>
                    <a:pt x="6514" y="8787"/>
                    <a:pt x="6430" y="8870"/>
                    <a:pt x="6430" y="8966"/>
                  </a:cubicBezTo>
                  <a:cubicBezTo>
                    <a:pt x="6430" y="9073"/>
                    <a:pt x="6514" y="9144"/>
                    <a:pt x="6609" y="9144"/>
                  </a:cubicBezTo>
                  <a:lnTo>
                    <a:pt x="8800" y="9144"/>
                  </a:lnTo>
                  <a:lnTo>
                    <a:pt x="10562" y="10906"/>
                  </a:lnTo>
                  <a:cubicBezTo>
                    <a:pt x="10633" y="10978"/>
                    <a:pt x="10740" y="11025"/>
                    <a:pt x="10836" y="11025"/>
                  </a:cubicBezTo>
                  <a:cubicBezTo>
                    <a:pt x="10943" y="11025"/>
                    <a:pt x="11050" y="10978"/>
                    <a:pt x="11121" y="10906"/>
                  </a:cubicBezTo>
                  <a:lnTo>
                    <a:pt x="11883" y="10144"/>
                  </a:lnTo>
                  <a:cubicBezTo>
                    <a:pt x="12026" y="9978"/>
                    <a:pt x="12026" y="9728"/>
                    <a:pt x="11872" y="9585"/>
                  </a:cubicBezTo>
                  <a:lnTo>
                    <a:pt x="11062" y="8775"/>
                  </a:lnTo>
                  <a:lnTo>
                    <a:pt x="11062" y="8727"/>
                  </a:lnTo>
                  <a:lnTo>
                    <a:pt x="11062" y="7025"/>
                  </a:lnTo>
                  <a:cubicBezTo>
                    <a:pt x="11062" y="6918"/>
                    <a:pt x="10990" y="6846"/>
                    <a:pt x="10883" y="6846"/>
                  </a:cubicBezTo>
                  <a:cubicBezTo>
                    <a:pt x="10776" y="6846"/>
                    <a:pt x="10705" y="6918"/>
                    <a:pt x="10705" y="7025"/>
                  </a:cubicBezTo>
                  <a:lnTo>
                    <a:pt x="10705" y="8430"/>
                  </a:lnTo>
                  <a:lnTo>
                    <a:pt x="9312" y="7037"/>
                  </a:lnTo>
                  <a:cubicBezTo>
                    <a:pt x="9233" y="6958"/>
                    <a:pt x="9132" y="6919"/>
                    <a:pt x="9034" y="6919"/>
                  </a:cubicBezTo>
                  <a:cubicBezTo>
                    <a:pt x="8939" y="6919"/>
                    <a:pt x="8846" y="6955"/>
                    <a:pt x="8776" y="7025"/>
                  </a:cubicBezTo>
                  <a:lnTo>
                    <a:pt x="8002" y="6251"/>
                  </a:lnTo>
                  <a:cubicBezTo>
                    <a:pt x="8978" y="4882"/>
                    <a:pt x="8859" y="2953"/>
                    <a:pt x="7633" y="1738"/>
                  </a:cubicBezTo>
                  <a:lnTo>
                    <a:pt x="7550" y="1643"/>
                  </a:lnTo>
                  <a:lnTo>
                    <a:pt x="10705" y="1643"/>
                  </a:lnTo>
                  <a:lnTo>
                    <a:pt x="10705" y="6251"/>
                  </a:lnTo>
                  <a:cubicBezTo>
                    <a:pt x="10705" y="6346"/>
                    <a:pt x="10776" y="6429"/>
                    <a:pt x="10883" y="6429"/>
                  </a:cubicBezTo>
                  <a:cubicBezTo>
                    <a:pt x="10990" y="6429"/>
                    <a:pt x="11062" y="6346"/>
                    <a:pt x="11062" y="6251"/>
                  </a:cubicBezTo>
                  <a:lnTo>
                    <a:pt x="11062" y="655"/>
                  </a:lnTo>
                  <a:cubicBezTo>
                    <a:pt x="11062" y="298"/>
                    <a:pt x="10764" y="0"/>
                    <a:pt x="10407" y="0"/>
                  </a:cubicBezTo>
                  <a:lnTo>
                    <a:pt x="8812" y="0"/>
                  </a:lnTo>
                  <a:cubicBezTo>
                    <a:pt x="8716" y="0"/>
                    <a:pt x="8633" y="72"/>
                    <a:pt x="8633" y="179"/>
                  </a:cubicBezTo>
                  <a:cubicBezTo>
                    <a:pt x="8633" y="274"/>
                    <a:pt x="8716" y="357"/>
                    <a:pt x="8812" y="357"/>
                  </a:cubicBezTo>
                  <a:lnTo>
                    <a:pt x="10407" y="357"/>
                  </a:lnTo>
                  <a:cubicBezTo>
                    <a:pt x="10574" y="357"/>
                    <a:pt x="10705" y="488"/>
                    <a:pt x="10705" y="655"/>
                  </a:cubicBezTo>
                  <a:lnTo>
                    <a:pt x="10705" y="1286"/>
                  </a:lnTo>
                  <a:lnTo>
                    <a:pt x="7109" y="1286"/>
                  </a:lnTo>
                  <a:cubicBezTo>
                    <a:pt x="6520" y="899"/>
                    <a:pt x="5841" y="706"/>
                    <a:pt x="5165" y="706"/>
                  </a:cubicBezTo>
                  <a:cubicBezTo>
                    <a:pt x="4490" y="706"/>
                    <a:pt x="3817" y="899"/>
                    <a:pt x="3239" y="1286"/>
                  </a:cubicBezTo>
                  <a:lnTo>
                    <a:pt x="358" y="1286"/>
                  </a:lnTo>
                  <a:lnTo>
                    <a:pt x="358" y="655"/>
                  </a:lnTo>
                  <a:cubicBezTo>
                    <a:pt x="358" y="488"/>
                    <a:pt x="501" y="357"/>
                    <a:pt x="656" y="357"/>
                  </a:cubicBezTo>
                  <a:lnTo>
                    <a:pt x="8062" y="357"/>
                  </a:lnTo>
                  <a:cubicBezTo>
                    <a:pt x="8157" y="357"/>
                    <a:pt x="8240" y="274"/>
                    <a:pt x="8240" y="179"/>
                  </a:cubicBezTo>
                  <a:cubicBezTo>
                    <a:pt x="8240" y="72"/>
                    <a:pt x="8157" y="0"/>
                    <a:pt x="8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611;p62">
              <a:extLst>
                <a:ext uri="{FF2B5EF4-FFF2-40B4-BE49-F238E27FC236}">
                  <a16:creationId xmlns:a16="http://schemas.microsoft.com/office/drawing/2014/main" id="{D1D56E1B-60FE-4A6C-A811-CC0435EDB62A}"/>
                </a:ext>
              </a:extLst>
            </p:cNvPr>
            <p:cNvSpPr/>
            <p:nvPr/>
          </p:nvSpPr>
          <p:spPr>
            <a:xfrm>
              <a:off x="2937814" y="4300215"/>
              <a:ext cx="11768" cy="11418"/>
            </a:xfrm>
            <a:custGeom>
              <a:avLst/>
              <a:gdLst/>
              <a:ahLst/>
              <a:cxnLst/>
              <a:rect l="l" t="t" r="r" b="b"/>
              <a:pathLst>
                <a:path w="370" h="359" extrusionOk="0">
                  <a:moveTo>
                    <a:pt x="191" y="1"/>
                  </a:moveTo>
                  <a:cubicBezTo>
                    <a:pt x="84" y="1"/>
                    <a:pt x="0" y="72"/>
                    <a:pt x="0" y="179"/>
                  </a:cubicBezTo>
                  <a:cubicBezTo>
                    <a:pt x="0" y="263"/>
                    <a:pt x="84" y="358"/>
                    <a:pt x="191" y="358"/>
                  </a:cubicBezTo>
                  <a:cubicBezTo>
                    <a:pt x="286" y="358"/>
                    <a:pt x="370" y="287"/>
                    <a:pt x="370" y="179"/>
                  </a:cubicBezTo>
                  <a:cubicBezTo>
                    <a:pt x="370" y="72"/>
                    <a:pt x="286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612;p62">
              <a:extLst>
                <a:ext uri="{FF2B5EF4-FFF2-40B4-BE49-F238E27FC236}">
                  <a16:creationId xmlns:a16="http://schemas.microsoft.com/office/drawing/2014/main" id="{1EE36521-8CF0-4B54-AC26-C995D218F18B}"/>
                </a:ext>
              </a:extLst>
            </p:cNvPr>
            <p:cNvSpPr/>
            <p:nvPr/>
          </p:nvSpPr>
          <p:spPr>
            <a:xfrm>
              <a:off x="2952572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63"/>
                    <a:pt x="84" y="358"/>
                    <a:pt x="179" y="358"/>
                  </a:cubicBezTo>
                  <a:cubicBezTo>
                    <a:pt x="287" y="358"/>
                    <a:pt x="358" y="287"/>
                    <a:pt x="358" y="179"/>
                  </a:cubicBezTo>
                  <a:cubicBezTo>
                    <a:pt x="358" y="72"/>
                    <a:pt x="27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613;p62">
              <a:extLst>
                <a:ext uri="{FF2B5EF4-FFF2-40B4-BE49-F238E27FC236}">
                  <a16:creationId xmlns:a16="http://schemas.microsoft.com/office/drawing/2014/main" id="{6348620A-8B77-4800-8F70-7AA39BD6A218}"/>
                </a:ext>
              </a:extLst>
            </p:cNvPr>
            <p:cNvSpPr/>
            <p:nvPr/>
          </p:nvSpPr>
          <p:spPr>
            <a:xfrm>
              <a:off x="2967361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cubicBezTo>
                    <a:pt x="286" y="358"/>
                    <a:pt x="357" y="287"/>
                    <a:pt x="357" y="179"/>
                  </a:cubicBezTo>
                  <a:cubicBezTo>
                    <a:pt x="345" y="72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614;p62">
              <a:extLst>
                <a:ext uri="{FF2B5EF4-FFF2-40B4-BE49-F238E27FC236}">
                  <a16:creationId xmlns:a16="http://schemas.microsoft.com/office/drawing/2014/main" id="{97249F69-0EAD-4DBD-88BD-6F50CC9040E0}"/>
                </a:ext>
              </a:extLst>
            </p:cNvPr>
            <p:cNvSpPr/>
            <p:nvPr/>
          </p:nvSpPr>
          <p:spPr>
            <a:xfrm>
              <a:off x="3016563" y="4424063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cubicBezTo>
                    <a:pt x="287" y="357"/>
                    <a:pt x="358" y="286"/>
                    <a:pt x="358" y="179"/>
                  </a:cubicBezTo>
                  <a:cubicBezTo>
                    <a:pt x="358" y="84"/>
                    <a:pt x="287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615;p62">
              <a:extLst>
                <a:ext uri="{FF2B5EF4-FFF2-40B4-BE49-F238E27FC236}">
                  <a16:creationId xmlns:a16="http://schemas.microsoft.com/office/drawing/2014/main" id="{4BDFACDD-1CB5-4EB8-82CB-B2267780DEB7}"/>
                </a:ext>
              </a:extLst>
            </p:cNvPr>
            <p:cNvSpPr/>
            <p:nvPr/>
          </p:nvSpPr>
          <p:spPr>
            <a:xfrm>
              <a:off x="3016563" y="4442606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cubicBezTo>
                    <a:pt x="287" y="358"/>
                    <a:pt x="358" y="286"/>
                    <a:pt x="358" y="179"/>
                  </a:cubicBezTo>
                  <a:cubicBezTo>
                    <a:pt x="358" y="72"/>
                    <a:pt x="287" y="1"/>
                    <a:pt x="1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616;p62">
              <a:extLst>
                <a:ext uri="{FF2B5EF4-FFF2-40B4-BE49-F238E27FC236}">
                  <a16:creationId xmlns:a16="http://schemas.microsoft.com/office/drawing/2014/main" id="{3F4BE28F-7725-4278-A62F-3953DA58F3B7}"/>
                </a:ext>
              </a:extLst>
            </p:cNvPr>
            <p:cNvSpPr/>
            <p:nvPr/>
          </p:nvSpPr>
          <p:spPr>
            <a:xfrm>
              <a:off x="3032498" y="4424063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0"/>
                  </a:moveTo>
                  <a:cubicBezTo>
                    <a:pt x="83" y="0"/>
                    <a:pt x="0" y="84"/>
                    <a:pt x="0" y="179"/>
                  </a:cubicBezTo>
                  <a:cubicBezTo>
                    <a:pt x="0" y="286"/>
                    <a:pt x="83" y="357"/>
                    <a:pt x="191" y="357"/>
                  </a:cubicBezTo>
                  <a:cubicBezTo>
                    <a:pt x="286" y="357"/>
                    <a:pt x="369" y="286"/>
                    <a:pt x="369" y="179"/>
                  </a:cubicBezTo>
                  <a:cubicBezTo>
                    <a:pt x="369" y="84"/>
                    <a:pt x="274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617;p62">
              <a:extLst>
                <a:ext uri="{FF2B5EF4-FFF2-40B4-BE49-F238E27FC236}">
                  <a16:creationId xmlns:a16="http://schemas.microsoft.com/office/drawing/2014/main" id="{6AD18BF6-DC30-45C2-85ED-83E1A9ECAEBC}"/>
                </a:ext>
              </a:extLst>
            </p:cNvPr>
            <p:cNvSpPr/>
            <p:nvPr/>
          </p:nvSpPr>
          <p:spPr>
            <a:xfrm>
              <a:off x="3032498" y="4442606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86"/>
                    <a:pt x="83" y="358"/>
                    <a:pt x="191" y="358"/>
                  </a:cubicBezTo>
                  <a:cubicBezTo>
                    <a:pt x="286" y="358"/>
                    <a:pt x="369" y="286"/>
                    <a:pt x="369" y="179"/>
                  </a:cubicBezTo>
                  <a:cubicBezTo>
                    <a:pt x="369" y="72"/>
                    <a:pt x="274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618;p62">
              <a:extLst>
                <a:ext uri="{FF2B5EF4-FFF2-40B4-BE49-F238E27FC236}">
                  <a16:creationId xmlns:a16="http://schemas.microsoft.com/office/drawing/2014/main" id="{0360BE44-D3F2-4706-879A-D8EC880B47AE}"/>
                </a:ext>
              </a:extLst>
            </p:cNvPr>
            <p:cNvSpPr/>
            <p:nvPr/>
          </p:nvSpPr>
          <p:spPr>
            <a:xfrm>
              <a:off x="3016213" y="4357527"/>
              <a:ext cx="112494" cy="111636"/>
            </a:xfrm>
            <a:custGeom>
              <a:avLst/>
              <a:gdLst/>
              <a:ahLst/>
              <a:cxnLst/>
              <a:rect l="l" t="t" r="r" b="b"/>
              <a:pathLst>
                <a:path w="3537" h="3510" extrusionOk="0">
                  <a:moveTo>
                    <a:pt x="2250" y="354"/>
                  </a:moveTo>
                  <a:lnTo>
                    <a:pt x="2096" y="1080"/>
                  </a:lnTo>
                  <a:lnTo>
                    <a:pt x="1357" y="913"/>
                  </a:lnTo>
                  <a:cubicBezTo>
                    <a:pt x="1336" y="909"/>
                    <a:pt x="1315" y="907"/>
                    <a:pt x="1293" y="907"/>
                  </a:cubicBezTo>
                  <a:cubicBezTo>
                    <a:pt x="1193" y="907"/>
                    <a:pt x="1093" y="950"/>
                    <a:pt x="1024" y="1009"/>
                  </a:cubicBezTo>
                  <a:cubicBezTo>
                    <a:pt x="929" y="1104"/>
                    <a:pt x="905" y="1211"/>
                    <a:pt x="929" y="1342"/>
                  </a:cubicBezTo>
                  <a:lnTo>
                    <a:pt x="953" y="1366"/>
                  </a:lnTo>
                  <a:lnTo>
                    <a:pt x="369" y="818"/>
                  </a:lnTo>
                  <a:lnTo>
                    <a:pt x="2250" y="354"/>
                  </a:lnTo>
                  <a:close/>
                  <a:moveTo>
                    <a:pt x="1274" y="1259"/>
                  </a:moveTo>
                  <a:lnTo>
                    <a:pt x="2036" y="1425"/>
                  </a:lnTo>
                  <a:lnTo>
                    <a:pt x="1869" y="2259"/>
                  </a:lnTo>
                  <a:lnTo>
                    <a:pt x="1429" y="1830"/>
                  </a:lnTo>
                  <a:lnTo>
                    <a:pt x="1274" y="1259"/>
                  </a:lnTo>
                  <a:close/>
                  <a:moveTo>
                    <a:pt x="2369" y="1521"/>
                  </a:moveTo>
                  <a:lnTo>
                    <a:pt x="3167" y="1699"/>
                  </a:lnTo>
                  <a:lnTo>
                    <a:pt x="1715" y="3152"/>
                  </a:lnTo>
                  <a:lnTo>
                    <a:pt x="1548" y="2449"/>
                  </a:lnTo>
                  <a:lnTo>
                    <a:pt x="1607" y="2509"/>
                  </a:lnTo>
                  <a:cubicBezTo>
                    <a:pt x="1679" y="2568"/>
                    <a:pt x="1774" y="2616"/>
                    <a:pt x="1857" y="2616"/>
                  </a:cubicBezTo>
                  <a:cubicBezTo>
                    <a:pt x="1893" y="2616"/>
                    <a:pt x="1929" y="2616"/>
                    <a:pt x="1965" y="2604"/>
                  </a:cubicBezTo>
                  <a:cubicBezTo>
                    <a:pt x="2084" y="2557"/>
                    <a:pt x="2191" y="2473"/>
                    <a:pt x="2203" y="2330"/>
                  </a:cubicBezTo>
                  <a:lnTo>
                    <a:pt x="2369" y="1521"/>
                  </a:lnTo>
                  <a:close/>
                  <a:moveTo>
                    <a:pt x="2239" y="0"/>
                  </a:moveTo>
                  <a:cubicBezTo>
                    <a:pt x="2211" y="0"/>
                    <a:pt x="2183" y="3"/>
                    <a:pt x="2155" y="9"/>
                  </a:cubicBezTo>
                  <a:lnTo>
                    <a:pt x="274" y="473"/>
                  </a:lnTo>
                  <a:cubicBezTo>
                    <a:pt x="167" y="509"/>
                    <a:pt x="60" y="604"/>
                    <a:pt x="24" y="723"/>
                  </a:cubicBezTo>
                  <a:cubicBezTo>
                    <a:pt x="0" y="842"/>
                    <a:pt x="24" y="985"/>
                    <a:pt x="119" y="1068"/>
                  </a:cubicBezTo>
                  <a:lnTo>
                    <a:pt x="1084" y="2009"/>
                  </a:lnTo>
                  <a:lnTo>
                    <a:pt x="1369" y="3223"/>
                  </a:lnTo>
                  <a:cubicBezTo>
                    <a:pt x="1393" y="3342"/>
                    <a:pt x="1488" y="3450"/>
                    <a:pt x="1619" y="3497"/>
                  </a:cubicBezTo>
                  <a:cubicBezTo>
                    <a:pt x="1655" y="3509"/>
                    <a:pt x="1679" y="3509"/>
                    <a:pt x="1726" y="3509"/>
                  </a:cubicBezTo>
                  <a:cubicBezTo>
                    <a:pt x="1810" y="3509"/>
                    <a:pt x="1905" y="3473"/>
                    <a:pt x="1976" y="3402"/>
                  </a:cubicBezTo>
                  <a:lnTo>
                    <a:pt x="3441" y="1949"/>
                  </a:lnTo>
                  <a:cubicBezTo>
                    <a:pt x="3512" y="1842"/>
                    <a:pt x="3536" y="1711"/>
                    <a:pt x="3512" y="1592"/>
                  </a:cubicBezTo>
                  <a:cubicBezTo>
                    <a:pt x="3477" y="1473"/>
                    <a:pt x="3381" y="1366"/>
                    <a:pt x="3239" y="1342"/>
                  </a:cubicBezTo>
                  <a:lnTo>
                    <a:pt x="2441" y="1152"/>
                  </a:lnTo>
                  <a:lnTo>
                    <a:pt x="2584" y="425"/>
                  </a:lnTo>
                  <a:cubicBezTo>
                    <a:pt x="2619" y="306"/>
                    <a:pt x="2572" y="187"/>
                    <a:pt x="2488" y="104"/>
                  </a:cubicBezTo>
                  <a:cubicBezTo>
                    <a:pt x="2416" y="31"/>
                    <a:pt x="2329" y="0"/>
                    <a:pt x="2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619;p62">
              <a:extLst>
                <a:ext uri="{FF2B5EF4-FFF2-40B4-BE49-F238E27FC236}">
                  <a16:creationId xmlns:a16="http://schemas.microsoft.com/office/drawing/2014/main" id="{932EFBF8-DF78-4A18-AD9E-9784B3993E8A}"/>
                </a:ext>
              </a:extLst>
            </p:cNvPr>
            <p:cNvSpPr/>
            <p:nvPr/>
          </p:nvSpPr>
          <p:spPr>
            <a:xfrm>
              <a:off x="2937051" y="4499791"/>
              <a:ext cx="14439" cy="11386"/>
            </a:xfrm>
            <a:custGeom>
              <a:avLst/>
              <a:gdLst/>
              <a:ahLst/>
              <a:cxnLst/>
              <a:rect l="l" t="t" r="r" b="b"/>
              <a:pathLst>
                <a:path w="454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96" y="358"/>
                    <a:pt x="179" y="358"/>
                  </a:cubicBezTo>
                  <a:lnTo>
                    <a:pt x="274" y="358"/>
                  </a:lnTo>
                  <a:cubicBezTo>
                    <a:pt x="370" y="358"/>
                    <a:pt x="453" y="286"/>
                    <a:pt x="453" y="179"/>
                  </a:cubicBezTo>
                  <a:cubicBezTo>
                    <a:pt x="453" y="72"/>
                    <a:pt x="370" y="0"/>
                    <a:pt x="2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620;p62">
              <a:extLst>
                <a:ext uri="{FF2B5EF4-FFF2-40B4-BE49-F238E27FC236}">
                  <a16:creationId xmlns:a16="http://schemas.microsoft.com/office/drawing/2014/main" id="{F66CAE70-C4B4-4B0C-AFE6-A3E2CE49F408}"/>
                </a:ext>
              </a:extLst>
            </p:cNvPr>
            <p:cNvSpPr/>
            <p:nvPr/>
          </p:nvSpPr>
          <p:spPr>
            <a:xfrm>
              <a:off x="2953717" y="4499791"/>
              <a:ext cx="30310" cy="11386"/>
            </a:xfrm>
            <a:custGeom>
              <a:avLst/>
              <a:gdLst/>
              <a:ahLst/>
              <a:cxnLst/>
              <a:rect l="l" t="t" r="r" b="b"/>
              <a:pathLst>
                <a:path w="953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774" y="358"/>
                  </a:lnTo>
                  <a:cubicBezTo>
                    <a:pt x="882" y="358"/>
                    <a:pt x="953" y="286"/>
                    <a:pt x="953" y="179"/>
                  </a:cubicBezTo>
                  <a:cubicBezTo>
                    <a:pt x="953" y="96"/>
                    <a:pt x="858" y="0"/>
                    <a:pt x="7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621;p62">
              <a:extLst>
                <a:ext uri="{FF2B5EF4-FFF2-40B4-BE49-F238E27FC236}">
                  <a16:creationId xmlns:a16="http://schemas.microsoft.com/office/drawing/2014/main" id="{244DA01B-EADC-47AB-A514-A08459D0A8AE}"/>
                </a:ext>
              </a:extLst>
            </p:cNvPr>
            <p:cNvSpPr/>
            <p:nvPr/>
          </p:nvSpPr>
          <p:spPr>
            <a:xfrm>
              <a:off x="2937051" y="4514930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1298" y="358"/>
                  </a:lnTo>
                  <a:cubicBezTo>
                    <a:pt x="1406" y="358"/>
                    <a:pt x="1477" y="286"/>
                    <a:pt x="1477" y="179"/>
                  </a:cubicBezTo>
                  <a:cubicBezTo>
                    <a:pt x="1477" y="84"/>
                    <a:pt x="1382" y="1"/>
                    <a:pt x="1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622;p62">
              <a:extLst>
                <a:ext uri="{FF2B5EF4-FFF2-40B4-BE49-F238E27FC236}">
                  <a16:creationId xmlns:a16="http://schemas.microsoft.com/office/drawing/2014/main" id="{192E9694-5107-4354-A7FC-CFA914E9B0FF}"/>
                </a:ext>
              </a:extLst>
            </p:cNvPr>
            <p:cNvSpPr/>
            <p:nvPr/>
          </p:nvSpPr>
          <p:spPr>
            <a:xfrm>
              <a:off x="2937051" y="4529719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298" y="357"/>
                  </a:lnTo>
                  <a:cubicBezTo>
                    <a:pt x="1406" y="357"/>
                    <a:pt x="1477" y="286"/>
                    <a:pt x="1477" y="179"/>
                  </a:cubicBezTo>
                  <a:cubicBezTo>
                    <a:pt x="1477" y="71"/>
                    <a:pt x="1382" y="0"/>
                    <a:pt x="12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623;p62">
              <a:extLst>
                <a:ext uri="{FF2B5EF4-FFF2-40B4-BE49-F238E27FC236}">
                  <a16:creationId xmlns:a16="http://schemas.microsoft.com/office/drawing/2014/main" id="{35ADF786-DF7F-418E-997F-24D4AF328FFA}"/>
                </a:ext>
              </a:extLst>
            </p:cNvPr>
            <p:cNvSpPr/>
            <p:nvPr/>
          </p:nvSpPr>
          <p:spPr>
            <a:xfrm>
              <a:off x="3213881" y="4343787"/>
              <a:ext cx="11386" cy="126488"/>
            </a:xfrm>
            <a:custGeom>
              <a:avLst/>
              <a:gdLst/>
              <a:ahLst/>
              <a:cxnLst/>
              <a:rect l="l" t="t" r="r" b="b"/>
              <a:pathLst>
                <a:path w="358" h="3977" extrusionOk="0">
                  <a:moveTo>
                    <a:pt x="179" y="0"/>
                  </a:moveTo>
                  <a:cubicBezTo>
                    <a:pt x="83" y="0"/>
                    <a:pt x="0" y="83"/>
                    <a:pt x="0" y="179"/>
                  </a:cubicBezTo>
                  <a:lnTo>
                    <a:pt x="0" y="3798"/>
                  </a:lnTo>
                  <a:cubicBezTo>
                    <a:pt x="0" y="3893"/>
                    <a:pt x="83" y="3977"/>
                    <a:pt x="179" y="3977"/>
                  </a:cubicBezTo>
                  <a:cubicBezTo>
                    <a:pt x="286" y="3977"/>
                    <a:pt x="357" y="3893"/>
                    <a:pt x="357" y="3798"/>
                  </a:cubicBezTo>
                  <a:lnTo>
                    <a:pt x="357" y="179"/>
                  </a:lnTo>
                  <a:cubicBezTo>
                    <a:pt x="357" y="72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686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126943" y="2700025"/>
            <a:ext cx="478461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sz="4800" dirty="0"/>
              <a:t>Conclusão</a:t>
            </a:r>
            <a:br>
              <a:rPr lang="pt-PT" sz="4800" dirty="0"/>
            </a:b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06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6583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6339" y="99003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pt-PT" sz="1400" dirty="0"/>
              <a:t>A área de </a:t>
            </a:r>
            <a:r>
              <a:rPr lang="pt-PT" sz="1400" i="1" dirty="0" err="1"/>
              <a:t>Big</a:t>
            </a:r>
            <a:r>
              <a:rPr lang="pt-PT" sz="1400" i="1" dirty="0"/>
              <a:t> Data</a:t>
            </a:r>
            <a:r>
              <a:rPr lang="pt-PT" sz="1400" dirty="0"/>
              <a:t> tem ganho cada vez mais relevo.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pt-PT" sz="1400" dirty="0"/>
              <a:t>Existência de inúmeras ferramentas.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pt-PT" sz="1400" dirty="0"/>
              <a:t>Confiança no </a:t>
            </a:r>
            <a:r>
              <a:rPr lang="pt-PT" sz="1400" i="1" dirty="0"/>
              <a:t>pipeline </a:t>
            </a:r>
            <a:r>
              <a:rPr lang="pt-PT" sz="1400" dirty="0"/>
              <a:t>desenvolvido.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endParaRPr lang="pt-PT" sz="1400" dirty="0"/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endParaRPr lang="pt-PT" sz="14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6339" y="36657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Conclusão</a:t>
            </a:r>
            <a:endParaRPr b="1" dirty="0"/>
          </a:p>
        </p:txBody>
      </p:sp>
      <p:grpSp>
        <p:nvGrpSpPr>
          <p:cNvPr id="5" name="Google Shape;12376;p62">
            <a:extLst>
              <a:ext uri="{FF2B5EF4-FFF2-40B4-BE49-F238E27FC236}">
                <a16:creationId xmlns:a16="http://schemas.microsoft.com/office/drawing/2014/main" id="{26BBD392-7061-41E5-BE12-042474FB26BA}"/>
              </a:ext>
            </a:extLst>
          </p:cNvPr>
          <p:cNvGrpSpPr/>
          <p:nvPr/>
        </p:nvGrpSpPr>
        <p:grpSpPr>
          <a:xfrm>
            <a:off x="7085690" y="3260329"/>
            <a:ext cx="945790" cy="1108471"/>
            <a:chOff x="1367060" y="2422129"/>
            <a:chExt cx="269261" cy="352050"/>
          </a:xfrm>
        </p:grpSpPr>
        <p:sp>
          <p:nvSpPr>
            <p:cNvPr id="6" name="Google Shape;12377;p62">
              <a:extLst>
                <a:ext uri="{FF2B5EF4-FFF2-40B4-BE49-F238E27FC236}">
                  <a16:creationId xmlns:a16="http://schemas.microsoft.com/office/drawing/2014/main" id="{5B3BE8CA-D639-4D51-9ECA-79D0742377EF}"/>
                </a:ext>
              </a:extLst>
            </p:cNvPr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378;p62">
              <a:extLst>
                <a:ext uri="{FF2B5EF4-FFF2-40B4-BE49-F238E27FC236}">
                  <a16:creationId xmlns:a16="http://schemas.microsoft.com/office/drawing/2014/main" id="{AB8D4970-8263-49DD-847B-7A9E75E5BC77}"/>
                </a:ext>
              </a:extLst>
            </p:cNvPr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379;p62">
              <a:extLst>
                <a:ext uri="{FF2B5EF4-FFF2-40B4-BE49-F238E27FC236}">
                  <a16:creationId xmlns:a16="http://schemas.microsoft.com/office/drawing/2014/main" id="{33B1FF63-1A44-4969-81C2-95652F52897B}"/>
                </a:ext>
              </a:extLst>
            </p:cNvPr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80;p62">
              <a:extLst>
                <a:ext uri="{FF2B5EF4-FFF2-40B4-BE49-F238E27FC236}">
                  <a16:creationId xmlns:a16="http://schemas.microsoft.com/office/drawing/2014/main" id="{F0981ADE-AD02-4845-89D7-96A1AB9B8170}"/>
                </a:ext>
              </a:extLst>
            </p:cNvPr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81;p62">
              <a:extLst>
                <a:ext uri="{FF2B5EF4-FFF2-40B4-BE49-F238E27FC236}">
                  <a16:creationId xmlns:a16="http://schemas.microsoft.com/office/drawing/2014/main" id="{EA518296-4CBD-47D2-85F4-09A834396FA1}"/>
                </a:ext>
              </a:extLst>
            </p:cNvPr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82;p62">
              <a:extLst>
                <a:ext uri="{FF2B5EF4-FFF2-40B4-BE49-F238E27FC236}">
                  <a16:creationId xmlns:a16="http://schemas.microsoft.com/office/drawing/2014/main" id="{660A60E3-0F6E-42EB-8D29-55052062E419}"/>
                </a:ext>
              </a:extLst>
            </p:cNvPr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83;p62">
              <a:extLst>
                <a:ext uri="{FF2B5EF4-FFF2-40B4-BE49-F238E27FC236}">
                  <a16:creationId xmlns:a16="http://schemas.microsoft.com/office/drawing/2014/main" id="{8294D977-358A-4175-8B28-50C2410904E3}"/>
                </a:ext>
              </a:extLst>
            </p:cNvPr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384;p62">
              <a:extLst>
                <a:ext uri="{FF2B5EF4-FFF2-40B4-BE49-F238E27FC236}">
                  <a16:creationId xmlns:a16="http://schemas.microsoft.com/office/drawing/2014/main" id="{6E945716-6AF6-4334-9DA2-64E34E83ACC9}"/>
                </a:ext>
              </a:extLst>
            </p:cNvPr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385;p62">
              <a:extLst>
                <a:ext uri="{FF2B5EF4-FFF2-40B4-BE49-F238E27FC236}">
                  <a16:creationId xmlns:a16="http://schemas.microsoft.com/office/drawing/2014/main" id="{F571C231-9768-46EE-BA33-F19EA752C1DE}"/>
                </a:ext>
              </a:extLst>
            </p:cNvPr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386;p62">
              <a:extLst>
                <a:ext uri="{FF2B5EF4-FFF2-40B4-BE49-F238E27FC236}">
                  <a16:creationId xmlns:a16="http://schemas.microsoft.com/office/drawing/2014/main" id="{E66515DA-B203-4150-93E5-150A1E4E4502}"/>
                </a:ext>
              </a:extLst>
            </p:cNvPr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387;p62">
              <a:extLst>
                <a:ext uri="{FF2B5EF4-FFF2-40B4-BE49-F238E27FC236}">
                  <a16:creationId xmlns:a16="http://schemas.microsoft.com/office/drawing/2014/main" id="{3D8BBE30-01FF-412A-8C89-EF6EEEF58C95}"/>
                </a:ext>
              </a:extLst>
            </p:cNvPr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388;p62">
              <a:extLst>
                <a:ext uri="{FF2B5EF4-FFF2-40B4-BE49-F238E27FC236}">
                  <a16:creationId xmlns:a16="http://schemas.microsoft.com/office/drawing/2014/main" id="{9CF59BA3-F059-462D-B612-A30F3DCA8B5D}"/>
                </a:ext>
              </a:extLst>
            </p:cNvPr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389;p62">
              <a:extLst>
                <a:ext uri="{FF2B5EF4-FFF2-40B4-BE49-F238E27FC236}">
                  <a16:creationId xmlns:a16="http://schemas.microsoft.com/office/drawing/2014/main" id="{69FF6A4C-70AC-4861-A35F-5C1384EB4290}"/>
                </a:ext>
              </a:extLst>
            </p:cNvPr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390;p62">
              <a:extLst>
                <a:ext uri="{FF2B5EF4-FFF2-40B4-BE49-F238E27FC236}">
                  <a16:creationId xmlns:a16="http://schemas.microsoft.com/office/drawing/2014/main" id="{93D93FE4-7F8D-4E0B-A3D8-228EFFB00A9A}"/>
                </a:ext>
              </a:extLst>
            </p:cNvPr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022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4329584-2874-444F-B473-D449A089C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656"/>
            <a:ext cx="9143999" cy="526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0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6339" y="99003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"/>
            </a:pPr>
            <a:r>
              <a:rPr lang="pt-PT" sz="1400" dirty="0"/>
              <a:t>Contextualização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"/>
            </a:pPr>
            <a:r>
              <a:rPr lang="pt-PT" sz="1400" dirty="0"/>
              <a:t>Apresentação do caso de uso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"/>
            </a:pPr>
            <a:r>
              <a:rPr lang="pt-PT" sz="1400" dirty="0"/>
              <a:t>Metodologias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"/>
            </a:pPr>
            <a:r>
              <a:rPr lang="pt-PT" sz="1400" dirty="0"/>
              <a:t>Ferramentas exploradas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"/>
            </a:pPr>
            <a:r>
              <a:rPr lang="pt-PT" sz="1400" dirty="0"/>
              <a:t>Resultados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"/>
            </a:pPr>
            <a:r>
              <a:rPr lang="pt-PT" sz="1400" dirty="0"/>
              <a:t>Conclusão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6339" y="36657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Índice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46187" y="1992475"/>
            <a:ext cx="478461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Contextualização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6339" y="104591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pt-PT" sz="1400" dirty="0"/>
              <a:t>Vivemos em plena </a:t>
            </a:r>
            <a:r>
              <a:rPr lang="pt-PT" sz="1400" b="1" dirty="0"/>
              <a:t>pandemia</a:t>
            </a:r>
            <a:r>
              <a:rPr lang="pt-PT" sz="1400" dirty="0"/>
              <a:t>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pt-PT" sz="1400" dirty="0"/>
              <a:t>Imposição de restrições, número de mortes, número de casos …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pt-PT" sz="1400" dirty="0"/>
              <a:t>Vários aspetos impactaram o quotidiano.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endParaRPr lang="pt-PT" sz="14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6339" y="36657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Contexto do problema</a:t>
            </a:r>
            <a:endParaRPr b="1" dirty="0"/>
          </a:p>
        </p:txBody>
      </p:sp>
      <p:grpSp>
        <p:nvGrpSpPr>
          <p:cNvPr id="4" name="Google Shape;11616;p61">
            <a:extLst>
              <a:ext uri="{FF2B5EF4-FFF2-40B4-BE49-F238E27FC236}">
                <a16:creationId xmlns:a16="http://schemas.microsoft.com/office/drawing/2014/main" id="{A43548B7-0122-4B53-AA3C-7596FCEE6E29}"/>
              </a:ext>
            </a:extLst>
          </p:cNvPr>
          <p:cNvGrpSpPr/>
          <p:nvPr/>
        </p:nvGrpSpPr>
        <p:grpSpPr>
          <a:xfrm>
            <a:off x="7251734" y="3633727"/>
            <a:ext cx="698466" cy="801113"/>
            <a:chOff x="871254" y="3360146"/>
            <a:chExt cx="285183" cy="347023"/>
          </a:xfrm>
        </p:grpSpPr>
        <p:sp>
          <p:nvSpPr>
            <p:cNvPr id="5" name="Google Shape;11617;p61">
              <a:extLst>
                <a:ext uri="{FF2B5EF4-FFF2-40B4-BE49-F238E27FC236}">
                  <a16:creationId xmlns:a16="http://schemas.microsoft.com/office/drawing/2014/main" id="{27A39248-6251-4102-9663-09FD05BF55A3}"/>
                </a:ext>
              </a:extLst>
            </p:cNvPr>
            <p:cNvSpPr/>
            <p:nvPr/>
          </p:nvSpPr>
          <p:spPr>
            <a:xfrm>
              <a:off x="871254" y="3360146"/>
              <a:ext cx="135052" cy="164863"/>
            </a:xfrm>
            <a:custGeom>
              <a:avLst/>
              <a:gdLst/>
              <a:ahLst/>
              <a:cxnLst/>
              <a:rect l="l" t="t" r="r" b="b"/>
              <a:pathLst>
                <a:path w="4263" h="5204" extrusionOk="0">
                  <a:moveTo>
                    <a:pt x="4084" y="0"/>
                  </a:moveTo>
                  <a:cubicBezTo>
                    <a:pt x="2965" y="107"/>
                    <a:pt x="1941" y="619"/>
                    <a:pt x="1179" y="1453"/>
                  </a:cubicBezTo>
                  <a:cubicBezTo>
                    <a:pt x="417" y="2286"/>
                    <a:pt x="0" y="3358"/>
                    <a:pt x="0" y="4489"/>
                  </a:cubicBezTo>
                  <a:cubicBezTo>
                    <a:pt x="0" y="4679"/>
                    <a:pt x="12" y="4870"/>
                    <a:pt x="36" y="5060"/>
                  </a:cubicBezTo>
                  <a:cubicBezTo>
                    <a:pt x="48" y="5144"/>
                    <a:pt x="107" y="5203"/>
                    <a:pt x="191" y="5203"/>
                  </a:cubicBezTo>
                  <a:lnTo>
                    <a:pt x="214" y="5203"/>
                  </a:lnTo>
                  <a:cubicBezTo>
                    <a:pt x="298" y="5179"/>
                    <a:pt x="357" y="5108"/>
                    <a:pt x="345" y="5025"/>
                  </a:cubicBezTo>
                  <a:cubicBezTo>
                    <a:pt x="310" y="4834"/>
                    <a:pt x="310" y="4667"/>
                    <a:pt x="310" y="4477"/>
                  </a:cubicBezTo>
                  <a:cubicBezTo>
                    <a:pt x="310" y="2310"/>
                    <a:pt x="1941" y="524"/>
                    <a:pt x="4096" y="310"/>
                  </a:cubicBezTo>
                  <a:cubicBezTo>
                    <a:pt x="4107" y="312"/>
                    <a:pt x="4118" y="313"/>
                    <a:pt x="4128" y="313"/>
                  </a:cubicBezTo>
                  <a:cubicBezTo>
                    <a:pt x="4215" y="313"/>
                    <a:pt x="4263" y="229"/>
                    <a:pt x="4263" y="155"/>
                  </a:cubicBezTo>
                  <a:cubicBezTo>
                    <a:pt x="4239" y="60"/>
                    <a:pt x="4167" y="0"/>
                    <a:pt x="4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618;p61">
              <a:extLst>
                <a:ext uri="{FF2B5EF4-FFF2-40B4-BE49-F238E27FC236}">
                  <a16:creationId xmlns:a16="http://schemas.microsoft.com/office/drawing/2014/main" id="{310BBEBE-532C-4A0B-97F8-A0E59B348D27}"/>
                </a:ext>
              </a:extLst>
            </p:cNvPr>
            <p:cNvSpPr/>
            <p:nvPr/>
          </p:nvSpPr>
          <p:spPr>
            <a:xfrm>
              <a:off x="876132" y="3360146"/>
              <a:ext cx="280305" cy="347023"/>
            </a:xfrm>
            <a:custGeom>
              <a:avLst/>
              <a:gdLst/>
              <a:ahLst/>
              <a:cxnLst/>
              <a:rect l="l" t="t" r="r" b="b"/>
              <a:pathLst>
                <a:path w="8848" h="10954" extrusionOk="0">
                  <a:moveTo>
                    <a:pt x="4585" y="0"/>
                  </a:moveTo>
                  <a:cubicBezTo>
                    <a:pt x="4490" y="0"/>
                    <a:pt x="4418" y="60"/>
                    <a:pt x="4418" y="155"/>
                  </a:cubicBezTo>
                  <a:cubicBezTo>
                    <a:pt x="4418" y="238"/>
                    <a:pt x="4478" y="322"/>
                    <a:pt x="4561" y="322"/>
                  </a:cubicBezTo>
                  <a:cubicBezTo>
                    <a:pt x="6787" y="441"/>
                    <a:pt x="8526" y="2262"/>
                    <a:pt x="8526" y="4489"/>
                  </a:cubicBezTo>
                  <a:cubicBezTo>
                    <a:pt x="8526" y="6298"/>
                    <a:pt x="7359" y="7906"/>
                    <a:pt x="5621" y="8454"/>
                  </a:cubicBezTo>
                  <a:cubicBezTo>
                    <a:pt x="5597" y="8477"/>
                    <a:pt x="5549" y="8489"/>
                    <a:pt x="5537" y="8537"/>
                  </a:cubicBezTo>
                  <a:lnTo>
                    <a:pt x="4347" y="10501"/>
                  </a:lnTo>
                  <a:lnTo>
                    <a:pt x="3156" y="8537"/>
                  </a:lnTo>
                  <a:cubicBezTo>
                    <a:pt x="3132" y="8501"/>
                    <a:pt x="3108" y="8477"/>
                    <a:pt x="3061" y="8454"/>
                  </a:cubicBezTo>
                  <a:cubicBezTo>
                    <a:pt x="1727" y="8025"/>
                    <a:pt x="715" y="6965"/>
                    <a:pt x="322" y="5632"/>
                  </a:cubicBezTo>
                  <a:cubicBezTo>
                    <a:pt x="303" y="5556"/>
                    <a:pt x="238" y="5517"/>
                    <a:pt x="177" y="5517"/>
                  </a:cubicBezTo>
                  <a:cubicBezTo>
                    <a:pt x="161" y="5517"/>
                    <a:pt x="146" y="5520"/>
                    <a:pt x="132" y="5525"/>
                  </a:cubicBezTo>
                  <a:cubicBezTo>
                    <a:pt x="37" y="5560"/>
                    <a:pt x="1" y="5644"/>
                    <a:pt x="25" y="5715"/>
                  </a:cubicBezTo>
                  <a:cubicBezTo>
                    <a:pt x="239" y="6429"/>
                    <a:pt x="608" y="7084"/>
                    <a:pt x="1132" y="7608"/>
                  </a:cubicBezTo>
                  <a:cubicBezTo>
                    <a:pt x="1632" y="8132"/>
                    <a:pt x="2239" y="8513"/>
                    <a:pt x="2930" y="8739"/>
                  </a:cubicBezTo>
                  <a:lnTo>
                    <a:pt x="4228" y="10882"/>
                  </a:lnTo>
                  <a:cubicBezTo>
                    <a:pt x="4251" y="10930"/>
                    <a:pt x="4299" y="10954"/>
                    <a:pt x="4359" y="10954"/>
                  </a:cubicBezTo>
                  <a:cubicBezTo>
                    <a:pt x="4418" y="10954"/>
                    <a:pt x="4466" y="10930"/>
                    <a:pt x="4490" y="10882"/>
                  </a:cubicBezTo>
                  <a:lnTo>
                    <a:pt x="5787" y="8739"/>
                  </a:lnTo>
                  <a:cubicBezTo>
                    <a:pt x="6668" y="8442"/>
                    <a:pt x="7407" y="7894"/>
                    <a:pt x="7978" y="7144"/>
                  </a:cubicBezTo>
                  <a:cubicBezTo>
                    <a:pt x="8550" y="6370"/>
                    <a:pt x="8847" y="5441"/>
                    <a:pt x="8847" y="4465"/>
                  </a:cubicBezTo>
                  <a:cubicBezTo>
                    <a:pt x="8847" y="2107"/>
                    <a:pt x="6978" y="119"/>
                    <a:pt x="4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619;p61">
              <a:extLst>
                <a:ext uri="{FF2B5EF4-FFF2-40B4-BE49-F238E27FC236}">
                  <a16:creationId xmlns:a16="http://schemas.microsoft.com/office/drawing/2014/main" id="{1FD485C7-8C66-4AE5-A4CD-0C761A74725A}"/>
                </a:ext>
              </a:extLst>
            </p:cNvPr>
            <p:cNvSpPr/>
            <p:nvPr/>
          </p:nvSpPr>
          <p:spPr>
            <a:xfrm>
              <a:off x="950073" y="3450656"/>
              <a:ext cx="792" cy="1172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1"/>
                  </a:moveTo>
                  <a:lnTo>
                    <a:pt x="12" y="24"/>
                  </a:lnTo>
                  <a:cubicBezTo>
                    <a:pt x="12" y="24"/>
                    <a:pt x="0" y="24"/>
                    <a:pt x="0" y="36"/>
                  </a:cubicBezTo>
                  <a:cubicBezTo>
                    <a:pt x="12" y="24"/>
                    <a:pt x="24" y="24"/>
                    <a:pt x="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620;p61">
              <a:extLst>
                <a:ext uri="{FF2B5EF4-FFF2-40B4-BE49-F238E27FC236}">
                  <a16:creationId xmlns:a16="http://schemas.microsoft.com/office/drawing/2014/main" id="{CA3094CB-E643-4185-B7E8-111130024BA6}"/>
                </a:ext>
              </a:extLst>
            </p:cNvPr>
            <p:cNvSpPr/>
            <p:nvPr/>
          </p:nvSpPr>
          <p:spPr>
            <a:xfrm>
              <a:off x="923304" y="3434784"/>
              <a:ext cx="178042" cy="156594"/>
            </a:xfrm>
            <a:custGeom>
              <a:avLst/>
              <a:gdLst/>
              <a:ahLst/>
              <a:cxnLst/>
              <a:rect l="l" t="t" r="r" b="b"/>
              <a:pathLst>
                <a:path w="5620" h="4943" extrusionOk="0">
                  <a:moveTo>
                    <a:pt x="845" y="549"/>
                  </a:moveTo>
                  <a:cubicBezTo>
                    <a:pt x="844" y="550"/>
                    <a:pt x="842" y="552"/>
                    <a:pt x="841" y="553"/>
                  </a:cubicBezTo>
                  <a:lnTo>
                    <a:pt x="841" y="553"/>
                  </a:lnTo>
                  <a:cubicBezTo>
                    <a:pt x="842" y="552"/>
                    <a:pt x="844" y="550"/>
                    <a:pt x="845" y="549"/>
                  </a:cubicBezTo>
                  <a:close/>
                  <a:moveTo>
                    <a:pt x="4548" y="2561"/>
                  </a:moveTo>
                  <a:lnTo>
                    <a:pt x="4548" y="3145"/>
                  </a:lnTo>
                  <a:cubicBezTo>
                    <a:pt x="4548" y="3228"/>
                    <a:pt x="4620" y="3300"/>
                    <a:pt x="4715" y="3300"/>
                  </a:cubicBezTo>
                  <a:lnTo>
                    <a:pt x="5298" y="3300"/>
                  </a:lnTo>
                  <a:lnTo>
                    <a:pt x="5298" y="3871"/>
                  </a:lnTo>
                  <a:lnTo>
                    <a:pt x="4715" y="3871"/>
                  </a:lnTo>
                  <a:cubicBezTo>
                    <a:pt x="4620" y="3871"/>
                    <a:pt x="4548" y="3942"/>
                    <a:pt x="4548" y="4038"/>
                  </a:cubicBezTo>
                  <a:lnTo>
                    <a:pt x="4548" y="4609"/>
                  </a:lnTo>
                  <a:lnTo>
                    <a:pt x="3989" y="4609"/>
                  </a:lnTo>
                  <a:lnTo>
                    <a:pt x="3989" y="4038"/>
                  </a:lnTo>
                  <a:cubicBezTo>
                    <a:pt x="3989" y="3942"/>
                    <a:pt x="3905" y="3871"/>
                    <a:pt x="3822" y="3871"/>
                  </a:cubicBezTo>
                  <a:lnTo>
                    <a:pt x="3239" y="3871"/>
                  </a:lnTo>
                  <a:lnTo>
                    <a:pt x="3239" y="3300"/>
                  </a:lnTo>
                  <a:lnTo>
                    <a:pt x="3822" y="3300"/>
                  </a:lnTo>
                  <a:cubicBezTo>
                    <a:pt x="3905" y="3300"/>
                    <a:pt x="3989" y="3228"/>
                    <a:pt x="3989" y="3145"/>
                  </a:cubicBezTo>
                  <a:lnTo>
                    <a:pt x="3989" y="2561"/>
                  </a:lnTo>
                  <a:close/>
                  <a:moveTo>
                    <a:pt x="1441" y="0"/>
                  </a:moveTo>
                  <a:cubicBezTo>
                    <a:pt x="1159" y="0"/>
                    <a:pt x="895" y="90"/>
                    <a:pt x="667" y="263"/>
                  </a:cubicBezTo>
                  <a:cubicBezTo>
                    <a:pt x="0" y="787"/>
                    <a:pt x="0" y="1716"/>
                    <a:pt x="274" y="2347"/>
                  </a:cubicBezTo>
                  <a:cubicBezTo>
                    <a:pt x="441" y="2704"/>
                    <a:pt x="679" y="3038"/>
                    <a:pt x="988" y="3371"/>
                  </a:cubicBezTo>
                  <a:cubicBezTo>
                    <a:pt x="1441" y="3859"/>
                    <a:pt x="1941" y="4228"/>
                    <a:pt x="2405" y="4585"/>
                  </a:cubicBezTo>
                  <a:cubicBezTo>
                    <a:pt x="2441" y="4597"/>
                    <a:pt x="2465" y="4609"/>
                    <a:pt x="2500" y="4609"/>
                  </a:cubicBezTo>
                  <a:cubicBezTo>
                    <a:pt x="2524" y="4609"/>
                    <a:pt x="2560" y="4597"/>
                    <a:pt x="2584" y="4585"/>
                  </a:cubicBezTo>
                  <a:cubicBezTo>
                    <a:pt x="2798" y="4454"/>
                    <a:pt x="2977" y="4312"/>
                    <a:pt x="3131" y="4193"/>
                  </a:cubicBezTo>
                  <a:lnTo>
                    <a:pt x="3667" y="4193"/>
                  </a:lnTo>
                  <a:lnTo>
                    <a:pt x="3667" y="4776"/>
                  </a:lnTo>
                  <a:cubicBezTo>
                    <a:pt x="3667" y="4859"/>
                    <a:pt x="3739" y="4943"/>
                    <a:pt x="3834" y="4943"/>
                  </a:cubicBezTo>
                  <a:lnTo>
                    <a:pt x="4715" y="4943"/>
                  </a:lnTo>
                  <a:cubicBezTo>
                    <a:pt x="4798" y="4943"/>
                    <a:pt x="4870" y="4859"/>
                    <a:pt x="4870" y="4776"/>
                  </a:cubicBezTo>
                  <a:lnTo>
                    <a:pt x="4870" y="4193"/>
                  </a:lnTo>
                  <a:lnTo>
                    <a:pt x="5453" y="4193"/>
                  </a:lnTo>
                  <a:cubicBezTo>
                    <a:pt x="5548" y="4193"/>
                    <a:pt x="5620" y="4121"/>
                    <a:pt x="5620" y="4026"/>
                  </a:cubicBezTo>
                  <a:lnTo>
                    <a:pt x="5620" y="3157"/>
                  </a:lnTo>
                  <a:cubicBezTo>
                    <a:pt x="5620" y="3050"/>
                    <a:pt x="5548" y="2978"/>
                    <a:pt x="5453" y="2978"/>
                  </a:cubicBezTo>
                  <a:lnTo>
                    <a:pt x="4882" y="2978"/>
                  </a:lnTo>
                  <a:lnTo>
                    <a:pt x="4882" y="2395"/>
                  </a:lnTo>
                  <a:cubicBezTo>
                    <a:pt x="4882" y="2323"/>
                    <a:pt x="4834" y="2276"/>
                    <a:pt x="4775" y="2252"/>
                  </a:cubicBezTo>
                  <a:cubicBezTo>
                    <a:pt x="4798" y="2157"/>
                    <a:pt x="4834" y="2073"/>
                    <a:pt x="4858" y="1966"/>
                  </a:cubicBezTo>
                  <a:cubicBezTo>
                    <a:pt x="4882" y="1871"/>
                    <a:pt x="4834" y="1787"/>
                    <a:pt x="4739" y="1776"/>
                  </a:cubicBezTo>
                  <a:cubicBezTo>
                    <a:pt x="4725" y="1771"/>
                    <a:pt x="4710" y="1769"/>
                    <a:pt x="4695" y="1769"/>
                  </a:cubicBezTo>
                  <a:cubicBezTo>
                    <a:pt x="4625" y="1769"/>
                    <a:pt x="4558" y="1816"/>
                    <a:pt x="4548" y="1895"/>
                  </a:cubicBezTo>
                  <a:cubicBezTo>
                    <a:pt x="4525" y="2014"/>
                    <a:pt x="4489" y="2109"/>
                    <a:pt x="4429" y="2228"/>
                  </a:cubicBezTo>
                  <a:lnTo>
                    <a:pt x="3834" y="2228"/>
                  </a:lnTo>
                  <a:cubicBezTo>
                    <a:pt x="3739" y="2228"/>
                    <a:pt x="3667" y="2311"/>
                    <a:pt x="3667" y="2395"/>
                  </a:cubicBezTo>
                  <a:lnTo>
                    <a:pt x="3667" y="2978"/>
                  </a:lnTo>
                  <a:lnTo>
                    <a:pt x="3096" y="2978"/>
                  </a:lnTo>
                  <a:cubicBezTo>
                    <a:pt x="3001" y="2978"/>
                    <a:pt x="2929" y="3050"/>
                    <a:pt x="2929" y="3145"/>
                  </a:cubicBezTo>
                  <a:lnTo>
                    <a:pt x="2929" y="3942"/>
                  </a:lnTo>
                  <a:cubicBezTo>
                    <a:pt x="2798" y="4050"/>
                    <a:pt x="2655" y="4157"/>
                    <a:pt x="2500" y="4252"/>
                  </a:cubicBezTo>
                  <a:cubicBezTo>
                    <a:pt x="2060" y="3942"/>
                    <a:pt x="1619" y="3585"/>
                    <a:pt x="1215" y="3169"/>
                  </a:cubicBezTo>
                  <a:cubicBezTo>
                    <a:pt x="917" y="2859"/>
                    <a:pt x="715" y="2549"/>
                    <a:pt x="560" y="2228"/>
                  </a:cubicBezTo>
                  <a:cubicBezTo>
                    <a:pt x="322" y="1718"/>
                    <a:pt x="322" y="970"/>
                    <a:pt x="841" y="553"/>
                  </a:cubicBezTo>
                  <a:lnTo>
                    <a:pt x="841" y="553"/>
                  </a:lnTo>
                  <a:cubicBezTo>
                    <a:pt x="770" y="610"/>
                    <a:pt x="665" y="692"/>
                    <a:pt x="665" y="692"/>
                  </a:cubicBezTo>
                  <a:cubicBezTo>
                    <a:pt x="664" y="692"/>
                    <a:pt x="713" y="653"/>
                    <a:pt x="857" y="537"/>
                  </a:cubicBezTo>
                  <a:cubicBezTo>
                    <a:pt x="887" y="514"/>
                    <a:pt x="899" y="505"/>
                    <a:pt x="899" y="505"/>
                  </a:cubicBezTo>
                  <a:lnTo>
                    <a:pt x="899" y="505"/>
                  </a:lnTo>
                  <a:cubicBezTo>
                    <a:pt x="899" y="505"/>
                    <a:pt x="887" y="514"/>
                    <a:pt x="869" y="525"/>
                  </a:cubicBezTo>
                  <a:cubicBezTo>
                    <a:pt x="1045" y="396"/>
                    <a:pt x="1250" y="331"/>
                    <a:pt x="1461" y="331"/>
                  </a:cubicBezTo>
                  <a:cubicBezTo>
                    <a:pt x="1521" y="331"/>
                    <a:pt x="1582" y="336"/>
                    <a:pt x="1643" y="347"/>
                  </a:cubicBezTo>
                  <a:cubicBezTo>
                    <a:pt x="1941" y="406"/>
                    <a:pt x="2191" y="561"/>
                    <a:pt x="2358" y="799"/>
                  </a:cubicBezTo>
                  <a:cubicBezTo>
                    <a:pt x="2396" y="866"/>
                    <a:pt x="2445" y="893"/>
                    <a:pt x="2495" y="893"/>
                  </a:cubicBezTo>
                  <a:cubicBezTo>
                    <a:pt x="2552" y="893"/>
                    <a:pt x="2611" y="857"/>
                    <a:pt x="2655" y="799"/>
                  </a:cubicBezTo>
                  <a:cubicBezTo>
                    <a:pt x="2903" y="497"/>
                    <a:pt x="3171" y="342"/>
                    <a:pt x="3440" y="342"/>
                  </a:cubicBezTo>
                  <a:cubicBezTo>
                    <a:pt x="3468" y="342"/>
                    <a:pt x="3496" y="343"/>
                    <a:pt x="3524" y="347"/>
                  </a:cubicBezTo>
                  <a:lnTo>
                    <a:pt x="3536" y="347"/>
                  </a:lnTo>
                  <a:cubicBezTo>
                    <a:pt x="3763" y="347"/>
                    <a:pt x="3929" y="383"/>
                    <a:pt x="4072" y="478"/>
                  </a:cubicBezTo>
                  <a:cubicBezTo>
                    <a:pt x="4227" y="561"/>
                    <a:pt x="4358" y="716"/>
                    <a:pt x="4441" y="894"/>
                  </a:cubicBezTo>
                  <a:cubicBezTo>
                    <a:pt x="4501" y="1014"/>
                    <a:pt x="4548" y="1133"/>
                    <a:pt x="4560" y="1264"/>
                  </a:cubicBezTo>
                  <a:cubicBezTo>
                    <a:pt x="4584" y="1335"/>
                    <a:pt x="4644" y="1395"/>
                    <a:pt x="4727" y="1395"/>
                  </a:cubicBezTo>
                  <a:lnTo>
                    <a:pt x="4763" y="1395"/>
                  </a:lnTo>
                  <a:cubicBezTo>
                    <a:pt x="4846" y="1383"/>
                    <a:pt x="4906" y="1287"/>
                    <a:pt x="4894" y="1204"/>
                  </a:cubicBezTo>
                  <a:cubicBezTo>
                    <a:pt x="4858" y="1037"/>
                    <a:pt x="4822" y="883"/>
                    <a:pt x="4739" y="740"/>
                  </a:cubicBezTo>
                  <a:cubicBezTo>
                    <a:pt x="4620" y="525"/>
                    <a:pt x="4465" y="323"/>
                    <a:pt x="4251" y="192"/>
                  </a:cubicBezTo>
                  <a:cubicBezTo>
                    <a:pt x="4060" y="73"/>
                    <a:pt x="3834" y="13"/>
                    <a:pt x="3548" y="13"/>
                  </a:cubicBezTo>
                  <a:cubicBezTo>
                    <a:pt x="3514" y="10"/>
                    <a:pt x="3479" y="8"/>
                    <a:pt x="3445" y="8"/>
                  </a:cubicBezTo>
                  <a:cubicBezTo>
                    <a:pt x="3115" y="8"/>
                    <a:pt x="2805" y="165"/>
                    <a:pt x="2524" y="478"/>
                  </a:cubicBezTo>
                  <a:cubicBezTo>
                    <a:pt x="2322" y="240"/>
                    <a:pt x="2036" y="85"/>
                    <a:pt x="1703" y="25"/>
                  </a:cubicBezTo>
                  <a:cubicBezTo>
                    <a:pt x="1614" y="9"/>
                    <a:pt x="1527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571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050287" y="1992475"/>
            <a:ext cx="478461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 de Uso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5423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6339" y="99003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pt-PT" sz="1400" dirty="0"/>
              <a:t>Estudo do impacto da pandemia na preferência das pessoas em ficar em casa.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pt-PT" sz="1400" dirty="0"/>
              <a:t>Impacto da evolução do processo de vacinação.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pt-PT" sz="1400" dirty="0"/>
              <a:t>Impacto das restrições do uso de máscara.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pt-PT" sz="1400" dirty="0"/>
              <a:t>Impacto das restrições aos ajuntamentos.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pt-PT" sz="1400" dirty="0"/>
              <a:t>Impacto do número de mortes e de casos.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6339" y="36657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Caracterização</a:t>
            </a:r>
            <a:endParaRPr b="1" dirty="0"/>
          </a:p>
        </p:txBody>
      </p:sp>
      <p:sp>
        <p:nvSpPr>
          <p:cNvPr id="9" name="Google Shape;10105;p58">
            <a:extLst>
              <a:ext uri="{FF2B5EF4-FFF2-40B4-BE49-F238E27FC236}">
                <a16:creationId xmlns:a16="http://schemas.microsoft.com/office/drawing/2014/main" id="{B0B98B02-1B3E-4A75-9F23-509CE128081A}"/>
              </a:ext>
            </a:extLst>
          </p:cNvPr>
          <p:cNvSpPr/>
          <p:nvPr/>
        </p:nvSpPr>
        <p:spPr>
          <a:xfrm>
            <a:off x="7503452" y="3912898"/>
            <a:ext cx="832828" cy="821662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83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46187" y="1992475"/>
            <a:ext cx="478461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Metodologias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467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6339" y="99003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pt-PT" sz="1400" dirty="0"/>
              <a:t>Pesquisa em websites e artigos científicos.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pt-PT" sz="1400" dirty="0"/>
              <a:t>Procura pelas ferramentas mais usadas pelas empresas em geral.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pt-PT" sz="1400" dirty="0"/>
              <a:t>Abordagem </a:t>
            </a:r>
            <a:r>
              <a:rPr lang="pt-PT" sz="1400" b="1" i="1" dirty="0" err="1"/>
              <a:t>bottom</a:t>
            </a:r>
            <a:r>
              <a:rPr lang="pt-PT" sz="1400" b="1" i="1" dirty="0"/>
              <a:t> </a:t>
            </a:r>
            <a:r>
              <a:rPr lang="pt-PT" sz="1400" b="1" i="1" dirty="0" err="1"/>
              <a:t>up</a:t>
            </a:r>
            <a:r>
              <a:rPr lang="pt-PT" sz="1400" b="1" i="1" dirty="0"/>
              <a:t> </a:t>
            </a:r>
            <a:r>
              <a:rPr lang="pt-PT" sz="1400" dirty="0"/>
              <a:t>para levantamento do use case.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6339" y="36657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Metodologias</a:t>
            </a:r>
            <a:endParaRPr b="1" dirty="0"/>
          </a:p>
        </p:txBody>
      </p:sp>
      <p:grpSp>
        <p:nvGrpSpPr>
          <p:cNvPr id="5" name="Google Shape;12791;p62">
            <a:extLst>
              <a:ext uri="{FF2B5EF4-FFF2-40B4-BE49-F238E27FC236}">
                <a16:creationId xmlns:a16="http://schemas.microsoft.com/office/drawing/2014/main" id="{BE2A60C0-B8DA-407B-9E05-AC2BC62D8FEC}"/>
              </a:ext>
            </a:extLst>
          </p:cNvPr>
          <p:cNvGrpSpPr/>
          <p:nvPr/>
        </p:nvGrpSpPr>
        <p:grpSpPr>
          <a:xfrm>
            <a:off x="7371081" y="3738880"/>
            <a:ext cx="817880" cy="919480"/>
            <a:chOff x="1768821" y="3361108"/>
            <a:chExt cx="278739" cy="339073"/>
          </a:xfrm>
        </p:grpSpPr>
        <p:sp>
          <p:nvSpPr>
            <p:cNvPr id="6" name="Google Shape;12792;p62">
              <a:extLst>
                <a:ext uri="{FF2B5EF4-FFF2-40B4-BE49-F238E27FC236}">
                  <a16:creationId xmlns:a16="http://schemas.microsoft.com/office/drawing/2014/main" id="{6334C14A-6E1C-4BE8-8B1D-BD0C123EC4A2}"/>
                </a:ext>
              </a:extLst>
            </p:cNvPr>
            <p:cNvSpPr/>
            <p:nvPr/>
          </p:nvSpPr>
          <p:spPr>
            <a:xfrm>
              <a:off x="1784374" y="3549744"/>
              <a:ext cx="32218" cy="21564"/>
            </a:xfrm>
            <a:custGeom>
              <a:avLst/>
              <a:gdLst/>
              <a:ahLst/>
              <a:cxnLst/>
              <a:rect l="l" t="t" r="r" b="b"/>
              <a:pathLst>
                <a:path w="1013" h="678" extrusionOk="0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93;p62">
              <a:extLst>
                <a:ext uri="{FF2B5EF4-FFF2-40B4-BE49-F238E27FC236}">
                  <a16:creationId xmlns:a16="http://schemas.microsoft.com/office/drawing/2014/main" id="{6E3C04F5-1C19-4C8D-86FA-2E9388CD14DE}"/>
                </a:ext>
              </a:extLst>
            </p:cNvPr>
            <p:cNvSpPr/>
            <p:nvPr/>
          </p:nvSpPr>
          <p:spPr>
            <a:xfrm>
              <a:off x="1998326" y="3551652"/>
              <a:ext cx="32218" cy="21532"/>
            </a:xfrm>
            <a:custGeom>
              <a:avLst/>
              <a:gdLst/>
              <a:ahLst/>
              <a:cxnLst/>
              <a:rect l="l" t="t" r="r" b="b"/>
              <a:pathLst>
                <a:path w="1013" h="677" extrusionOk="0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794;p62">
              <a:extLst>
                <a:ext uri="{FF2B5EF4-FFF2-40B4-BE49-F238E27FC236}">
                  <a16:creationId xmlns:a16="http://schemas.microsoft.com/office/drawing/2014/main" id="{9A45DDF1-AF7A-49B9-8FE6-CA45117C1227}"/>
                </a:ext>
              </a:extLst>
            </p:cNvPr>
            <p:cNvSpPr/>
            <p:nvPr/>
          </p:nvSpPr>
          <p:spPr>
            <a:xfrm>
              <a:off x="1826007" y="3466383"/>
              <a:ext cx="142041" cy="233799"/>
            </a:xfrm>
            <a:custGeom>
              <a:avLst/>
              <a:gdLst/>
              <a:ahLst/>
              <a:cxnLst/>
              <a:rect l="l" t="t" r="r" b="b"/>
              <a:pathLst>
                <a:path w="4466" h="7351" extrusionOk="0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795;p62">
              <a:extLst>
                <a:ext uri="{FF2B5EF4-FFF2-40B4-BE49-F238E27FC236}">
                  <a16:creationId xmlns:a16="http://schemas.microsoft.com/office/drawing/2014/main" id="{35B17619-5FD7-4179-BE01-CD91968D68BD}"/>
                </a:ext>
              </a:extLst>
            </p:cNvPr>
            <p:cNvSpPr/>
            <p:nvPr/>
          </p:nvSpPr>
          <p:spPr>
            <a:xfrm>
              <a:off x="1820345" y="3409706"/>
              <a:ext cx="177631" cy="144236"/>
            </a:xfrm>
            <a:custGeom>
              <a:avLst/>
              <a:gdLst/>
              <a:ahLst/>
              <a:cxnLst/>
              <a:rect l="l" t="t" r="r" b="b"/>
              <a:pathLst>
                <a:path w="5585" h="4535" extrusionOk="0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96;p62">
              <a:extLst>
                <a:ext uri="{FF2B5EF4-FFF2-40B4-BE49-F238E27FC236}">
                  <a16:creationId xmlns:a16="http://schemas.microsoft.com/office/drawing/2014/main" id="{0D79379D-EA3C-448D-8E41-EE4FEBB1E167}"/>
                </a:ext>
              </a:extLst>
            </p:cNvPr>
            <p:cNvSpPr/>
            <p:nvPr/>
          </p:nvSpPr>
          <p:spPr>
            <a:xfrm>
              <a:off x="1904406" y="3361108"/>
              <a:ext cx="10241" cy="32982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97;p62">
              <a:extLst>
                <a:ext uri="{FF2B5EF4-FFF2-40B4-BE49-F238E27FC236}">
                  <a16:creationId xmlns:a16="http://schemas.microsoft.com/office/drawing/2014/main" id="{593DD73A-FA0D-4FCA-9C5A-75B2DD9EC62B}"/>
                </a:ext>
              </a:extLst>
            </p:cNvPr>
            <p:cNvSpPr/>
            <p:nvPr/>
          </p:nvSpPr>
          <p:spPr>
            <a:xfrm>
              <a:off x="1836248" y="3378219"/>
              <a:ext cx="23504" cy="29865"/>
            </a:xfrm>
            <a:custGeom>
              <a:avLst/>
              <a:gdLst/>
              <a:ahLst/>
              <a:cxnLst/>
              <a:rect l="l" t="t" r="r" b="b"/>
              <a:pathLst>
                <a:path w="739" h="939" extrusionOk="0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98;p62">
              <a:extLst>
                <a:ext uri="{FF2B5EF4-FFF2-40B4-BE49-F238E27FC236}">
                  <a16:creationId xmlns:a16="http://schemas.microsoft.com/office/drawing/2014/main" id="{E6F98E3F-608F-47F9-9166-040AD67DAF3A}"/>
                </a:ext>
              </a:extLst>
            </p:cNvPr>
            <p:cNvSpPr/>
            <p:nvPr/>
          </p:nvSpPr>
          <p:spPr>
            <a:xfrm>
              <a:off x="1787014" y="3427072"/>
              <a:ext cx="31073" cy="21691"/>
            </a:xfrm>
            <a:custGeom>
              <a:avLst/>
              <a:gdLst/>
              <a:ahLst/>
              <a:cxnLst/>
              <a:rect l="l" t="t" r="r" b="b"/>
              <a:pathLst>
                <a:path w="977" h="682" extrusionOk="0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99;p62">
              <a:extLst>
                <a:ext uri="{FF2B5EF4-FFF2-40B4-BE49-F238E27FC236}">
                  <a16:creationId xmlns:a16="http://schemas.microsoft.com/office/drawing/2014/main" id="{5743A90E-026C-4A1A-8D85-C1204CA01CAF}"/>
                </a:ext>
              </a:extLst>
            </p:cNvPr>
            <p:cNvSpPr/>
            <p:nvPr/>
          </p:nvSpPr>
          <p:spPr>
            <a:xfrm>
              <a:off x="1768821" y="3494021"/>
              <a:ext cx="33363" cy="10623"/>
            </a:xfrm>
            <a:custGeom>
              <a:avLst/>
              <a:gdLst/>
              <a:ahLst/>
              <a:cxnLst/>
              <a:rect l="l" t="t" r="r" b="b"/>
              <a:pathLst>
                <a:path w="1049" h="334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00;p62">
              <a:extLst>
                <a:ext uri="{FF2B5EF4-FFF2-40B4-BE49-F238E27FC236}">
                  <a16:creationId xmlns:a16="http://schemas.microsoft.com/office/drawing/2014/main" id="{1BA08063-DE41-47D9-B66A-6E14E61BA5CD}"/>
                </a:ext>
              </a:extLst>
            </p:cNvPr>
            <p:cNvSpPr/>
            <p:nvPr/>
          </p:nvSpPr>
          <p:spPr>
            <a:xfrm>
              <a:off x="2014610" y="3495930"/>
              <a:ext cx="32950" cy="10623"/>
            </a:xfrm>
            <a:custGeom>
              <a:avLst/>
              <a:gdLst/>
              <a:ahLst/>
              <a:cxnLst/>
              <a:rect l="l" t="t" r="r" b="b"/>
              <a:pathLst>
                <a:path w="1036" h="334" extrusionOk="0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01;p62">
              <a:extLst>
                <a:ext uri="{FF2B5EF4-FFF2-40B4-BE49-F238E27FC236}">
                  <a16:creationId xmlns:a16="http://schemas.microsoft.com/office/drawing/2014/main" id="{C1E73767-4093-435A-A792-0C204C2B78F8}"/>
                </a:ext>
              </a:extLst>
            </p:cNvPr>
            <p:cNvSpPr/>
            <p:nvPr/>
          </p:nvSpPr>
          <p:spPr>
            <a:xfrm>
              <a:off x="1999439" y="3428948"/>
              <a:ext cx="31105" cy="21882"/>
            </a:xfrm>
            <a:custGeom>
              <a:avLst/>
              <a:gdLst/>
              <a:ahLst/>
              <a:cxnLst/>
              <a:rect l="l" t="t" r="r" b="b"/>
              <a:pathLst>
                <a:path w="978" h="688" extrusionOk="0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802;p62">
              <a:extLst>
                <a:ext uri="{FF2B5EF4-FFF2-40B4-BE49-F238E27FC236}">
                  <a16:creationId xmlns:a16="http://schemas.microsoft.com/office/drawing/2014/main" id="{721D207C-F165-4FEF-A4F7-DB49FCE66FA4}"/>
                </a:ext>
              </a:extLst>
            </p:cNvPr>
            <p:cNvSpPr/>
            <p:nvPr/>
          </p:nvSpPr>
          <p:spPr>
            <a:xfrm>
              <a:off x="1958156" y="3379269"/>
              <a:ext cx="23917" cy="29579"/>
            </a:xfrm>
            <a:custGeom>
              <a:avLst/>
              <a:gdLst/>
              <a:ahLst/>
              <a:cxnLst/>
              <a:rect l="l" t="t" r="r" b="b"/>
              <a:pathLst>
                <a:path w="752" h="930" extrusionOk="0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340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46187" y="3083863"/>
            <a:ext cx="478461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sz="4800" dirty="0"/>
              <a:t>Ferramentas exploradas</a:t>
            </a:r>
            <a:br>
              <a:rPr lang="pt-PT" sz="4800" dirty="0"/>
            </a:b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5411077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317</Words>
  <Application>Microsoft Office PowerPoint</Application>
  <PresentationFormat>Apresentação no Ecrã (16:9)</PresentationFormat>
  <Paragraphs>100</Paragraphs>
  <Slides>17</Slides>
  <Notes>15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17</vt:i4>
      </vt:variant>
    </vt:vector>
  </HeadingPairs>
  <TitlesOfParts>
    <vt:vector size="29" baseType="lpstr">
      <vt:lpstr>Share Tech</vt:lpstr>
      <vt:lpstr>Nunito Light</vt:lpstr>
      <vt:lpstr>Livvic Light</vt:lpstr>
      <vt:lpstr>Proxima Nova Semibold</vt:lpstr>
      <vt:lpstr>Advent Pro SemiBold</vt:lpstr>
      <vt:lpstr>Maven Pro</vt:lpstr>
      <vt:lpstr>Proxima Nova</vt:lpstr>
      <vt:lpstr>Wingdings</vt:lpstr>
      <vt:lpstr>Fira Sans Extra Condensed Medium</vt:lpstr>
      <vt:lpstr>Arial</vt:lpstr>
      <vt:lpstr>Data Science Consulting by Slidesgo</vt:lpstr>
      <vt:lpstr>Slidesgo Final Pages</vt:lpstr>
      <vt:lpstr>Apresentação do PowerPoint</vt:lpstr>
      <vt:lpstr>Índice</vt:lpstr>
      <vt:lpstr>Contextualização</vt:lpstr>
      <vt:lpstr>Contexto do problema</vt:lpstr>
      <vt:lpstr>Caso de Uso</vt:lpstr>
      <vt:lpstr>Caracterização</vt:lpstr>
      <vt:lpstr>Metodologias</vt:lpstr>
      <vt:lpstr>Metodologias</vt:lpstr>
      <vt:lpstr>Ferramentas exploradas </vt:lpstr>
      <vt:lpstr>Tratamento</vt:lpstr>
      <vt:lpstr>Resultados </vt:lpstr>
      <vt:lpstr>Datasets utilizados</vt:lpstr>
      <vt:lpstr>Tratamento</vt:lpstr>
      <vt:lpstr>Tratamento</vt:lpstr>
      <vt:lpstr>Conclusão 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Ana Filipa Pereira</cp:lastModifiedBy>
  <cp:revision>9</cp:revision>
  <dcterms:modified xsi:type="dcterms:W3CDTF">2022-04-07T10:33:50Z</dcterms:modified>
</cp:coreProperties>
</file>