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P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pt-P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pt-P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pt-P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pt-P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pt-P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pt-P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pt-P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02A8770-A47B-4877-9A76-6060B7447ECD}" type="slidenum">
              <a:rPr b="0" lang="pt-P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pt-P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rIns="0" tIns="0" bIns="0"/>
          <a:p>
            <a:r>
              <a:rPr b="0" lang="pt-P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Alterar client list para algo com os tabs: prospect e high profile (ou semelhante)</a:t>
            </a:r>
            <a:endParaRPr b="0" lang="pt-P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6BAC739-D098-4DD0-861D-006CA396C7F4}" type="slidenum">
              <a:rPr b="0" lang="pt-P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rIns="0" tIns="0" bIns="0"/>
          <a:p>
            <a:endParaRPr b="0" lang="pt-P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FECB7DE-C349-4957-9E84-AB644622DE11}" type="slidenum">
              <a:rPr b="0" lang="pt-P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rIns="0" tIns="0" bIns="0"/>
          <a:p>
            <a:r>
              <a:rPr b="0" lang="pt-P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Talvez acrescentar uma lista das reuniões mais recentes (ou algo como previous meeting e next meeting)</a:t>
            </a:r>
            <a:endParaRPr b="0" lang="pt-P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79CE3E1-2EC8-45B4-9FD9-5A8C00BF091C}" type="slidenum">
              <a:rPr b="0" lang="pt-P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rIns="0" tIns="0" bIns="0"/>
          <a:p>
            <a:r>
              <a:rPr b="0" lang="pt-P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Condensar as notas numa só caixa</a:t>
            </a:r>
            <a:endParaRPr b="0" lang="pt-P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936C64D-27E3-4111-B876-23BB27D8DA1D}" type="slidenum">
              <a:rPr b="0" lang="pt-P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rIns="0" tIns="0" bIns="0"/>
          <a:p>
            <a:r>
              <a:rPr b="0" lang="pt-P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Date/time</a:t>
            </a:r>
            <a:endParaRPr b="0" lang="pt-P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4136B0B-E170-47F0-BCFA-53532D6611AD}" type="slidenum">
              <a:rPr b="0" lang="pt-P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92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92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P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pt-P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pt-P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pt-P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pt-P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pt-P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pt-P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60000" y="1237680"/>
            <a:ext cx="2879280" cy="13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INWARD PATHS: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Sign In;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Home Button.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7128000" y="1237680"/>
            <a:ext cx="2879280" cy="52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OUTWARD PATHS: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Allows user to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quickly verify future meetings and take relevant notes if necessary;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Enables scheduling of new meetings with existing clients;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Allows user to add new clients and easily access their information.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390240" y="360000"/>
            <a:ext cx="3194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ID CORE VIEW: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HOM_PAGE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4"/>
          <p:cNvSpPr/>
          <p:nvPr/>
        </p:nvSpPr>
        <p:spPr>
          <a:xfrm>
            <a:off x="288360" y="6709680"/>
            <a:ext cx="93135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ELEMENTS OF THE CORE: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Clients Grid, Meetings List, Meetings Calendar, Note Text Area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5"/>
          <p:cNvSpPr/>
          <p:nvPr/>
        </p:nvSpPr>
        <p:spPr>
          <a:xfrm>
            <a:off x="2952000" y="333720"/>
            <a:ext cx="64072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PT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PT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PT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Homepage: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Overview of schedule. 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2748960" y="1309680"/>
            <a:ext cx="4018680" cy="5009400"/>
          </a:xfrm>
          <a:prstGeom prst="rect">
            <a:avLst/>
          </a:prstGeom>
          <a:ln>
            <a:solidFill>
              <a:srgbClr val="2c001e"/>
            </a:solidFill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P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Imagem 62" descr=""/>
          <p:cNvPicPr/>
          <p:nvPr/>
        </p:nvPicPr>
        <p:blipFill>
          <a:blip r:embed="rId1"/>
          <a:stretch/>
        </p:blipFill>
        <p:spPr>
          <a:xfrm>
            <a:off x="2772000" y="1309320"/>
            <a:ext cx="4008960" cy="4989960"/>
          </a:xfrm>
          <a:prstGeom prst="rect">
            <a:avLst/>
          </a:prstGeom>
          <a:ln>
            <a:solidFill>
              <a:srgbClr val="2c001e"/>
            </a:solidFill>
          </a:ln>
        </p:spPr>
      </p:pic>
      <p:sp>
        <p:nvSpPr>
          <p:cNvPr id="86" name="CustomShape 3"/>
          <p:cNvSpPr/>
          <p:nvPr/>
        </p:nvSpPr>
        <p:spPr>
          <a:xfrm>
            <a:off x="360000" y="1237680"/>
            <a:ext cx="287928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INWARD PATHS: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Homepage.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7272000" y="1237680"/>
            <a:ext cx="2879280" cy="11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OUTWARD PATHS: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Allows the creation of new clients.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5"/>
          <p:cNvSpPr/>
          <p:nvPr/>
        </p:nvSpPr>
        <p:spPr>
          <a:xfrm>
            <a:off x="390240" y="360000"/>
            <a:ext cx="29322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ID CORE VIEW: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NEW_CLI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6"/>
          <p:cNvSpPr/>
          <p:nvPr/>
        </p:nvSpPr>
        <p:spPr>
          <a:xfrm>
            <a:off x="288360" y="6709680"/>
            <a:ext cx="48924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ELEMENTS OF THE CORE: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New Client Form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7"/>
          <p:cNvSpPr/>
          <p:nvPr/>
        </p:nvSpPr>
        <p:spPr>
          <a:xfrm>
            <a:off x="3816000" y="337320"/>
            <a:ext cx="575892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PT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 Client Page: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Create page for new potential client.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P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360000" y="1237680"/>
            <a:ext cx="2879280" cy="188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INWARD PATHS: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Homepage;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Meeting Page;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Transaction Page.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7092000" y="1237680"/>
            <a:ext cx="2879280" cy="392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OUTWARD PATHS: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Allows the user to see detailed client information;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Displays complete history of pending, completed and canceled transactions;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Allows starting a new transaction with the client;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Display history of meetings with client;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Allows scheduling a new meeting with the client.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354240" y="360000"/>
            <a:ext cx="30160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ID CORE VIEW: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CLI_PAGE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6"/>
          <p:cNvSpPr/>
          <p:nvPr/>
        </p:nvSpPr>
        <p:spPr>
          <a:xfrm>
            <a:off x="354240" y="6679080"/>
            <a:ext cx="972576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ELEMENTS OF THE CORE: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Client Information Summary, Transaction Information Table,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Context Tabs and New Transaction Button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7"/>
          <p:cNvSpPr/>
          <p:nvPr/>
        </p:nvSpPr>
        <p:spPr>
          <a:xfrm>
            <a:off x="3672000" y="337320"/>
            <a:ext cx="611892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PT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Client Page: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Display of client information and transaction history.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2736000" y="1326240"/>
            <a:ext cx="4009320" cy="50094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P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360000" y="1237680"/>
            <a:ext cx="2879280" cy="11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INWARD PATHS: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Homepage;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Client Page.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984000" y="1262160"/>
            <a:ext cx="2879280" cy="341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OUTWARD PATHS: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Allows the user to see detailed client information;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Allows the user to take relevant notes after the meeting;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Shows the detailed list of selling opportunities proposed to the client.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5"/>
          <p:cNvSpPr/>
          <p:nvPr/>
        </p:nvSpPr>
        <p:spPr>
          <a:xfrm>
            <a:off x="390240" y="360000"/>
            <a:ext cx="30297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ID CORE VIEW: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VIE_PAGE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6"/>
          <p:cNvSpPr/>
          <p:nvPr/>
        </p:nvSpPr>
        <p:spPr>
          <a:xfrm>
            <a:off x="288360" y="6709680"/>
            <a:ext cx="804384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ELEMENTS OF THE CORE: 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Client Information Summary, Meeting Calendar, 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Notes Text Area and Selling Opportunities List 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7"/>
          <p:cNvSpPr/>
          <p:nvPr/>
        </p:nvSpPr>
        <p:spPr>
          <a:xfrm>
            <a:off x="3888000" y="360000"/>
            <a:ext cx="41032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PT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Meeting Page: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Overview of meeting.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2664000" y="1332000"/>
            <a:ext cx="4009320" cy="500004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P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360000" y="1237680"/>
            <a:ext cx="287928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INWARD PATHS: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Homepage;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Client Page;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4"/>
          <p:cNvSpPr/>
          <p:nvPr/>
        </p:nvSpPr>
        <p:spPr>
          <a:xfrm>
            <a:off x="7056000" y="1237680"/>
            <a:ext cx="2879280" cy="46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OUTWARD PATHS: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Enables the scheduling of new meetings with clients;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Verifies if different meetings do not overlap each other;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Enables to select the products to sell and access their respective pages;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Enables to take important notes before the meeting.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5"/>
          <p:cNvSpPr/>
          <p:nvPr/>
        </p:nvSpPr>
        <p:spPr>
          <a:xfrm>
            <a:off x="390240" y="360000"/>
            <a:ext cx="30726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ID CORE VIEW: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NEW_MEE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6"/>
          <p:cNvSpPr/>
          <p:nvPr/>
        </p:nvSpPr>
        <p:spPr>
          <a:xfrm>
            <a:off x="288360" y="6709680"/>
            <a:ext cx="76402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ELEMENTS OF THE CORE: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Description Text Area, Meeting Data Picker, 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Client List, Selling Opportunities List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7"/>
          <p:cNvSpPr/>
          <p:nvPr/>
        </p:nvSpPr>
        <p:spPr>
          <a:xfrm>
            <a:off x="3744000" y="373680"/>
            <a:ext cx="583092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PT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 Meeting Page: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Schedule meeting with client. 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2650320" y="1296000"/>
            <a:ext cx="4009320" cy="500004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P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Imagem 78" descr=""/>
          <p:cNvPicPr/>
          <p:nvPr/>
        </p:nvPicPr>
        <p:blipFill>
          <a:blip r:embed="rId1"/>
          <a:stretch/>
        </p:blipFill>
        <p:spPr>
          <a:xfrm>
            <a:off x="2614320" y="1345320"/>
            <a:ext cx="4008960" cy="4989960"/>
          </a:xfrm>
          <a:prstGeom prst="rect">
            <a:avLst/>
          </a:prstGeom>
          <a:ln>
            <a:solidFill>
              <a:srgbClr val="2c001e"/>
            </a:solidFill>
          </a:ln>
        </p:spPr>
      </p:pic>
      <p:sp>
        <p:nvSpPr>
          <p:cNvPr id="118" name="CustomShape 3"/>
          <p:cNvSpPr/>
          <p:nvPr/>
        </p:nvSpPr>
        <p:spPr>
          <a:xfrm>
            <a:off x="360000" y="1237680"/>
            <a:ext cx="2879280" cy="13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INWARD PATHS: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Client Page;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Meeting Page.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6984000" y="1245960"/>
            <a:ext cx="2879280" cy="21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OUTWARD PATHS: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Allows user to see specific information about the client;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Enables the creation of complete transactions;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5"/>
          <p:cNvSpPr/>
          <p:nvPr/>
        </p:nvSpPr>
        <p:spPr>
          <a:xfrm>
            <a:off x="390240" y="360000"/>
            <a:ext cx="303444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ID CORE VIEW: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NEW_TRA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6"/>
          <p:cNvSpPr/>
          <p:nvPr/>
        </p:nvSpPr>
        <p:spPr>
          <a:xfrm>
            <a:off x="288360" y="6709680"/>
            <a:ext cx="957492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ELEMENTS OF THE CORE: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Client Information Summary, 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 Transaction Table, Action Buttons 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7"/>
          <p:cNvSpPr/>
          <p:nvPr/>
        </p:nvSpPr>
        <p:spPr>
          <a:xfrm>
            <a:off x="3456000" y="337680"/>
            <a:ext cx="48952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PT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 Transaction Page: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Sell products to client.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P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360000" y="1237680"/>
            <a:ext cx="287928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INWARD PATHS: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Transaction Page;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Meeting Page;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7128000" y="1224000"/>
            <a:ext cx="2879280" cy="392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OUTWARD PATHS: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Enables user to see detailed information about a product;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Enables the user to check availability of a product in several warehouses and respective stock;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Enables user to request a defined quantity of product units;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7" name="Imagem 88" descr=""/>
          <p:cNvPicPr/>
          <p:nvPr/>
        </p:nvPicPr>
        <p:blipFill>
          <a:blip r:embed="rId1"/>
          <a:stretch/>
        </p:blipFill>
        <p:spPr>
          <a:xfrm>
            <a:off x="2664000" y="1260000"/>
            <a:ext cx="4113720" cy="5111280"/>
          </a:xfrm>
          <a:prstGeom prst="rect">
            <a:avLst/>
          </a:prstGeom>
          <a:ln>
            <a:solidFill>
              <a:srgbClr val="2c001e"/>
            </a:solidFill>
          </a:ln>
        </p:spPr>
      </p:pic>
      <p:sp>
        <p:nvSpPr>
          <p:cNvPr id="128" name="CustomShape 5"/>
          <p:cNvSpPr/>
          <p:nvPr/>
        </p:nvSpPr>
        <p:spPr>
          <a:xfrm>
            <a:off x="390240" y="360000"/>
            <a:ext cx="31564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ID CORE VIEW: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PRO_PAGE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6"/>
          <p:cNvSpPr/>
          <p:nvPr/>
        </p:nvSpPr>
        <p:spPr>
          <a:xfrm>
            <a:off x="288000" y="6709680"/>
            <a:ext cx="81597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ELEMENTS OF THE CORE: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Product Information Summary, Warehouse Table 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7"/>
          <p:cNvSpPr/>
          <p:nvPr/>
        </p:nvSpPr>
        <p:spPr>
          <a:xfrm>
            <a:off x="3816000" y="337320"/>
            <a:ext cx="3815280" cy="87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PT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Product Page: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Overview of product.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P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3" name="Imagem 94" descr=""/>
          <p:cNvPicPr/>
          <p:nvPr/>
        </p:nvPicPr>
        <p:blipFill>
          <a:blip r:embed="rId1"/>
          <a:stretch/>
        </p:blipFill>
        <p:spPr>
          <a:xfrm>
            <a:off x="2686320" y="1273320"/>
            <a:ext cx="4008960" cy="4989960"/>
          </a:xfrm>
          <a:prstGeom prst="rect">
            <a:avLst/>
          </a:prstGeom>
          <a:ln>
            <a:solidFill>
              <a:srgbClr val="2c001e"/>
            </a:solidFill>
          </a:ln>
        </p:spPr>
      </p:pic>
      <p:sp>
        <p:nvSpPr>
          <p:cNvPr id="134" name="CustomShape 3"/>
          <p:cNvSpPr/>
          <p:nvPr/>
        </p:nvSpPr>
        <p:spPr>
          <a:xfrm>
            <a:off x="360000" y="1237680"/>
            <a:ext cx="287928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INWARD PATHS: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Client Page.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7128000" y="1237680"/>
            <a:ext cx="2879280" cy="31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OUTWARD PATHS: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Allows the user to see the transaction status;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Enables user to access client information;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Enables user to see detailed information of transaction;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390240" y="360000"/>
            <a:ext cx="311364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ID CORE VIEW: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TRA_PAGE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6"/>
          <p:cNvSpPr/>
          <p:nvPr/>
        </p:nvSpPr>
        <p:spPr>
          <a:xfrm>
            <a:off x="288360" y="6709680"/>
            <a:ext cx="101692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ELEMENTS OF THE CORE: 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Status Bar, Client Information Summary, 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Transaction Information Table 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7"/>
          <p:cNvSpPr/>
          <p:nvPr/>
        </p:nvSpPr>
        <p:spPr>
          <a:xfrm>
            <a:off x="3960000" y="324000"/>
            <a:ext cx="575892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PT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Transaction Status Page: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Overview of transaction status.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</TotalTime>
  <Application>LibreOffice/5.1.4.2$Linux_X86_64 LibreOffice_project/10m0$Build-2</Application>
  <Words>600</Words>
  <Paragraphs>140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2016-10-19T17:31:11Z</dcterms:created>
  <dc:creator/>
  <dc:description/>
  <dc:language>pt-PT</dc:language>
  <cp:lastModifiedBy/>
  <dcterms:modified xsi:type="dcterms:W3CDTF">2016-10-19T23:31:25Z</dcterms:modified>
  <cp:revision>31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Personalizados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