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559675" cy="106918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33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P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PT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PT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PT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9D5098B-6BE1-419A-8035-3B3D768CF6C1}" type="slidenum">
              <a:rPr lang="pt-PT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pt-PT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P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Alterar client list para algo com os tabs: prospect e high profile (ou semelhante)</a:t>
            </a:r>
          </a:p>
        </p:txBody>
      </p:sp>
      <p:sp>
        <p:nvSpPr>
          <p:cNvPr id="140" name="CustomShape 2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04E07BB-BC20-40E3-A48C-2A5D64D99898}" type="slidenum">
              <a:rPr lang="pt-PT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1DFBE1B-0B54-4CC4-A1BB-AAF6665EDE1A}" type="slidenum">
              <a:rPr lang="pt-PT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P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Talvez acrescentar uma lista das reuniões mais recentes (ou algo como previous meeting e next meeting)</a:t>
            </a:r>
          </a:p>
        </p:txBody>
      </p:sp>
      <p:sp>
        <p:nvSpPr>
          <p:cNvPr id="144" name="CustomShape 2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FBB2435-B2E6-4575-8D28-AFF18F095F4E}" type="slidenum">
              <a:rPr lang="pt-PT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P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Condensar as notas numa só caixa</a:t>
            </a:r>
          </a:p>
        </p:txBody>
      </p:sp>
      <p:sp>
        <p:nvSpPr>
          <p:cNvPr id="146" name="CustomShape 2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BE5BF82-86E7-455F-8385-37A205E794D8}" type="slidenum">
              <a:rPr lang="pt-PT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P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Date/time</a:t>
            </a:r>
          </a:p>
        </p:txBody>
      </p:sp>
      <p:sp>
        <p:nvSpPr>
          <p:cNvPr id="148" name="CustomShape 2"/>
          <p:cNvSpPr/>
          <p:nvPr/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923FD50-0444-4819-99A3-70860338AABB}" type="slidenum">
              <a:rPr lang="pt-PT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m 69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Imagem 70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PT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PT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60000" y="1237680"/>
            <a:ext cx="2878920" cy="13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INWARD PATHS: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Sign In;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Home Button.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128000" y="1237680"/>
            <a:ext cx="2878920" cy="520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OUTWARD PATHS: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Allows user to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quickly verify future meetings and take relevant notes if necessary;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Enables scheduling of new meetings with existing clients;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Allows user to add new clients and easily access their information.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390240" y="360000"/>
            <a:ext cx="319392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 CORE VIEW:</a:t>
            </a: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HOM_PAGE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288360" y="6709680"/>
            <a:ext cx="931320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ELEMENTS OF THE CORE:</a:t>
            </a: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Clients Grid, Meetings List, Meetings Calendar, Note Text Area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5"/>
          <p:cNvSpPr/>
          <p:nvPr/>
        </p:nvSpPr>
        <p:spPr>
          <a:xfrm>
            <a:off x="2952000" y="333720"/>
            <a:ext cx="640692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Homepage:</a:t>
            </a: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Overview of schedule. 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Imagem 81"/>
          <p:cNvPicPr/>
          <p:nvPr/>
        </p:nvPicPr>
        <p:blipFill>
          <a:blip r:embed="rId3"/>
          <a:stretch/>
        </p:blipFill>
        <p:spPr>
          <a:xfrm>
            <a:off x="2748960" y="1309680"/>
            <a:ext cx="4018320" cy="5009040"/>
          </a:xfrm>
          <a:prstGeom prst="rect">
            <a:avLst/>
          </a:prstGeom>
          <a:ln>
            <a:solidFill>
              <a:srgbClr val="2C001E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PT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PT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360000" y="1237680"/>
            <a:ext cx="2878920" cy="85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INWARD PATHS:</a:t>
            </a:r>
            <a:endParaRPr lang="pt-P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-Meeting </a:t>
            </a:r>
            <a:r>
              <a:rPr lang="pt-PT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Page</a:t>
            </a:r>
            <a:r>
              <a:rPr lang="pt-P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;</a:t>
            </a:r>
            <a:endParaRPr lang="pt-P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pt-P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</a:t>
            </a:r>
            <a:r>
              <a:rPr lang="pt-PT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Administration</a:t>
            </a:r>
            <a:r>
              <a:rPr lang="pt-P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PT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Page</a:t>
            </a:r>
            <a:r>
              <a:rPr lang="pt-P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;</a:t>
            </a:r>
            <a:r>
              <a:rPr lang="pt-P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</a:t>
            </a:r>
            <a:r>
              <a:rPr lang="pt-PT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Search</a:t>
            </a:r>
            <a:r>
              <a:rPr lang="pt-P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pt-P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7128000" y="1237680"/>
            <a:ext cx="2878920" cy="43751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OUTWARD PATHS:</a:t>
            </a:r>
            <a:endParaRPr lang="pt-P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</a:t>
            </a:r>
            <a:r>
              <a:rPr lang="pt-PT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Allows</a:t>
            </a:r>
            <a:r>
              <a:rPr lang="pt-P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PT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pt-P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PT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</a:t>
            </a:r>
            <a:r>
              <a:rPr lang="pt-P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to </a:t>
            </a:r>
            <a:r>
              <a:rPr lang="pt-PT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see</a:t>
            </a:r>
            <a:r>
              <a:rPr lang="pt-P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PT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pt-P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PT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products</a:t>
            </a:r>
            <a:r>
              <a:rPr lang="pt-P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for sale in </a:t>
            </a:r>
            <a:r>
              <a:rPr lang="pt-PT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detail</a:t>
            </a:r>
            <a:r>
              <a:rPr lang="pt-P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pt-P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390240" y="360000"/>
            <a:ext cx="356976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 CORE VIEW:</a:t>
            </a:r>
            <a:r>
              <a:rPr lang="pt-P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P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CAT</a:t>
            </a:r>
            <a:r>
              <a:rPr lang="pt-P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_PAGE</a:t>
            </a:r>
            <a:endParaRPr lang="pt-P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288360" y="6709680"/>
            <a:ext cx="1016892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ELEMENTS OF THE CORE: </a:t>
            </a:r>
            <a:r>
              <a:rPr lang="pt-PT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Product</a:t>
            </a:r>
            <a:r>
              <a:rPr lang="pt-P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PT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</a:t>
            </a:r>
            <a:endParaRPr lang="pt-P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3959999" y="324000"/>
            <a:ext cx="5942757" cy="60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Catalogue </a:t>
            </a:r>
            <a:r>
              <a:rPr lang="pt-PT" sz="1800" b="0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Page</a:t>
            </a:r>
            <a:r>
              <a:rPr lang="pt-PT" sz="18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r>
              <a:rPr lang="pt-P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PT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</a:t>
            </a:r>
            <a:r>
              <a:rPr lang="pt-P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PT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</a:t>
            </a:r>
            <a:r>
              <a:rPr lang="pt-P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PT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products</a:t>
            </a:r>
            <a:endParaRPr lang="pt-P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Imagem 13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833" y="1262520"/>
            <a:ext cx="4002544" cy="4987128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4212096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PT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PT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360000" y="1237680"/>
            <a:ext cx="2878920" cy="85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INWARD PATHS: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Homepage.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7272000" y="1237680"/>
            <a:ext cx="2878920" cy="111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OUTWARD PATHS: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Allows the creation of new clients.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390240" y="360000"/>
            <a:ext cx="293184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 CORE VIEW:</a:t>
            </a: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NEW_CLI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6"/>
          <p:cNvSpPr/>
          <p:nvPr/>
        </p:nvSpPr>
        <p:spPr>
          <a:xfrm>
            <a:off x="288360" y="6709680"/>
            <a:ext cx="489204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ELEMENTS OF THE CORE:</a:t>
            </a: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New Client Form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7"/>
          <p:cNvSpPr/>
          <p:nvPr/>
        </p:nvSpPr>
        <p:spPr>
          <a:xfrm>
            <a:off x="3816000" y="337320"/>
            <a:ext cx="575856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 Client Page:</a:t>
            </a: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Create page for new potential client.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Imagem 89"/>
          <p:cNvPicPr/>
          <p:nvPr/>
        </p:nvPicPr>
        <p:blipFill>
          <a:blip r:embed="rId3"/>
          <a:stretch/>
        </p:blipFill>
        <p:spPr>
          <a:xfrm>
            <a:off x="2748960" y="1299600"/>
            <a:ext cx="4019040" cy="50004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PT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PT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360000" y="1237680"/>
            <a:ext cx="2878920" cy="188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INWARD PATHS: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Homepage;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Meeting Page;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Order Page.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7092000" y="1237680"/>
            <a:ext cx="2878920" cy="392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OUTWARD PATHS: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Allows the user to see detailed client information;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Displays complete history of pending, completed and canceled orders;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Allows starting a new order with the client;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Display history of meetings with client;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Allows scheduling a new meeting with the client.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354240" y="360000"/>
            <a:ext cx="301572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 CORE VIEW:</a:t>
            </a: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CLI_PAGE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354240" y="6679080"/>
            <a:ext cx="972540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ELEMENTS OF THE CORE:</a:t>
            </a: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Client Information Summary, Order Information Table,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		 Context Tabs and New Order Button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7"/>
          <p:cNvSpPr/>
          <p:nvPr/>
        </p:nvSpPr>
        <p:spPr>
          <a:xfrm>
            <a:off x="3672000" y="337320"/>
            <a:ext cx="6118560" cy="85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Client Page:</a:t>
            </a: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Display of client information and order history.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Imagem 97"/>
          <p:cNvPicPr/>
          <p:nvPr/>
        </p:nvPicPr>
        <p:blipFill>
          <a:blip r:embed="rId3"/>
          <a:stretch/>
        </p:blipFill>
        <p:spPr>
          <a:xfrm>
            <a:off x="2736000" y="1283040"/>
            <a:ext cx="4019040" cy="498132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PT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PT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360000" y="1237680"/>
            <a:ext cx="2878920" cy="111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INWARD PATHS: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Homepage;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Client Page.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984000" y="1262160"/>
            <a:ext cx="2878920" cy="341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OUTWARD PATHS: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Allows the user to see detailed client information;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Allows the user to take relevant notes after the meeting;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Shows the detailed list of selling opportunities proposed to the client;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Enables editing the meeting date and time as well as add new notes.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390240" y="360000"/>
            <a:ext cx="302940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 CORE VIEW:</a:t>
            </a: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VIE_PAGE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6"/>
          <p:cNvSpPr/>
          <p:nvPr/>
        </p:nvSpPr>
        <p:spPr>
          <a:xfrm>
            <a:off x="288360" y="6601680"/>
            <a:ext cx="804348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ELEMENTS OF THE CORE: </a:t>
            </a: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Client Information Summary, Meeting Calendar, 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				     Notes Text Area and Selling Opportunities List,						     Edit and Add Buttons 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7"/>
          <p:cNvSpPr/>
          <p:nvPr/>
        </p:nvSpPr>
        <p:spPr>
          <a:xfrm>
            <a:off x="3888000" y="360000"/>
            <a:ext cx="410292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Meeting Page:</a:t>
            </a: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Overview of meeting.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Imagem 105"/>
          <p:cNvPicPr/>
          <p:nvPr/>
        </p:nvPicPr>
        <p:blipFill>
          <a:blip r:embed="rId3"/>
          <a:stretch/>
        </p:blipFill>
        <p:spPr>
          <a:xfrm>
            <a:off x="2758320" y="1254240"/>
            <a:ext cx="4009680" cy="500976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PT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PT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360000" y="1237680"/>
            <a:ext cx="2878920" cy="85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INWARD PATHS: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Homepage;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Client Page;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7056000" y="1237680"/>
            <a:ext cx="2878920" cy="469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OUTWARD PATHS: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Enables the scheduling of new meetings with clients;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Verifies if different meetings do not overlap each other;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Enables to select the products to sell and access their respective pages;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Enables to take important notes before the meeting.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390240" y="360000"/>
            <a:ext cx="307224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 CORE VIEW:</a:t>
            </a: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NEW_MEE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6"/>
          <p:cNvSpPr/>
          <p:nvPr/>
        </p:nvSpPr>
        <p:spPr>
          <a:xfrm>
            <a:off x="288360" y="6709680"/>
            <a:ext cx="763992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ELEMENTS OF THE CORE:</a:t>
            </a: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Description Text Area, Meeting Data Picker, 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				     Client List, Selling Opportunities List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7"/>
          <p:cNvSpPr/>
          <p:nvPr/>
        </p:nvSpPr>
        <p:spPr>
          <a:xfrm>
            <a:off x="3744000" y="373680"/>
            <a:ext cx="583056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 Meeting Page:</a:t>
            </a: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Schedule meeting with client. 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Imagem 113"/>
          <p:cNvPicPr/>
          <p:nvPr/>
        </p:nvPicPr>
        <p:blipFill>
          <a:blip r:embed="rId3"/>
          <a:stretch/>
        </p:blipFill>
        <p:spPr>
          <a:xfrm>
            <a:off x="2772000" y="1263600"/>
            <a:ext cx="4019040" cy="50004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PT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PT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360000" y="1237680"/>
            <a:ext cx="2878920" cy="136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INWARD PATHS: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Client Page;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Meeting Page.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6984000" y="1245960"/>
            <a:ext cx="2878920" cy="213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OUTWARD PATHS: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Allows user to see specific information about the client;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Enables the creation of complete orders;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390240" y="360000"/>
            <a:ext cx="303408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 CORE VIEW:</a:t>
            </a: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NEW_TRA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6"/>
          <p:cNvSpPr/>
          <p:nvPr/>
        </p:nvSpPr>
        <p:spPr>
          <a:xfrm>
            <a:off x="288360" y="6709680"/>
            <a:ext cx="957456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ELEMENTS OF THE CORE:</a:t>
            </a: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Client Information Summary, 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			New Order Table, Action Buttons 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7"/>
          <p:cNvSpPr/>
          <p:nvPr/>
        </p:nvSpPr>
        <p:spPr>
          <a:xfrm>
            <a:off x="3456000" y="337680"/>
            <a:ext cx="489492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 Order Page:</a:t>
            </a: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Sell products to client.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Imagem 121"/>
          <p:cNvPicPr/>
          <p:nvPr/>
        </p:nvPicPr>
        <p:blipFill>
          <a:blip r:embed="rId2"/>
          <a:stretch/>
        </p:blipFill>
        <p:spPr>
          <a:xfrm>
            <a:off x="2772000" y="1299600"/>
            <a:ext cx="4009680" cy="50004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PT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PT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360000" y="1237680"/>
            <a:ext cx="2878920" cy="85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INWARD PATHS: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Order Page;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Meeting Page;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7128000" y="1224000"/>
            <a:ext cx="2878920" cy="392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OUTWARD PATHS: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Enables user to see detailed information about a product;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Enables the user to check availability of a product in several warehouses and respective stock;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Enables user to request a defined quantity of product units;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Imagem 88"/>
          <p:cNvPicPr/>
          <p:nvPr/>
        </p:nvPicPr>
        <p:blipFill>
          <a:blip r:embed="rId2"/>
          <a:stretch/>
        </p:blipFill>
        <p:spPr>
          <a:xfrm>
            <a:off x="2664000" y="1260000"/>
            <a:ext cx="4113360" cy="5110920"/>
          </a:xfrm>
          <a:prstGeom prst="rect">
            <a:avLst/>
          </a:prstGeom>
          <a:ln>
            <a:solidFill>
              <a:srgbClr val="2C001E"/>
            </a:solidFill>
          </a:ln>
        </p:spPr>
      </p:pic>
      <p:sp>
        <p:nvSpPr>
          <p:cNvPr id="128" name="CustomShape 5"/>
          <p:cNvSpPr/>
          <p:nvPr/>
        </p:nvSpPr>
        <p:spPr>
          <a:xfrm>
            <a:off x="390240" y="360000"/>
            <a:ext cx="315612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 CORE VIEW:</a:t>
            </a: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PRO_PAGE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288000" y="6709680"/>
            <a:ext cx="815940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ELEMENTS OF THE CORE:</a:t>
            </a: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Product Information Summary, Warehouse Table 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7"/>
          <p:cNvSpPr/>
          <p:nvPr/>
        </p:nvSpPr>
        <p:spPr>
          <a:xfrm>
            <a:off x="3816000" y="337320"/>
            <a:ext cx="3814920" cy="87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Product Page:</a:t>
            </a: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Overview of product.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PT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PT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360000" y="1237680"/>
            <a:ext cx="2878920" cy="85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INWARD PATHS: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Client Page.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7128000" y="1237680"/>
            <a:ext cx="2878920" cy="316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OUTWARD PATHS: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Allows the user to see the order status;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Enables user to access client information;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Enables user to see detailed information of order;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390240" y="360000"/>
            <a:ext cx="311328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 CORE VIEW:</a:t>
            </a: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TRA_PAGE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288360" y="6709680"/>
            <a:ext cx="1016892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ELEMENTS OF THE CORE: </a:t>
            </a: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Status Bar, Client Information Summary, 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			Order Information Table 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3960000" y="324000"/>
            <a:ext cx="575856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Order Status Page:</a:t>
            </a:r>
            <a:r>
              <a:rPr lang="pt-P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Overview of order status.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Imagem 137"/>
          <p:cNvPicPr/>
          <p:nvPr/>
        </p:nvPicPr>
        <p:blipFill>
          <a:blip r:embed="rId2"/>
          <a:stretch/>
        </p:blipFill>
        <p:spPr>
          <a:xfrm>
            <a:off x="2664000" y="1273680"/>
            <a:ext cx="4009680" cy="499068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PT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PT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lang="pt-P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360000" y="1237680"/>
            <a:ext cx="2878920" cy="85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INWARD PATHS:</a:t>
            </a:r>
            <a:endParaRPr lang="pt-P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</a:t>
            </a:r>
            <a:r>
              <a:rPr lang="pt-PT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Sign</a:t>
            </a:r>
            <a:r>
              <a:rPr lang="pt-P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In.</a:t>
            </a:r>
            <a:endParaRPr lang="pt-P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7128000" y="1237680"/>
            <a:ext cx="2878920" cy="43751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OUTWARD PATHS:</a:t>
            </a:r>
            <a:endParaRPr lang="pt-P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</a:t>
            </a:r>
            <a:r>
              <a:rPr lang="pt-PT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Allows</a:t>
            </a:r>
            <a:r>
              <a:rPr lang="pt-P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PT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pt-P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PT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</a:t>
            </a:r>
            <a:r>
              <a:rPr lang="pt-P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to </a:t>
            </a:r>
            <a:r>
              <a:rPr lang="pt-PT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see</a:t>
            </a:r>
            <a:r>
              <a:rPr lang="pt-P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PT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pt-P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P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sales </a:t>
            </a:r>
            <a:r>
              <a:rPr lang="pt-PT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representatives</a:t>
            </a:r>
            <a:r>
              <a:rPr lang="pt-P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PT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with</a:t>
            </a:r>
            <a:r>
              <a:rPr lang="pt-P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PT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pt-P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PT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most</a:t>
            </a:r>
            <a:r>
              <a:rPr lang="pt-P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PT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clients</a:t>
            </a:r>
            <a:r>
              <a:rPr lang="pt-P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PT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</a:t>
            </a:r>
            <a:r>
              <a:rPr lang="pt-P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PT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with</a:t>
            </a:r>
            <a:r>
              <a:rPr lang="pt-P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PT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pt-P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PT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largest</a:t>
            </a:r>
            <a:r>
              <a:rPr lang="pt-P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sales volume</a:t>
            </a:r>
            <a:r>
              <a:rPr lang="pt-P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;</a:t>
            </a:r>
            <a:endParaRPr lang="pt-P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</a:t>
            </a:r>
            <a:r>
              <a:rPr lang="pt-PT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Allows</a:t>
            </a:r>
            <a:r>
              <a:rPr lang="pt-P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PT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</a:t>
            </a:r>
            <a:r>
              <a:rPr lang="pt-P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PT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user</a:t>
            </a:r>
            <a:r>
              <a:rPr lang="pt-P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to </a:t>
            </a:r>
            <a:r>
              <a:rPr lang="pt-PT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see</a:t>
            </a:r>
            <a:r>
              <a:rPr lang="pt-P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PT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prospect</a:t>
            </a:r>
            <a:r>
              <a:rPr lang="pt-P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PT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clients</a:t>
            </a:r>
            <a:r>
              <a:rPr lang="pt-P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PT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or</a:t>
            </a:r>
            <a:r>
              <a:rPr lang="pt-P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PT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with</a:t>
            </a:r>
            <a:r>
              <a:rPr lang="pt-P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PT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</a:t>
            </a:r>
            <a:r>
              <a:rPr lang="pt-P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PT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largest</a:t>
            </a:r>
            <a:r>
              <a:rPr lang="pt-P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sales volume</a:t>
            </a:r>
            <a:r>
              <a:rPr lang="pt-P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;</a:t>
            </a:r>
            <a:endParaRPr lang="pt-P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</a:t>
            </a:r>
            <a:r>
              <a:rPr lang="pt-PT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Enables</a:t>
            </a:r>
            <a:r>
              <a:rPr lang="pt-P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PT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pt-P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PT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</a:t>
            </a:r>
            <a:r>
              <a:rPr lang="pt-P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to </a:t>
            </a:r>
            <a:r>
              <a:rPr lang="pt-PT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see</a:t>
            </a:r>
            <a:r>
              <a:rPr lang="pt-P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PT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</a:t>
            </a:r>
            <a:r>
              <a:rPr lang="pt-P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PT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overview</a:t>
            </a:r>
            <a:r>
              <a:rPr lang="pt-P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PT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</a:t>
            </a:r>
            <a:r>
              <a:rPr lang="pt-P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sales, </a:t>
            </a:r>
            <a:r>
              <a:rPr lang="pt-PT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including</a:t>
            </a:r>
            <a:r>
              <a:rPr lang="pt-P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PT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</a:t>
            </a:r>
            <a:r>
              <a:rPr lang="pt-P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PT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best</a:t>
            </a:r>
            <a:r>
              <a:rPr lang="pt-P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PT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selling</a:t>
            </a:r>
            <a:r>
              <a:rPr lang="pt-P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PT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products</a:t>
            </a:r>
            <a:r>
              <a:rPr lang="pt-P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pt-P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390240" y="360000"/>
            <a:ext cx="356976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 CORE VIEW:</a:t>
            </a:r>
            <a:r>
              <a:rPr lang="pt-P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P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ADMIN</a:t>
            </a:r>
            <a:r>
              <a:rPr lang="pt-P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_PAGE</a:t>
            </a:r>
            <a:endParaRPr lang="pt-P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288360" y="6709680"/>
            <a:ext cx="1016892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ELEMENTS OF THE CORE: </a:t>
            </a:r>
            <a:r>
              <a:rPr lang="pt-P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Sales </a:t>
            </a:r>
            <a:r>
              <a:rPr lang="pt-PT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Represenatives</a:t>
            </a:r>
            <a:r>
              <a:rPr lang="pt-P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PT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</a:t>
            </a:r>
            <a:r>
              <a:rPr lang="pt-P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pt-PT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Clients</a:t>
            </a:r>
            <a:r>
              <a:rPr lang="pt-P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PT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</a:t>
            </a:r>
            <a:r>
              <a:rPr lang="pt-P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Sales </a:t>
            </a:r>
            <a:r>
              <a:rPr lang="pt-PT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Overview</a:t>
            </a:r>
            <a:endParaRPr lang="pt-P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3959999" y="324000"/>
            <a:ext cx="5942757" cy="60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0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Administration</a:t>
            </a:r>
            <a:r>
              <a:rPr lang="pt-PT" sz="18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PT" sz="1800" b="0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Page</a:t>
            </a:r>
            <a:r>
              <a:rPr lang="pt-PT" sz="18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r>
              <a:rPr lang="pt-P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PT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Overview</a:t>
            </a:r>
            <a:r>
              <a:rPr lang="pt-P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pt-PT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</a:t>
            </a:r>
            <a:r>
              <a:rPr lang="pt-P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sales </a:t>
            </a:r>
            <a:r>
              <a:rPr lang="pt-PT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</a:t>
            </a:r>
            <a:r>
              <a:rPr lang="pt-P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sales team</a:t>
            </a:r>
            <a:endParaRPr lang="pt-P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Imagem 13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000" y="1275456"/>
            <a:ext cx="4009680" cy="4987128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6894590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783</Words>
  <Application>Microsoft Office PowerPoint</Application>
  <PresentationFormat>Personalizados</PresentationFormat>
  <Paragraphs>180</Paragraphs>
  <Slides>10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10</vt:i4>
      </vt:variant>
    </vt:vector>
  </HeadingPairs>
  <TitlesOfParts>
    <vt:vector size="17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Pedro Pontes</cp:lastModifiedBy>
  <cp:revision>40</cp:revision>
  <dcterms:created xsi:type="dcterms:W3CDTF">2016-10-19T17:31:11Z</dcterms:created>
  <dcterms:modified xsi:type="dcterms:W3CDTF">2016-10-21T21:36:23Z</dcterms:modified>
  <dc:language>pt-PT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Personalizados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