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C49AC9D6-93E9-4EC6-9D15-1CBC531AD4FE}">
          <p14:sldIdLst>
            <p14:sldId id="256"/>
            <p14:sldId id="257"/>
            <p14:sldId id="259"/>
            <p14:sldId id="258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0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C2F9D8F-1C23-41D0-8943-647BAEDF74E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960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73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97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792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67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36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56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88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87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91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C2F9D8F-1C23-41D0-8943-647BAEDF74E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806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504329-8C2D-475E-C95B-D8E3A71D2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r>
              <a:rPr lang="pt-BR" dirty="0"/>
              <a:t>Projeto 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ZeroFlow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11DF8E0-A42E-1786-7240-5DA464FE7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Documentação 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37108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22F2D2-F5C9-4D84-F414-6BA4BF23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Projeto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8689CA0-CD8A-B18E-5EA6-9962E48E8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3572972"/>
            <a:ext cx="8594725" cy="8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9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1E3E9-C827-7EAB-289B-C2813C04A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994AD6B-0A76-C3ED-1FC5-A5341D34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Projeto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A92CBE5-3AF3-3D2C-67BD-FEE227FE4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53900"/>
            <a:ext cx="8594725" cy="8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27921-1273-6DC3-E1D0-90D3C3ADE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981FF77-6F02-D3B7-19BC-777FC3D9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33751"/>
            <a:ext cx="9692640" cy="1458567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Criar Estrutura </a:t>
            </a:r>
            <a:br>
              <a:rPr lang="pt-BR" dirty="0"/>
            </a:br>
            <a:r>
              <a:rPr lang="pt-BR" sz="2200" dirty="0"/>
              <a:t>Gerenciador de soluções (Ctrl + Shift + E)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FE735D-88C6-D488-349D-9DCC2B0E3F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Template</a:t>
            </a:r>
            <a:endParaRPr lang="pt-BR" dirty="0"/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27759E4D-17E9-BB7F-8E8E-5FD70A1827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Atualizado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0070602-5C54-FE29-B567-196DAA76138D}"/>
              </a:ext>
            </a:extLst>
          </p:cNvPr>
          <p:cNvGrpSpPr/>
          <p:nvPr/>
        </p:nvGrpSpPr>
        <p:grpSpPr>
          <a:xfrm>
            <a:off x="1330401" y="2442282"/>
            <a:ext cx="3267531" cy="2781300"/>
            <a:chOff x="1178268" y="2132508"/>
            <a:chExt cx="3267531" cy="278130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33B574CF-B4F8-B0A8-3999-25C1D5342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43962"/>
            <a:stretch>
              <a:fillRect/>
            </a:stretch>
          </p:blipFill>
          <p:spPr>
            <a:xfrm>
              <a:off x="1178268" y="2132508"/>
              <a:ext cx="3267531" cy="2781300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B4BE810-C027-BB42-3EB1-84F1404E775E}"/>
                </a:ext>
              </a:extLst>
            </p:cNvPr>
            <p:cNvSpPr txBox="1"/>
            <p:nvPr/>
          </p:nvSpPr>
          <p:spPr>
            <a:xfrm>
              <a:off x="2334768" y="3290500"/>
              <a:ext cx="6736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projeto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BA048E3-B8DD-878E-9FC9-7C2E103F192F}"/>
                </a:ext>
              </a:extLst>
            </p:cNvPr>
            <p:cNvSpPr txBox="1"/>
            <p:nvPr/>
          </p:nvSpPr>
          <p:spPr>
            <a:xfrm>
              <a:off x="3380232" y="3013501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solução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DE6FDCB-6CCC-1DED-7BB0-C69D0717F5F7}"/>
              </a:ext>
            </a:extLst>
          </p:cNvPr>
          <p:cNvGrpSpPr/>
          <p:nvPr/>
        </p:nvGrpSpPr>
        <p:grpSpPr>
          <a:xfrm>
            <a:off x="6126480" y="2354698"/>
            <a:ext cx="3315163" cy="3705742"/>
            <a:chOff x="5352818" y="2428875"/>
            <a:chExt cx="3315163" cy="3705742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A0483549-A23A-94A5-9641-9D39F1AAC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2818" y="2428875"/>
              <a:ext cx="3315163" cy="3705742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D12C7CD-EC8C-47C7-5179-434ED0ADB09A}"/>
                </a:ext>
              </a:extLst>
            </p:cNvPr>
            <p:cNvSpPr txBox="1"/>
            <p:nvPr/>
          </p:nvSpPr>
          <p:spPr>
            <a:xfrm>
              <a:off x="6351632" y="3649934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77A1FBD-FDFE-06F3-7700-E0B69974B6A7}"/>
                </a:ext>
              </a:extLst>
            </p:cNvPr>
            <p:cNvSpPr txBox="1"/>
            <p:nvPr/>
          </p:nvSpPr>
          <p:spPr>
            <a:xfrm>
              <a:off x="6208203" y="4570495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866DD90-1997-C499-32D7-4942DB7EAEB5}"/>
                </a:ext>
              </a:extLst>
            </p:cNvPr>
            <p:cNvSpPr txBox="1"/>
            <p:nvPr/>
          </p:nvSpPr>
          <p:spPr>
            <a:xfrm>
              <a:off x="6463275" y="4738364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DD2978D-5045-5208-0A0F-511356F95231}"/>
                </a:ext>
              </a:extLst>
            </p:cNvPr>
            <p:cNvSpPr txBox="1"/>
            <p:nvPr/>
          </p:nvSpPr>
          <p:spPr>
            <a:xfrm>
              <a:off x="6561194" y="5268621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D2B93BF-2272-61B6-B217-B08EF482A843}"/>
                </a:ext>
              </a:extLst>
            </p:cNvPr>
            <p:cNvSpPr txBox="1"/>
            <p:nvPr/>
          </p:nvSpPr>
          <p:spPr>
            <a:xfrm>
              <a:off x="6580232" y="5075557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47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A8258-3451-7A8A-460C-BCF02131F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7AAEBF-F76F-FCBB-81E9-34F311E2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Definição dos espaços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19681-959E-5411-7C55-ECEE130A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Template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028D79-12BA-F74C-B63E-F9275771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3962"/>
          <a:stretch>
            <a:fillRect/>
          </a:stretch>
        </p:blipFill>
        <p:spPr>
          <a:xfrm>
            <a:off x="1330401" y="2442282"/>
            <a:ext cx="3267531" cy="2781300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F999E2C7-9E12-EAF0-C407-5E7FAAF50438}"/>
              </a:ext>
            </a:extLst>
          </p:cNvPr>
          <p:cNvGrpSpPr/>
          <p:nvPr/>
        </p:nvGrpSpPr>
        <p:grpSpPr>
          <a:xfrm>
            <a:off x="2600324" y="4013993"/>
            <a:ext cx="8708188" cy="276999"/>
            <a:chOff x="2693237" y="3987284"/>
            <a:chExt cx="8708188" cy="276999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237C6CAD-B83F-182B-4B0D-07E6E297657A}"/>
                </a:ext>
              </a:extLst>
            </p:cNvPr>
            <p:cNvCxnSpPr>
              <a:cxnSpLocks/>
            </p:cNvCxnSpPr>
            <p:nvPr/>
          </p:nvCxnSpPr>
          <p:spPr>
            <a:xfrm>
              <a:off x="2693237" y="4125784"/>
              <a:ext cx="258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47E4A13-F0A1-76E2-5925-A4DFB05FBA33}"/>
                </a:ext>
              </a:extLst>
            </p:cNvPr>
            <p:cNvSpPr txBox="1"/>
            <p:nvPr/>
          </p:nvSpPr>
          <p:spPr>
            <a:xfrm>
              <a:off x="5276851" y="3987284"/>
              <a:ext cx="6124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Contém arquivos estáticos </a:t>
              </a:r>
              <a:r>
                <a:rPr lang="pt-BR" sz="1200" dirty="0" err="1"/>
                <a:t>Lib</a:t>
              </a:r>
              <a:r>
                <a:rPr lang="pt-BR" sz="1200" dirty="0"/>
                <a:t>, </a:t>
              </a:r>
              <a:r>
                <a:rPr lang="pt-BR" sz="1200" dirty="0" err="1"/>
                <a:t>Bootstrap</a:t>
              </a:r>
              <a:r>
                <a:rPr lang="pt-BR" sz="1200" dirty="0"/>
                <a:t> (Front do projeto)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83DF4ED-9BA9-8357-3006-66758DBCC9B3}"/>
              </a:ext>
            </a:extLst>
          </p:cNvPr>
          <p:cNvGrpSpPr/>
          <p:nvPr/>
        </p:nvGrpSpPr>
        <p:grpSpPr>
          <a:xfrm>
            <a:off x="2600324" y="4217709"/>
            <a:ext cx="8708188" cy="261610"/>
            <a:chOff x="2693237" y="3987284"/>
            <a:chExt cx="8708188" cy="261610"/>
          </a:xfrm>
        </p:grpSpPr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42E6976D-960A-2E67-ECDF-555A91B7B9AF}"/>
                </a:ext>
              </a:extLst>
            </p:cNvPr>
            <p:cNvCxnSpPr>
              <a:cxnSpLocks/>
            </p:cNvCxnSpPr>
            <p:nvPr/>
          </p:nvCxnSpPr>
          <p:spPr>
            <a:xfrm>
              <a:off x="2693237" y="4124439"/>
              <a:ext cx="257726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A6DC36F-00AD-2D81-E049-B2F9BD7D66EA}"/>
                </a:ext>
              </a:extLst>
            </p:cNvPr>
            <p:cNvSpPr txBox="1"/>
            <p:nvPr/>
          </p:nvSpPr>
          <p:spPr>
            <a:xfrm>
              <a:off x="5276850" y="3987284"/>
              <a:ext cx="61245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Responsável pelo código de acesso aos dados e toda lógica de persistência na base de dados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40E22C4-2071-5C5E-F792-09EA2AC04AB1}"/>
              </a:ext>
            </a:extLst>
          </p:cNvPr>
          <p:cNvGrpSpPr/>
          <p:nvPr/>
        </p:nvGrpSpPr>
        <p:grpSpPr>
          <a:xfrm>
            <a:off x="2419350" y="4390562"/>
            <a:ext cx="8889162" cy="276999"/>
            <a:chOff x="2595651" y="3972044"/>
            <a:chExt cx="8889162" cy="276999"/>
          </a:xfrm>
        </p:grpSpPr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911180B0-89D7-28A0-04B8-E72D182FD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5651" y="4109909"/>
              <a:ext cx="2764586" cy="208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638CD47-B7E4-C3DC-04B3-0E7361169C96}"/>
                </a:ext>
              </a:extLst>
            </p:cNvPr>
            <p:cNvSpPr txBox="1"/>
            <p:nvPr/>
          </p:nvSpPr>
          <p:spPr>
            <a:xfrm>
              <a:off x="5360237" y="3972044"/>
              <a:ext cx="6124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Responsável pelo nossos modelos de domínio do negócio (entidades/tabelas)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3780770-4796-9F56-284F-E6C7773EED5D}"/>
              </a:ext>
            </a:extLst>
          </p:cNvPr>
          <p:cNvGrpSpPr/>
          <p:nvPr/>
        </p:nvGrpSpPr>
        <p:grpSpPr>
          <a:xfrm>
            <a:off x="2334768" y="4575271"/>
            <a:ext cx="8973744" cy="276999"/>
            <a:chOff x="2511069" y="3987284"/>
            <a:chExt cx="8973744" cy="276999"/>
          </a:xfrm>
        </p:grpSpPr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F4D03D0A-BED9-6687-4EAE-FCE2FED1F003}"/>
                </a:ext>
              </a:extLst>
            </p:cNvPr>
            <p:cNvCxnSpPr>
              <a:cxnSpLocks/>
            </p:cNvCxnSpPr>
            <p:nvPr/>
          </p:nvCxnSpPr>
          <p:spPr>
            <a:xfrm>
              <a:off x="2511069" y="4125784"/>
              <a:ext cx="284916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AA7C623C-4006-9F65-B398-56CFC04436CA}"/>
                </a:ext>
              </a:extLst>
            </p:cNvPr>
            <p:cNvSpPr txBox="1"/>
            <p:nvPr/>
          </p:nvSpPr>
          <p:spPr>
            <a:xfrm>
              <a:off x="5360237" y="3987284"/>
              <a:ext cx="6124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Responsável pela exibição dos dados para interação do usuário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DF4BD5F8-8DCA-C4F3-B13E-C61E3E153666}"/>
              </a:ext>
            </a:extLst>
          </p:cNvPr>
          <p:cNvGrpSpPr/>
          <p:nvPr/>
        </p:nvGrpSpPr>
        <p:grpSpPr>
          <a:xfrm>
            <a:off x="2849880" y="4765976"/>
            <a:ext cx="8458632" cy="230832"/>
            <a:chOff x="3026181" y="3987284"/>
            <a:chExt cx="8458632" cy="230832"/>
          </a:xfrm>
        </p:grpSpPr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9C9CF827-1114-2B74-2CD9-E34C9B04BDB2}"/>
                </a:ext>
              </a:extLst>
            </p:cNvPr>
            <p:cNvCxnSpPr>
              <a:cxnSpLocks/>
            </p:cNvCxnSpPr>
            <p:nvPr/>
          </p:nvCxnSpPr>
          <p:spPr>
            <a:xfrm>
              <a:off x="3026181" y="4125784"/>
              <a:ext cx="23340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16592142-CE08-4B43-F294-0653F891ED6F}"/>
                </a:ext>
              </a:extLst>
            </p:cNvPr>
            <p:cNvSpPr txBox="1"/>
            <p:nvPr/>
          </p:nvSpPr>
          <p:spPr>
            <a:xfrm>
              <a:off x="5360237" y="3987284"/>
              <a:ext cx="61245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Responsável pela </a:t>
              </a:r>
              <a:r>
                <a:rPr lang="pt-BR" sz="900" dirty="0" err="1"/>
                <a:t>string</a:t>
              </a:r>
              <a:r>
                <a:rPr lang="pt-BR" sz="900" dirty="0"/>
                <a:t> de conexão com a base de dados (um arquivo JSON) ambiente de desenvolvimento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AF565788-4FE1-3546-F344-DC6B447DD54F}"/>
              </a:ext>
            </a:extLst>
          </p:cNvPr>
          <p:cNvGrpSpPr/>
          <p:nvPr/>
        </p:nvGrpSpPr>
        <p:grpSpPr>
          <a:xfrm>
            <a:off x="2674620" y="4948277"/>
            <a:ext cx="8633892" cy="276999"/>
            <a:chOff x="2850921" y="3987284"/>
            <a:chExt cx="8633892" cy="276999"/>
          </a:xfrm>
        </p:grpSpPr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B6F1DD4A-5FEA-F06D-B05B-1D2E45BF8188}"/>
                </a:ext>
              </a:extLst>
            </p:cNvPr>
            <p:cNvCxnSpPr>
              <a:cxnSpLocks/>
            </p:cNvCxnSpPr>
            <p:nvPr/>
          </p:nvCxnSpPr>
          <p:spPr>
            <a:xfrm>
              <a:off x="2850921" y="4125783"/>
              <a:ext cx="250931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34466F0-784F-6C94-8665-E242224751D4}"/>
                </a:ext>
              </a:extLst>
            </p:cNvPr>
            <p:cNvSpPr txBox="1"/>
            <p:nvPr/>
          </p:nvSpPr>
          <p:spPr>
            <a:xfrm>
              <a:off x="5360237" y="3987284"/>
              <a:ext cx="6124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Responsável pela configuração do projeto	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37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16E58-A0CC-A2FC-FE43-3B5C5447B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037123-9551-28D3-731D-A636273D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33751"/>
            <a:ext cx="9692640" cy="1458567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Criar Estrutura </a:t>
            </a:r>
            <a:br>
              <a:rPr lang="pt-BR" dirty="0"/>
            </a:br>
            <a:r>
              <a:rPr lang="pt-BR" sz="2200" dirty="0"/>
              <a:t>Gerenciador de soluções (Ctrl + Shift + E)</a:t>
            </a:r>
            <a:br>
              <a:rPr lang="pt-BR" dirty="0"/>
            </a:b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63F7AA8-DF94-2D09-3B6D-C730AE61F4A8}"/>
              </a:ext>
            </a:extLst>
          </p:cNvPr>
          <p:cNvGrpSpPr/>
          <p:nvPr/>
        </p:nvGrpSpPr>
        <p:grpSpPr>
          <a:xfrm>
            <a:off x="1261872" y="2613778"/>
            <a:ext cx="3315163" cy="3705742"/>
            <a:chOff x="5352818" y="2428875"/>
            <a:chExt cx="3315163" cy="3705742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6355F0C7-E93B-F2ED-DB83-DC3D9285F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2818" y="2428875"/>
              <a:ext cx="3315163" cy="3705742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382C911-3770-1033-995D-0A4FB3AC1F6B}"/>
                </a:ext>
              </a:extLst>
            </p:cNvPr>
            <p:cNvSpPr txBox="1"/>
            <p:nvPr/>
          </p:nvSpPr>
          <p:spPr>
            <a:xfrm>
              <a:off x="6351632" y="3649934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C02C2D3-4F47-C10D-71EF-2127790DE032}"/>
                </a:ext>
              </a:extLst>
            </p:cNvPr>
            <p:cNvSpPr txBox="1"/>
            <p:nvPr/>
          </p:nvSpPr>
          <p:spPr>
            <a:xfrm>
              <a:off x="6208203" y="4570495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92FF9D7-104A-DE6E-C2C9-0BF77505AD5C}"/>
                </a:ext>
              </a:extLst>
            </p:cNvPr>
            <p:cNvSpPr txBox="1"/>
            <p:nvPr/>
          </p:nvSpPr>
          <p:spPr>
            <a:xfrm>
              <a:off x="6463275" y="4738364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072D4D9-9E9A-7DB2-6516-F2C7A1280851}"/>
                </a:ext>
              </a:extLst>
            </p:cNvPr>
            <p:cNvSpPr txBox="1"/>
            <p:nvPr/>
          </p:nvSpPr>
          <p:spPr>
            <a:xfrm>
              <a:off x="6561194" y="5268621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65B231B-CA0C-665E-05BA-1424F23E096B}"/>
                </a:ext>
              </a:extLst>
            </p:cNvPr>
            <p:cNvSpPr txBox="1"/>
            <p:nvPr/>
          </p:nvSpPr>
          <p:spPr>
            <a:xfrm>
              <a:off x="6580232" y="5075557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</p:grp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43BCC3A-4230-952F-A1AB-00F6FB3C59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Atualizado</a:t>
            </a: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2837475-9DC2-0E6B-A501-6F6D54887ACA}"/>
              </a:ext>
            </a:extLst>
          </p:cNvPr>
          <p:cNvGrpSpPr/>
          <p:nvPr/>
        </p:nvGrpSpPr>
        <p:grpSpPr>
          <a:xfrm>
            <a:off x="2817337" y="3850077"/>
            <a:ext cx="8708188" cy="276999"/>
            <a:chOff x="2693237" y="3987284"/>
            <a:chExt cx="8708188" cy="276999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D1EE7A08-448A-8C0A-DCC0-9085120D1AAE}"/>
                </a:ext>
              </a:extLst>
            </p:cNvPr>
            <p:cNvCxnSpPr>
              <a:cxnSpLocks/>
            </p:cNvCxnSpPr>
            <p:nvPr/>
          </p:nvCxnSpPr>
          <p:spPr>
            <a:xfrm>
              <a:off x="2693237" y="4125784"/>
              <a:ext cx="258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B70618B-5487-020A-707B-7499EA20A774}"/>
                </a:ext>
              </a:extLst>
            </p:cNvPr>
            <p:cNvSpPr txBox="1"/>
            <p:nvPr/>
          </p:nvSpPr>
          <p:spPr>
            <a:xfrm>
              <a:off x="5276851" y="3987284"/>
              <a:ext cx="6124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Contém imagens que tem sua URL cadastradas na base de dados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1E827FC-62C1-3A6A-B25B-E817E29A31B5}"/>
              </a:ext>
            </a:extLst>
          </p:cNvPr>
          <p:cNvGrpSpPr/>
          <p:nvPr/>
        </p:nvGrpSpPr>
        <p:grpSpPr>
          <a:xfrm>
            <a:off x="2705694" y="4770638"/>
            <a:ext cx="8819831" cy="261610"/>
            <a:chOff x="2581594" y="3987284"/>
            <a:chExt cx="8819831" cy="261610"/>
          </a:xfrm>
        </p:grpSpPr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CA9A9366-112F-D4AD-A448-CA9C1761C0A6}"/>
                </a:ext>
              </a:extLst>
            </p:cNvPr>
            <p:cNvCxnSpPr>
              <a:cxnSpLocks/>
            </p:cNvCxnSpPr>
            <p:nvPr/>
          </p:nvCxnSpPr>
          <p:spPr>
            <a:xfrm>
              <a:off x="2581594" y="4125784"/>
              <a:ext cx="269525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71A2CF5-46FC-9D46-3AC2-8620B67633C8}"/>
                </a:ext>
              </a:extLst>
            </p:cNvPr>
            <p:cNvSpPr txBox="1"/>
            <p:nvPr/>
          </p:nvSpPr>
          <p:spPr>
            <a:xfrm>
              <a:off x="5276851" y="3987284"/>
              <a:ext cx="61245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Contém nosso arquivo de contexto, responsável por gerar estruturas de tabelas (</a:t>
              </a:r>
              <a:r>
                <a:rPr lang="pt-BR" sz="1100" dirty="0" err="1"/>
                <a:t>DbSet</a:t>
              </a:r>
              <a:r>
                <a:rPr lang="pt-BR" sz="1100" dirty="0"/>
                <a:t>)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0803DC3-B717-D5C2-19C3-D107598954F5}"/>
              </a:ext>
            </a:extLst>
          </p:cNvPr>
          <p:cNvGrpSpPr/>
          <p:nvPr/>
        </p:nvGrpSpPr>
        <p:grpSpPr>
          <a:xfrm>
            <a:off x="2934294" y="4947427"/>
            <a:ext cx="8574362" cy="430887"/>
            <a:chOff x="2827063" y="3987284"/>
            <a:chExt cx="8574362" cy="430887"/>
          </a:xfrm>
        </p:grpSpPr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44F78B0F-3EF7-B896-78AB-036EC94FF617}"/>
                </a:ext>
              </a:extLst>
            </p:cNvPr>
            <p:cNvCxnSpPr>
              <a:cxnSpLocks/>
            </p:cNvCxnSpPr>
            <p:nvPr/>
          </p:nvCxnSpPr>
          <p:spPr>
            <a:xfrm>
              <a:off x="2827063" y="4125784"/>
              <a:ext cx="244978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BE6F2CD-7958-DC4B-18BD-70E42CF58026}"/>
                </a:ext>
              </a:extLst>
            </p:cNvPr>
            <p:cNvSpPr txBox="1"/>
            <p:nvPr/>
          </p:nvSpPr>
          <p:spPr>
            <a:xfrm>
              <a:off x="5276851" y="3987284"/>
              <a:ext cx="61245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Contém nossos arquivos de interfaces, responsáveis por gerar contratos e implementações aos nossos </a:t>
              </a:r>
              <a:r>
                <a:rPr lang="pt-BR" sz="1100" dirty="0" err="1"/>
                <a:t>repositories</a:t>
              </a:r>
              <a:r>
                <a:rPr lang="pt-BR" sz="1100" dirty="0"/>
                <a:t> (classe base) (cria as regras aqui e depois implementa no </a:t>
              </a:r>
              <a:r>
                <a:rPr lang="pt-BR" sz="1100" dirty="0" err="1"/>
                <a:t>repositorio</a:t>
              </a:r>
              <a:r>
                <a:rPr lang="pt-BR" sz="1100" dirty="0"/>
                <a:t>)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25F1896-2848-6C46-1640-EFCD2D58E5CA}"/>
              </a:ext>
            </a:extLst>
          </p:cNvPr>
          <p:cNvGrpSpPr/>
          <p:nvPr/>
        </p:nvGrpSpPr>
        <p:grpSpPr>
          <a:xfrm>
            <a:off x="3063240" y="5283219"/>
            <a:ext cx="8426378" cy="261610"/>
            <a:chOff x="2975047" y="3987284"/>
            <a:chExt cx="8426378" cy="261610"/>
          </a:xfrm>
        </p:grpSpPr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536AE62B-025F-0F0D-5616-39641A970525}"/>
                </a:ext>
              </a:extLst>
            </p:cNvPr>
            <p:cNvCxnSpPr>
              <a:cxnSpLocks/>
            </p:cNvCxnSpPr>
            <p:nvPr/>
          </p:nvCxnSpPr>
          <p:spPr>
            <a:xfrm>
              <a:off x="2975047" y="4125784"/>
              <a:ext cx="23018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C5AFFBE-15A6-8024-F892-9B1D232D90AD}"/>
                </a:ext>
              </a:extLst>
            </p:cNvPr>
            <p:cNvSpPr txBox="1"/>
            <p:nvPr/>
          </p:nvSpPr>
          <p:spPr>
            <a:xfrm>
              <a:off x="5276851" y="3987284"/>
              <a:ext cx="61245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Contém nossas classes bases com implementações de nossas interfaces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D59A902-4734-FCF9-E578-D13AF2CB2011}"/>
              </a:ext>
            </a:extLst>
          </p:cNvPr>
          <p:cNvGrpSpPr/>
          <p:nvPr/>
        </p:nvGrpSpPr>
        <p:grpSpPr>
          <a:xfrm>
            <a:off x="3063240" y="5485525"/>
            <a:ext cx="8426378" cy="430887"/>
            <a:chOff x="2975047" y="3987284"/>
            <a:chExt cx="8426378" cy="430887"/>
          </a:xfrm>
        </p:grpSpPr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22098CA1-F53B-8EE6-2533-78B1087C6C9B}"/>
                </a:ext>
              </a:extLst>
            </p:cNvPr>
            <p:cNvCxnSpPr>
              <a:cxnSpLocks/>
            </p:cNvCxnSpPr>
            <p:nvPr/>
          </p:nvCxnSpPr>
          <p:spPr>
            <a:xfrm>
              <a:off x="2975047" y="4125784"/>
              <a:ext cx="23018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1651B96-4DA3-9A65-85B0-C47EAC4DDFF0}"/>
                </a:ext>
              </a:extLst>
            </p:cNvPr>
            <p:cNvSpPr txBox="1"/>
            <p:nvPr/>
          </p:nvSpPr>
          <p:spPr>
            <a:xfrm>
              <a:off x="5276851" y="3987284"/>
              <a:ext cx="61245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Contém classes que irão atender a uma necessidade especifica de modelo para exibição. Modelo que adequamos para o usuário 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362232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116</TotalTime>
  <Words>222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Exibir</vt:lpstr>
      <vt:lpstr>Projeto do ZeroFlow</vt:lpstr>
      <vt:lpstr>Criar Projeto</vt:lpstr>
      <vt:lpstr>Criar Projeto</vt:lpstr>
      <vt:lpstr>  Criar Estrutura  Gerenciador de soluções (Ctrl + Shift + E) </vt:lpstr>
      <vt:lpstr>  Definição dos espaços</vt:lpstr>
      <vt:lpstr>  Criar Estrutura  Gerenciador de soluções (Ctrl + Shift + E)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FILIPE ALEXANDRE DA SILVA</dc:creator>
  <cp:lastModifiedBy>FILIPE ALEXANDRE DA SILVA</cp:lastModifiedBy>
  <cp:revision>5</cp:revision>
  <dcterms:created xsi:type="dcterms:W3CDTF">2025-08-04T23:23:55Z</dcterms:created>
  <dcterms:modified xsi:type="dcterms:W3CDTF">2025-08-05T01:20:50Z</dcterms:modified>
</cp:coreProperties>
</file>