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61" r:id="rId4"/>
    <p:sldMasterId id="214748367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670550" cx="10080625"/>
  <p:notesSz cx="7559675" cy="10691800"/>
  <p:embeddedFontLst>
    <p:embeddedFont>
      <p:font typeface="Robo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0" roundtripDataSignature="AMtx7mieuvqF88mU++uYgvF8ahJnMj02d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4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26" Type="http://schemas.openxmlformats.org/officeDocument/2006/relationships/font" Target="fonts/Roboto-regular.fntdata"/><Relationship Id="rId25" Type="http://schemas.openxmlformats.org/officeDocument/2006/relationships/slide" Target="slides/slide19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customschemas.google.com/relationships/presentationmetadata" Target="meta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06487" y="812800"/>
            <a:ext cx="5343525" cy="4006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650" y="5078412"/>
            <a:ext cx="6046787" cy="4810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 txBox="1"/>
          <p:nvPr>
            <p:ph idx="3" type="hdr"/>
          </p:nvPr>
        </p:nvSpPr>
        <p:spPr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4278312" y="0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:notes"/>
          <p:cNvSpPr/>
          <p:nvPr>
            <p:ph idx="2" type="sldImg"/>
          </p:nvPr>
        </p:nvSpPr>
        <p:spPr>
          <a:xfrm>
            <a:off x="217488" y="812800"/>
            <a:ext cx="7121525" cy="4006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5" name="Google Shape;255;p1:notes"/>
          <p:cNvSpPr txBox="1"/>
          <p:nvPr>
            <p:ph idx="1" type="body"/>
          </p:nvPr>
        </p:nvSpPr>
        <p:spPr>
          <a:xfrm>
            <a:off x="755650" y="5078412"/>
            <a:ext cx="6046800" cy="48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6" name="Google Shape;256;p1:notes"/>
          <p:cNvSpPr txBox="1"/>
          <p:nvPr>
            <p:ph idx="12" type="sldNum"/>
          </p:nvPr>
        </p:nvSpPr>
        <p:spPr>
          <a:xfrm>
            <a:off x="4278312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pt-BR"/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e925f38d67_0_143:notes"/>
          <p:cNvSpPr txBox="1"/>
          <p:nvPr/>
        </p:nvSpPr>
        <p:spPr>
          <a:xfrm>
            <a:off x="4278312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g1e925f38d67_0_143:notes"/>
          <p:cNvSpPr/>
          <p:nvPr>
            <p:ph idx="2" type="sldImg"/>
          </p:nvPr>
        </p:nvSpPr>
        <p:spPr>
          <a:xfrm>
            <a:off x="217488" y="812800"/>
            <a:ext cx="7123200" cy="4008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36" name="Google Shape;336;g1e925f38d67_0_143:notes"/>
          <p:cNvSpPr txBox="1"/>
          <p:nvPr>
            <p:ph idx="1" type="body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e925f38d67_0_167:notes"/>
          <p:cNvSpPr txBox="1"/>
          <p:nvPr/>
        </p:nvSpPr>
        <p:spPr>
          <a:xfrm>
            <a:off x="4278312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g1e925f38d67_0_167:notes"/>
          <p:cNvSpPr/>
          <p:nvPr>
            <p:ph idx="2" type="sldImg"/>
          </p:nvPr>
        </p:nvSpPr>
        <p:spPr>
          <a:xfrm>
            <a:off x="217488" y="812800"/>
            <a:ext cx="7123200" cy="4008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45" name="Google Shape;345;g1e925f38d67_0_167:notes"/>
          <p:cNvSpPr txBox="1"/>
          <p:nvPr>
            <p:ph idx="1" type="body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e925f38d67_0_151:notes"/>
          <p:cNvSpPr txBox="1"/>
          <p:nvPr/>
        </p:nvSpPr>
        <p:spPr>
          <a:xfrm>
            <a:off x="4278312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g1e925f38d67_0_151:notes"/>
          <p:cNvSpPr/>
          <p:nvPr>
            <p:ph idx="2" type="sldImg"/>
          </p:nvPr>
        </p:nvSpPr>
        <p:spPr>
          <a:xfrm>
            <a:off x="217488" y="812800"/>
            <a:ext cx="7123200" cy="4008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54" name="Google Shape;354;g1e925f38d67_0_151:notes"/>
          <p:cNvSpPr txBox="1"/>
          <p:nvPr>
            <p:ph idx="1" type="body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1e94bb2e536_0_45:notes"/>
          <p:cNvSpPr txBox="1"/>
          <p:nvPr/>
        </p:nvSpPr>
        <p:spPr>
          <a:xfrm>
            <a:off x="4278312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g1e94bb2e536_0_45:notes"/>
          <p:cNvSpPr/>
          <p:nvPr>
            <p:ph idx="2" type="sldImg"/>
          </p:nvPr>
        </p:nvSpPr>
        <p:spPr>
          <a:xfrm>
            <a:off x="217488" y="812800"/>
            <a:ext cx="7123200" cy="4008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63" name="Google Shape;363;g1e94bb2e536_0_45:notes"/>
          <p:cNvSpPr txBox="1"/>
          <p:nvPr>
            <p:ph idx="1" type="body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30c588588ca_0_0:notes"/>
          <p:cNvSpPr txBox="1"/>
          <p:nvPr/>
        </p:nvSpPr>
        <p:spPr>
          <a:xfrm>
            <a:off x="4278312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g30c588588ca_0_0:notes"/>
          <p:cNvSpPr/>
          <p:nvPr>
            <p:ph idx="2" type="sldImg"/>
          </p:nvPr>
        </p:nvSpPr>
        <p:spPr>
          <a:xfrm>
            <a:off x="217488" y="812800"/>
            <a:ext cx="7123200" cy="4008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72" name="Google Shape;372;g30c588588ca_0_0:notes"/>
          <p:cNvSpPr txBox="1"/>
          <p:nvPr>
            <p:ph idx="1" type="body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e925f38d67_0_175:notes"/>
          <p:cNvSpPr txBox="1"/>
          <p:nvPr/>
        </p:nvSpPr>
        <p:spPr>
          <a:xfrm>
            <a:off x="4278312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g1e925f38d67_0_175:notes"/>
          <p:cNvSpPr/>
          <p:nvPr>
            <p:ph idx="2" type="sldImg"/>
          </p:nvPr>
        </p:nvSpPr>
        <p:spPr>
          <a:xfrm>
            <a:off x="217488" y="812800"/>
            <a:ext cx="7123200" cy="4008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80" name="Google Shape;380;g1e925f38d67_0_175:notes"/>
          <p:cNvSpPr txBox="1"/>
          <p:nvPr>
            <p:ph idx="1" type="body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1e94bb2e536_0_7:notes"/>
          <p:cNvSpPr txBox="1"/>
          <p:nvPr/>
        </p:nvSpPr>
        <p:spPr>
          <a:xfrm>
            <a:off x="4278312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g1e94bb2e536_0_7:notes"/>
          <p:cNvSpPr/>
          <p:nvPr>
            <p:ph idx="2" type="sldImg"/>
          </p:nvPr>
        </p:nvSpPr>
        <p:spPr>
          <a:xfrm>
            <a:off x="217488" y="812800"/>
            <a:ext cx="7123200" cy="4008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88" name="Google Shape;388;g1e94bb2e536_0_7:notes"/>
          <p:cNvSpPr txBox="1"/>
          <p:nvPr>
            <p:ph idx="1" type="body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e94bb2e536_0_15:notes"/>
          <p:cNvSpPr txBox="1"/>
          <p:nvPr/>
        </p:nvSpPr>
        <p:spPr>
          <a:xfrm>
            <a:off x="4278312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g1e94bb2e536_0_15:notes"/>
          <p:cNvSpPr/>
          <p:nvPr>
            <p:ph idx="2" type="sldImg"/>
          </p:nvPr>
        </p:nvSpPr>
        <p:spPr>
          <a:xfrm>
            <a:off x="217488" y="812800"/>
            <a:ext cx="7123200" cy="4008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97" name="Google Shape;397;g1e94bb2e536_0_15:notes"/>
          <p:cNvSpPr txBox="1"/>
          <p:nvPr>
            <p:ph idx="1" type="body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30c588588ca_0_8:notes"/>
          <p:cNvSpPr txBox="1"/>
          <p:nvPr/>
        </p:nvSpPr>
        <p:spPr>
          <a:xfrm>
            <a:off x="4278312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g30c588588ca_0_8:notes"/>
          <p:cNvSpPr/>
          <p:nvPr>
            <p:ph idx="2" type="sldImg"/>
          </p:nvPr>
        </p:nvSpPr>
        <p:spPr>
          <a:xfrm>
            <a:off x="217488" y="812800"/>
            <a:ext cx="7123200" cy="4008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406" name="Google Shape;406;g30c588588ca_0_8:notes"/>
          <p:cNvSpPr txBox="1"/>
          <p:nvPr>
            <p:ph idx="1" type="body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2:notes"/>
          <p:cNvSpPr txBox="1"/>
          <p:nvPr>
            <p:ph idx="1" type="body"/>
          </p:nvPr>
        </p:nvSpPr>
        <p:spPr>
          <a:xfrm>
            <a:off x="755650" y="5078412"/>
            <a:ext cx="6046787" cy="4810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3" name="Google Shape;413;p22:notes"/>
          <p:cNvSpPr/>
          <p:nvPr>
            <p:ph idx="2" type="sldImg"/>
          </p:nvPr>
        </p:nvSpPr>
        <p:spPr>
          <a:xfrm>
            <a:off x="217488" y="812800"/>
            <a:ext cx="7121525" cy="4006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:notes"/>
          <p:cNvSpPr txBox="1"/>
          <p:nvPr/>
        </p:nvSpPr>
        <p:spPr>
          <a:xfrm>
            <a:off x="4278312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2:notes"/>
          <p:cNvSpPr/>
          <p:nvPr>
            <p:ph idx="2" type="sldImg"/>
          </p:nvPr>
        </p:nvSpPr>
        <p:spPr>
          <a:xfrm>
            <a:off x="217488" y="812800"/>
            <a:ext cx="7123112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62" name="Google Shape;262;p2:notes"/>
          <p:cNvSpPr txBox="1"/>
          <p:nvPr>
            <p:ph idx="1" type="body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e925f38d67_0_0:notes"/>
          <p:cNvSpPr txBox="1"/>
          <p:nvPr/>
        </p:nvSpPr>
        <p:spPr>
          <a:xfrm>
            <a:off x="4278312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g1e925f38d67_0_0:notes"/>
          <p:cNvSpPr/>
          <p:nvPr>
            <p:ph idx="2" type="sldImg"/>
          </p:nvPr>
        </p:nvSpPr>
        <p:spPr>
          <a:xfrm>
            <a:off x="217488" y="812800"/>
            <a:ext cx="7123200" cy="4008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70" name="Google Shape;270;g1e925f38d67_0_0:notes"/>
          <p:cNvSpPr txBox="1"/>
          <p:nvPr>
            <p:ph idx="1" type="body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e925f38d67_0_79:notes"/>
          <p:cNvSpPr txBox="1"/>
          <p:nvPr/>
        </p:nvSpPr>
        <p:spPr>
          <a:xfrm>
            <a:off x="4278312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g1e925f38d67_0_79:notes"/>
          <p:cNvSpPr/>
          <p:nvPr>
            <p:ph idx="2" type="sldImg"/>
          </p:nvPr>
        </p:nvSpPr>
        <p:spPr>
          <a:xfrm>
            <a:off x="217488" y="812800"/>
            <a:ext cx="7123200" cy="4008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79" name="Google Shape;279;g1e925f38d67_0_79:notes"/>
          <p:cNvSpPr txBox="1"/>
          <p:nvPr>
            <p:ph idx="1" type="body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e925f38d67_0_87:notes"/>
          <p:cNvSpPr txBox="1"/>
          <p:nvPr/>
        </p:nvSpPr>
        <p:spPr>
          <a:xfrm>
            <a:off x="4278312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g1e925f38d67_0_87:notes"/>
          <p:cNvSpPr/>
          <p:nvPr>
            <p:ph idx="2" type="sldImg"/>
          </p:nvPr>
        </p:nvSpPr>
        <p:spPr>
          <a:xfrm>
            <a:off x="217488" y="812800"/>
            <a:ext cx="7123200" cy="4008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91" name="Google Shape;291;g1e925f38d67_0_87:notes"/>
          <p:cNvSpPr txBox="1"/>
          <p:nvPr>
            <p:ph idx="1" type="body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e94bb2e536_0_33:notes"/>
          <p:cNvSpPr txBox="1"/>
          <p:nvPr/>
        </p:nvSpPr>
        <p:spPr>
          <a:xfrm>
            <a:off x="4278312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g1e94bb2e536_0_33:notes"/>
          <p:cNvSpPr/>
          <p:nvPr>
            <p:ph idx="2" type="sldImg"/>
          </p:nvPr>
        </p:nvSpPr>
        <p:spPr>
          <a:xfrm>
            <a:off x="217488" y="812800"/>
            <a:ext cx="7123200" cy="4008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00" name="Google Shape;300;g1e94bb2e536_0_33:notes"/>
          <p:cNvSpPr txBox="1"/>
          <p:nvPr>
            <p:ph idx="1" type="body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e925f38d67_0_95:notes"/>
          <p:cNvSpPr txBox="1"/>
          <p:nvPr/>
        </p:nvSpPr>
        <p:spPr>
          <a:xfrm>
            <a:off x="4278312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g1e925f38d67_0_95:notes"/>
          <p:cNvSpPr/>
          <p:nvPr>
            <p:ph idx="2" type="sldImg"/>
          </p:nvPr>
        </p:nvSpPr>
        <p:spPr>
          <a:xfrm>
            <a:off x="217488" y="812800"/>
            <a:ext cx="7123200" cy="4008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09" name="Google Shape;309;g1e925f38d67_0_95:notes"/>
          <p:cNvSpPr txBox="1"/>
          <p:nvPr>
            <p:ph idx="1" type="body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e925f38d67_0_103:notes"/>
          <p:cNvSpPr txBox="1"/>
          <p:nvPr/>
        </p:nvSpPr>
        <p:spPr>
          <a:xfrm>
            <a:off x="4278312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g1e925f38d67_0_103:notes"/>
          <p:cNvSpPr/>
          <p:nvPr>
            <p:ph idx="2" type="sldImg"/>
          </p:nvPr>
        </p:nvSpPr>
        <p:spPr>
          <a:xfrm>
            <a:off x="217488" y="812800"/>
            <a:ext cx="7123200" cy="4008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18" name="Google Shape;318;g1e925f38d67_0_103:notes"/>
          <p:cNvSpPr txBox="1"/>
          <p:nvPr>
            <p:ph idx="1" type="body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e925f38d67_0_131:notes"/>
          <p:cNvSpPr txBox="1"/>
          <p:nvPr/>
        </p:nvSpPr>
        <p:spPr>
          <a:xfrm>
            <a:off x="4278312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g1e925f38d67_0_131:notes"/>
          <p:cNvSpPr/>
          <p:nvPr>
            <p:ph idx="2" type="sldImg"/>
          </p:nvPr>
        </p:nvSpPr>
        <p:spPr>
          <a:xfrm>
            <a:off x="217488" y="812800"/>
            <a:ext cx="7123200" cy="4008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27" name="Google Shape;327;g1e925f38d67_0_131:notes"/>
          <p:cNvSpPr txBox="1"/>
          <p:nvPr>
            <p:ph idx="1" type="body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objecto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4"/>
          <p:cNvSpPr txBox="1"/>
          <p:nvPr>
            <p:ph type="title"/>
          </p:nvPr>
        </p:nvSpPr>
        <p:spPr>
          <a:xfrm>
            <a:off x="503237" y="225425"/>
            <a:ext cx="9069300" cy="9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24"/>
          <p:cNvSpPr txBox="1"/>
          <p:nvPr>
            <p:ph idx="1" type="body"/>
          </p:nvPr>
        </p:nvSpPr>
        <p:spPr>
          <a:xfrm>
            <a:off x="503237" y="1327150"/>
            <a:ext cx="9069300" cy="3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24"/>
          <p:cNvSpPr txBox="1"/>
          <p:nvPr>
            <p:ph idx="10" type="dt"/>
          </p:nvPr>
        </p:nvSpPr>
        <p:spPr>
          <a:xfrm>
            <a:off x="50323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24"/>
          <p:cNvSpPr txBox="1"/>
          <p:nvPr>
            <p:ph idx="11" type="ftr"/>
          </p:nvPr>
        </p:nvSpPr>
        <p:spPr>
          <a:xfrm>
            <a:off x="3448050" y="5165725"/>
            <a:ext cx="31941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24"/>
          <p:cNvSpPr txBox="1"/>
          <p:nvPr>
            <p:ph idx="12" type="sldNum"/>
          </p:nvPr>
        </p:nvSpPr>
        <p:spPr>
          <a:xfrm>
            <a:off x="722788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Duplo" type="twoObj">
  <p:cSld name="TWO_OBJECT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8"/>
          <p:cNvSpPr txBox="1"/>
          <p:nvPr>
            <p:ph type="title"/>
          </p:nvPr>
        </p:nvSpPr>
        <p:spPr>
          <a:xfrm>
            <a:off x="503237" y="225425"/>
            <a:ext cx="9069300" cy="9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48"/>
          <p:cNvSpPr txBox="1"/>
          <p:nvPr>
            <p:ph idx="1" type="body"/>
          </p:nvPr>
        </p:nvSpPr>
        <p:spPr>
          <a:xfrm>
            <a:off x="503238" y="1327150"/>
            <a:ext cx="4457700" cy="3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48"/>
          <p:cNvSpPr txBox="1"/>
          <p:nvPr>
            <p:ph idx="2" type="body"/>
          </p:nvPr>
        </p:nvSpPr>
        <p:spPr>
          <a:xfrm>
            <a:off x="5113338" y="1327150"/>
            <a:ext cx="4459200" cy="3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48"/>
          <p:cNvSpPr txBox="1"/>
          <p:nvPr>
            <p:ph idx="10" type="dt"/>
          </p:nvPr>
        </p:nvSpPr>
        <p:spPr>
          <a:xfrm>
            <a:off x="50323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48"/>
          <p:cNvSpPr txBox="1"/>
          <p:nvPr>
            <p:ph idx="11" type="ftr"/>
          </p:nvPr>
        </p:nvSpPr>
        <p:spPr>
          <a:xfrm>
            <a:off x="3448050" y="5165725"/>
            <a:ext cx="31941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48"/>
          <p:cNvSpPr txBox="1"/>
          <p:nvPr>
            <p:ph idx="12" type="sldNum"/>
          </p:nvPr>
        </p:nvSpPr>
        <p:spPr>
          <a:xfrm>
            <a:off x="722788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cção" type="secHead">
  <p:cSld name="SECTION_HEADER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9"/>
          <p:cNvSpPr txBox="1"/>
          <p:nvPr>
            <p:ph type="title"/>
          </p:nvPr>
        </p:nvSpPr>
        <p:spPr>
          <a:xfrm>
            <a:off x="796925" y="3643313"/>
            <a:ext cx="8567700" cy="11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Google Shape;80;p49"/>
          <p:cNvSpPr txBox="1"/>
          <p:nvPr>
            <p:ph idx="1" type="body"/>
          </p:nvPr>
        </p:nvSpPr>
        <p:spPr>
          <a:xfrm>
            <a:off x="796925" y="2403475"/>
            <a:ext cx="8567700" cy="12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49"/>
          <p:cNvSpPr txBox="1"/>
          <p:nvPr>
            <p:ph idx="10" type="dt"/>
          </p:nvPr>
        </p:nvSpPr>
        <p:spPr>
          <a:xfrm>
            <a:off x="50323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49"/>
          <p:cNvSpPr txBox="1"/>
          <p:nvPr>
            <p:ph idx="11" type="ftr"/>
          </p:nvPr>
        </p:nvSpPr>
        <p:spPr>
          <a:xfrm>
            <a:off x="3448050" y="5165725"/>
            <a:ext cx="31941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49"/>
          <p:cNvSpPr txBox="1"/>
          <p:nvPr>
            <p:ph idx="12" type="sldNum"/>
          </p:nvPr>
        </p:nvSpPr>
        <p:spPr>
          <a:xfrm>
            <a:off x="722788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o de título" type="title">
  <p:cSld name="TITLE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0"/>
          <p:cNvSpPr txBox="1"/>
          <p:nvPr>
            <p:ph type="ctrTitle"/>
          </p:nvPr>
        </p:nvSpPr>
        <p:spPr>
          <a:xfrm>
            <a:off x="755650" y="1762125"/>
            <a:ext cx="8569200" cy="12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50"/>
          <p:cNvSpPr txBox="1"/>
          <p:nvPr>
            <p:ph idx="1" type="subTitle"/>
          </p:nvPr>
        </p:nvSpPr>
        <p:spPr>
          <a:xfrm>
            <a:off x="1512888" y="3213100"/>
            <a:ext cx="7056300" cy="14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Times New Roman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50"/>
          <p:cNvSpPr txBox="1"/>
          <p:nvPr>
            <p:ph idx="10" type="dt"/>
          </p:nvPr>
        </p:nvSpPr>
        <p:spPr>
          <a:xfrm>
            <a:off x="50323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50"/>
          <p:cNvSpPr txBox="1"/>
          <p:nvPr>
            <p:ph idx="11" type="ftr"/>
          </p:nvPr>
        </p:nvSpPr>
        <p:spPr>
          <a:xfrm>
            <a:off x="3448050" y="5165725"/>
            <a:ext cx="31941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50"/>
          <p:cNvSpPr txBox="1"/>
          <p:nvPr>
            <p:ph idx="12" type="sldNum"/>
          </p:nvPr>
        </p:nvSpPr>
        <p:spPr>
          <a:xfrm>
            <a:off x="722788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objecto" type="obj">
  <p:cSld name="OBJEC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6"/>
          <p:cNvSpPr txBox="1"/>
          <p:nvPr>
            <p:ph type="title"/>
          </p:nvPr>
        </p:nvSpPr>
        <p:spPr>
          <a:xfrm>
            <a:off x="503237" y="225425"/>
            <a:ext cx="9069300" cy="9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Google Shape;98;p26"/>
          <p:cNvSpPr txBox="1"/>
          <p:nvPr>
            <p:ph idx="1" type="body"/>
          </p:nvPr>
        </p:nvSpPr>
        <p:spPr>
          <a:xfrm>
            <a:off x="503237" y="1327150"/>
            <a:ext cx="9069300" cy="3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Google Shape;99;p26"/>
          <p:cNvSpPr txBox="1"/>
          <p:nvPr>
            <p:ph idx="10" type="dt"/>
          </p:nvPr>
        </p:nvSpPr>
        <p:spPr>
          <a:xfrm>
            <a:off x="50323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Google Shape;100;p26"/>
          <p:cNvSpPr txBox="1"/>
          <p:nvPr>
            <p:ph idx="11" type="ftr"/>
          </p:nvPr>
        </p:nvSpPr>
        <p:spPr>
          <a:xfrm>
            <a:off x="3448050" y="5165725"/>
            <a:ext cx="31941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Google Shape;101;p26"/>
          <p:cNvSpPr txBox="1"/>
          <p:nvPr>
            <p:ph idx="12" type="sldNum"/>
          </p:nvPr>
        </p:nvSpPr>
        <p:spPr>
          <a:xfrm>
            <a:off x="722788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squema Personalizado">
  <p:cSld name="Esquema Personalizado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1"/>
          <p:cNvSpPr txBox="1"/>
          <p:nvPr>
            <p:ph type="title"/>
          </p:nvPr>
        </p:nvSpPr>
        <p:spPr>
          <a:xfrm>
            <a:off x="503238" y="225425"/>
            <a:ext cx="9069300" cy="9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Google Shape;104;p51"/>
          <p:cNvSpPr txBox="1"/>
          <p:nvPr>
            <p:ph idx="10" type="dt"/>
          </p:nvPr>
        </p:nvSpPr>
        <p:spPr>
          <a:xfrm>
            <a:off x="50323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" name="Google Shape;105;p51"/>
          <p:cNvSpPr txBox="1"/>
          <p:nvPr>
            <p:ph idx="11" type="ftr"/>
          </p:nvPr>
        </p:nvSpPr>
        <p:spPr>
          <a:xfrm>
            <a:off x="3448050" y="5165725"/>
            <a:ext cx="31941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Google Shape;106;p51"/>
          <p:cNvSpPr txBox="1"/>
          <p:nvPr>
            <p:ph idx="12" type="sldNum"/>
          </p:nvPr>
        </p:nvSpPr>
        <p:spPr>
          <a:xfrm>
            <a:off x="722788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07" name="Google Shape;107;p5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175"/>
            <a:ext cx="9981775" cy="56583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e texto" type="vertTitleAndTx">
  <p:cSld name="VERTICAL_TITLE_AND_VERTICAL_TEX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2"/>
          <p:cNvSpPr txBox="1"/>
          <p:nvPr>
            <p:ph type="title"/>
          </p:nvPr>
        </p:nvSpPr>
        <p:spPr>
          <a:xfrm rot="5400000">
            <a:off x="6244575" y="1286675"/>
            <a:ext cx="4389300" cy="22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Google Shape;110;p52"/>
          <p:cNvSpPr txBox="1"/>
          <p:nvPr>
            <p:ph idx="1" type="body"/>
          </p:nvPr>
        </p:nvSpPr>
        <p:spPr>
          <a:xfrm rot="5400000">
            <a:off x="1633574" y="-904975"/>
            <a:ext cx="4389300" cy="66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Google Shape;111;p52"/>
          <p:cNvSpPr txBox="1"/>
          <p:nvPr>
            <p:ph idx="10" type="dt"/>
          </p:nvPr>
        </p:nvSpPr>
        <p:spPr>
          <a:xfrm>
            <a:off x="50323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2" name="Google Shape;112;p52"/>
          <p:cNvSpPr txBox="1"/>
          <p:nvPr>
            <p:ph idx="11" type="ftr"/>
          </p:nvPr>
        </p:nvSpPr>
        <p:spPr>
          <a:xfrm>
            <a:off x="3448050" y="5165725"/>
            <a:ext cx="31941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3" name="Google Shape;113;p52"/>
          <p:cNvSpPr txBox="1"/>
          <p:nvPr>
            <p:ph idx="12" type="sldNum"/>
          </p:nvPr>
        </p:nvSpPr>
        <p:spPr>
          <a:xfrm>
            <a:off x="722788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3"/>
          <p:cNvSpPr txBox="1"/>
          <p:nvPr>
            <p:ph type="title"/>
          </p:nvPr>
        </p:nvSpPr>
        <p:spPr>
          <a:xfrm>
            <a:off x="503237" y="225425"/>
            <a:ext cx="9069300" cy="9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" name="Google Shape;116;p53"/>
          <p:cNvSpPr txBox="1"/>
          <p:nvPr>
            <p:ph idx="1" type="body"/>
          </p:nvPr>
        </p:nvSpPr>
        <p:spPr>
          <a:xfrm rot="5400000">
            <a:off x="3394124" y="-1563650"/>
            <a:ext cx="3287700" cy="90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Google Shape;117;p53"/>
          <p:cNvSpPr txBox="1"/>
          <p:nvPr>
            <p:ph idx="10" type="dt"/>
          </p:nvPr>
        </p:nvSpPr>
        <p:spPr>
          <a:xfrm>
            <a:off x="50323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Google Shape;118;p53"/>
          <p:cNvSpPr txBox="1"/>
          <p:nvPr>
            <p:ph idx="11" type="ftr"/>
          </p:nvPr>
        </p:nvSpPr>
        <p:spPr>
          <a:xfrm>
            <a:off x="3448050" y="5165725"/>
            <a:ext cx="31941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9" name="Google Shape;119;p53"/>
          <p:cNvSpPr txBox="1"/>
          <p:nvPr>
            <p:ph idx="12" type="sldNum"/>
          </p:nvPr>
        </p:nvSpPr>
        <p:spPr>
          <a:xfrm>
            <a:off x="722788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4"/>
          <p:cNvSpPr txBox="1"/>
          <p:nvPr>
            <p:ph type="title"/>
          </p:nvPr>
        </p:nvSpPr>
        <p:spPr>
          <a:xfrm>
            <a:off x="1976438" y="3968750"/>
            <a:ext cx="60483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2" name="Google Shape;122;p54"/>
          <p:cNvSpPr/>
          <p:nvPr>
            <p:ph idx="2" type="pic"/>
          </p:nvPr>
        </p:nvSpPr>
        <p:spPr>
          <a:xfrm>
            <a:off x="1976438" y="506413"/>
            <a:ext cx="6048300" cy="3402000"/>
          </a:xfrm>
          <a:prstGeom prst="rect">
            <a:avLst/>
          </a:prstGeom>
          <a:noFill/>
          <a:ln>
            <a:noFill/>
          </a:ln>
        </p:spPr>
      </p:sp>
      <p:sp>
        <p:nvSpPr>
          <p:cNvPr id="123" name="Google Shape;123;p54"/>
          <p:cNvSpPr txBox="1"/>
          <p:nvPr>
            <p:ph idx="1" type="body"/>
          </p:nvPr>
        </p:nvSpPr>
        <p:spPr>
          <a:xfrm>
            <a:off x="1976438" y="4438650"/>
            <a:ext cx="6048300" cy="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4" name="Google Shape;124;p54"/>
          <p:cNvSpPr txBox="1"/>
          <p:nvPr>
            <p:ph idx="10" type="dt"/>
          </p:nvPr>
        </p:nvSpPr>
        <p:spPr>
          <a:xfrm>
            <a:off x="50323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5" name="Google Shape;125;p54"/>
          <p:cNvSpPr txBox="1"/>
          <p:nvPr>
            <p:ph idx="11" type="ftr"/>
          </p:nvPr>
        </p:nvSpPr>
        <p:spPr>
          <a:xfrm>
            <a:off x="3448050" y="5165725"/>
            <a:ext cx="31941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6" name="Google Shape;126;p54"/>
          <p:cNvSpPr txBox="1"/>
          <p:nvPr>
            <p:ph idx="12" type="sldNum"/>
          </p:nvPr>
        </p:nvSpPr>
        <p:spPr>
          <a:xfrm>
            <a:off x="722788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5"/>
          <p:cNvSpPr txBox="1"/>
          <p:nvPr>
            <p:ph type="title"/>
          </p:nvPr>
        </p:nvSpPr>
        <p:spPr>
          <a:xfrm>
            <a:off x="504825" y="225425"/>
            <a:ext cx="3316200" cy="96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9" name="Google Shape;129;p55"/>
          <p:cNvSpPr txBox="1"/>
          <p:nvPr>
            <p:ph idx="1" type="body"/>
          </p:nvPr>
        </p:nvSpPr>
        <p:spPr>
          <a:xfrm>
            <a:off x="3941763" y="225425"/>
            <a:ext cx="5635500" cy="48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0" name="Google Shape;130;p55"/>
          <p:cNvSpPr txBox="1"/>
          <p:nvPr>
            <p:ph idx="2" type="body"/>
          </p:nvPr>
        </p:nvSpPr>
        <p:spPr>
          <a:xfrm>
            <a:off x="504825" y="1185863"/>
            <a:ext cx="3316200" cy="38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1" name="Google Shape;131;p55"/>
          <p:cNvSpPr txBox="1"/>
          <p:nvPr>
            <p:ph idx="10" type="dt"/>
          </p:nvPr>
        </p:nvSpPr>
        <p:spPr>
          <a:xfrm>
            <a:off x="50323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2" name="Google Shape;132;p55"/>
          <p:cNvSpPr txBox="1"/>
          <p:nvPr>
            <p:ph idx="11" type="ftr"/>
          </p:nvPr>
        </p:nvSpPr>
        <p:spPr>
          <a:xfrm>
            <a:off x="3448050" y="5165725"/>
            <a:ext cx="31941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3" name="Google Shape;133;p55"/>
          <p:cNvSpPr txBox="1"/>
          <p:nvPr>
            <p:ph idx="12" type="sldNum"/>
          </p:nvPr>
        </p:nvSpPr>
        <p:spPr>
          <a:xfrm>
            <a:off x="722788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6"/>
          <p:cNvSpPr txBox="1"/>
          <p:nvPr>
            <p:ph idx="10" type="dt"/>
          </p:nvPr>
        </p:nvSpPr>
        <p:spPr>
          <a:xfrm>
            <a:off x="50323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6" name="Google Shape;136;p56"/>
          <p:cNvSpPr txBox="1"/>
          <p:nvPr>
            <p:ph idx="11" type="ftr"/>
          </p:nvPr>
        </p:nvSpPr>
        <p:spPr>
          <a:xfrm>
            <a:off x="3448050" y="5165725"/>
            <a:ext cx="31941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7" name="Google Shape;137;p56"/>
          <p:cNvSpPr txBox="1"/>
          <p:nvPr>
            <p:ph idx="12" type="sldNum"/>
          </p:nvPr>
        </p:nvSpPr>
        <p:spPr>
          <a:xfrm>
            <a:off x="722788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squema Personalizado">
  <p:cSld name="Esquema Personalizado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0"/>
          <p:cNvSpPr txBox="1"/>
          <p:nvPr>
            <p:ph type="title"/>
          </p:nvPr>
        </p:nvSpPr>
        <p:spPr>
          <a:xfrm>
            <a:off x="503238" y="225425"/>
            <a:ext cx="9069300" cy="9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40"/>
          <p:cNvSpPr txBox="1"/>
          <p:nvPr>
            <p:ph idx="10" type="dt"/>
          </p:nvPr>
        </p:nvSpPr>
        <p:spPr>
          <a:xfrm>
            <a:off x="50323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40"/>
          <p:cNvSpPr txBox="1"/>
          <p:nvPr>
            <p:ph idx="11" type="ftr"/>
          </p:nvPr>
        </p:nvSpPr>
        <p:spPr>
          <a:xfrm>
            <a:off x="3448050" y="5165725"/>
            <a:ext cx="31941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40"/>
          <p:cNvSpPr txBox="1"/>
          <p:nvPr>
            <p:ph idx="12" type="sldNum"/>
          </p:nvPr>
        </p:nvSpPr>
        <p:spPr>
          <a:xfrm>
            <a:off x="722788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6" name="Google Shape;26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175"/>
            <a:ext cx="10080626" cy="56583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ó título" type="titleOnly">
  <p:cSld name="TITLE_ONLY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7"/>
          <p:cNvSpPr txBox="1"/>
          <p:nvPr>
            <p:ph type="title"/>
          </p:nvPr>
        </p:nvSpPr>
        <p:spPr>
          <a:xfrm>
            <a:off x="503237" y="225425"/>
            <a:ext cx="9069300" cy="9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0" name="Google Shape;140;p57"/>
          <p:cNvSpPr txBox="1"/>
          <p:nvPr>
            <p:ph idx="10" type="dt"/>
          </p:nvPr>
        </p:nvSpPr>
        <p:spPr>
          <a:xfrm>
            <a:off x="50323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1" name="Google Shape;141;p57"/>
          <p:cNvSpPr txBox="1"/>
          <p:nvPr>
            <p:ph idx="11" type="ftr"/>
          </p:nvPr>
        </p:nvSpPr>
        <p:spPr>
          <a:xfrm>
            <a:off x="3448050" y="5165725"/>
            <a:ext cx="31941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2" name="Google Shape;142;p57"/>
          <p:cNvSpPr txBox="1"/>
          <p:nvPr>
            <p:ph idx="12" type="sldNum"/>
          </p:nvPr>
        </p:nvSpPr>
        <p:spPr>
          <a:xfrm>
            <a:off x="722788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8"/>
          <p:cNvSpPr txBox="1"/>
          <p:nvPr>
            <p:ph type="title"/>
          </p:nvPr>
        </p:nvSpPr>
        <p:spPr>
          <a:xfrm>
            <a:off x="504825" y="227013"/>
            <a:ext cx="9072600" cy="9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5" name="Google Shape;145;p58"/>
          <p:cNvSpPr txBox="1"/>
          <p:nvPr>
            <p:ph idx="1" type="body"/>
          </p:nvPr>
        </p:nvSpPr>
        <p:spPr>
          <a:xfrm>
            <a:off x="504825" y="1270000"/>
            <a:ext cx="44529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6" name="Google Shape;146;p58"/>
          <p:cNvSpPr txBox="1"/>
          <p:nvPr>
            <p:ph idx="2" type="body"/>
          </p:nvPr>
        </p:nvSpPr>
        <p:spPr>
          <a:xfrm>
            <a:off x="504825" y="1798638"/>
            <a:ext cx="4452900" cy="32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7" name="Google Shape;147;p58"/>
          <p:cNvSpPr txBox="1"/>
          <p:nvPr>
            <p:ph idx="3" type="body"/>
          </p:nvPr>
        </p:nvSpPr>
        <p:spPr>
          <a:xfrm>
            <a:off x="5121275" y="1270000"/>
            <a:ext cx="44562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8" name="Google Shape;148;p58"/>
          <p:cNvSpPr txBox="1"/>
          <p:nvPr>
            <p:ph idx="4" type="body"/>
          </p:nvPr>
        </p:nvSpPr>
        <p:spPr>
          <a:xfrm>
            <a:off x="5121275" y="1798638"/>
            <a:ext cx="4456200" cy="32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9" name="Google Shape;149;p58"/>
          <p:cNvSpPr txBox="1"/>
          <p:nvPr>
            <p:ph idx="10" type="dt"/>
          </p:nvPr>
        </p:nvSpPr>
        <p:spPr>
          <a:xfrm>
            <a:off x="50323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0" name="Google Shape;150;p58"/>
          <p:cNvSpPr txBox="1"/>
          <p:nvPr>
            <p:ph idx="11" type="ftr"/>
          </p:nvPr>
        </p:nvSpPr>
        <p:spPr>
          <a:xfrm>
            <a:off x="3448050" y="5165725"/>
            <a:ext cx="31941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1" name="Google Shape;151;p58"/>
          <p:cNvSpPr txBox="1"/>
          <p:nvPr>
            <p:ph idx="12" type="sldNum"/>
          </p:nvPr>
        </p:nvSpPr>
        <p:spPr>
          <a:xfrm>
            <a:off x="722788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Duplo" type="twoObj">
  <p:cSld name="TWO_OBJECTS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9"/>
          <p:cNvSpPr txBox="1"/>
          <p:nvPr>
            <p:ph type="title"/>
          </p:nvPr>
        </p:nvSpPr>
        <p:spPr>
          <a:xfrm>
            <a:off x="503237" y="225425"/>
            <a:ext cx="9069300" cy="9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4" name="Google Shape;154;p59"/>
          <p:cNvSpPr txBox="1"/>
          <p:nvPr>
            <p:ph idx="1" type="body"/>
          </p:nvPr>
        </p:nvSpPr>
        <p:spPr>
          <a:xfrm>
            <a:off x="503238" y="1327150"/>
            <a:ext cx="4457700" cy="3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5" name="Google Shape;155;p59"/>
          <p:cNvSpPr txBox="1"/>
          <p:nvPr>
            <p:ph idx="2" type="body"/>
          </p:nvPr>
        </p:nvSpPr>
        <p:spPr>
          <a:xfrm>
            <a:off x="5113338" y="1327150"/>
            <a:ext cx="4459200" cy="3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6" name="Google Shape;156;p59"/>
          <p:cNvSpPr txBox="1"/>
          <p:nvPr>
            <p:ph idx="10" type="dt"/>
          </p:nvPr>
        </p:nvSpPr>
        <p:spPr>
          <a:xfrm>
            <a:off x="50323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7" name="Google Shape;157;p59"/>
          <p:cNvSpPr txBox="1"/>
          <p:nvPr>
            <p:ph idx="11" type="ftr"/>
          </p:nvPr>
        </p:nvSpPr>
        <p:spPr>
          <a:xfrm>
            <a:off x="3448050" y="5165725"/>
            <a:ext cx="31941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8" name="Google Shape;158;p59"/>
          <p:cNvSpPr txBox="1"/>
          <p:nvPr>
            <p:ph idx="12" type="sldNum"/>
          </p:nvPr>
        </p:nvSpPr>
        <p:spPr>
          <a:xfrm>
            <a:off x="722788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cção" type="secHead">
  <p:cSld name="SECTION_HEADER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60"/>
          <p:cNvSpPr txBox="1"/>
          <p:nvPr>
            <p:ph type="title"/>
          </p:nvPr>
        </p:nvSpPr>
        <p:spPr>
          <a:xfrm>
            <a:off x="796925" y="3643313"/>
            <a:ext cx="8567700" cy="11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1" name="Google Shape;161;p60"/>
          <p:cNvSpPr txBox="1"/>
          <p:nvPr>
            <p:ph idx="1" type="body"/>
          </p:nvPr>
        </p:nvSpPr>
        <p:spPr>
          <a:xfrm>
            <a:off x="796925" y="2403475"/>
            <a:ext cx="8567700" cy="12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2" name="Google Shape;162;p60"/>
          <p:cNvSpPr txBox="1"/>
          <p:nvPr>
            <p:ph idx="10" type="dt"/>
          </p:nvPr>
        </p:nvSpPr>
        <p:spPr>
          <a:xfrm>
            <a:off x="50323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3" name="Google Shape;163;p60"/>
          <p:cNvSpPr txBox="1"/>
          <p:nvPr>
            <p:ph idx="11" type="ftr"/>
          </p:nvPr>
        </p:nvSpPr>
        <p:spPr>
          <a:xfrm>
            <a:off x="3448050" y="5165725"/>
            <a:ext cx="31941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4" name="Google Shape;164;p60"/>
          <p:cNvSpPr txBox="1"/>
          <p:nvPr>
            <p:ph idx="12" type="sldNum"/>
          </p:nvPr>
        </p:nvSpPr>
        <p:spPr>
          <a:xfrm>
            <a:off x="722788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o de título" type="title">
  <p:cSld name="TITLE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61"/>
          <p:cNvSpPr txBox="1"/>
          <p:nvPr>
            <p:ph type="ctrTitle"/>
          </p:nvPr>
        </p:nvSpPr>
        <p:spPr>
          <a:xfrm>
            <a:off x="755650" y="1762125"/>
            <a:ext cx="8569200" cy="12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7" name="Google Shape;167;p61"/>
          <p:cNvSpPr txBox="1"/>
          <p:nvPr>
            <p:ph idx="1" type="subTitle"/>
          </p:nvPr>
        </p:nvSpPr>
        <p:spPr>
          <a:xfrm>
            <a:off x="1512888" y="3213100"/>
            <a:ext cx="7056300" cy="14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Times New Roman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8" name="Google Shape;168;p61"/>
          <p:cNvSpPr txBox="1"/>
          <p:nvPr>
            <p:ph idx="10" type="dt"/>
          </p:nvPr>
        </p:nvSpPr>
        <p:spPr>
          <a:xfrm>
            <a:off x="50323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9" name="Google Shape;169;p61"/>
          <p:cNvSpPr txBox="1"/>
          <p:nvPr>
            <p:ph idx="11" type="ftr"/>
          </p:nvPr>
        </p:nvSpPr>
        <p:spPr>
          <a:xfrm>
            <a:off x="3448050" y="5165725"/>
            <a:ext cx="31941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0" name="Google Shape;170;p61"/>
          <p:cNvSpPr txBox="1"/>
          <p:nvPr>
            <p:ph idx="12" type="sldNum"/>
          </p:nvPr>
        </p:nvSpPr>
        <p:spPr>
          <a:xfrm>
            <a:off x="722788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/>
          <p:nvPr>
            <p:ph idx="10" type="dt"/>
          </p:nvPr>
        </p:nvSpPr>
        <p:spPr>
          <a:xfrm>
            <a:off x="503237" y="5165725"/>
            <a:ext cx="2346325" cy="3889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0" name="Google Shape;180;p28"/>
          <p:cNvSpPr txBox="1"/>
          <p:nvPr>
            <p:ph idx="11" type="ftr"/>
          </p:nvPr>
        </p:nvSpPr>
        <p:spPr>
          <a:xfrm>
            <a:off x="3448050" y="5165725"/>
            <a:ext cx="3194050" cy="3889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1" name="Google Shape;181;p28"/>
          <p:cNvSpPr txBox="1"/>
          <p:nvPr>
            <p:ph idx="12" type="sldNum"/>
          </p:nvPr>
        </p:nvSpPr>
        <p:spPr>
          <a:xfrm>
            <a:off x="7227887" y="5165725"/>
            <a:ext cx="2346325" cy="3889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squema Personalizado">
  <p:cSld name="Esquema Personalizado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/>
          <p:nvPr>
            <p:ph type="title"/>
          </p:nvPr>
        </p:nvSpPr>
        <p:spPr>
          <a:xfrm>
            <a:off x="503238" y="225425"/>
            <a:ext cx="9069387" cy="944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4" name="Google Shape;184;p29"/>
          <p:cNvSpPr txBox="1"/>
          <p:nvPr>
            <p:ph idx="10" type="dt"/>
          </p:nvPr>
        </p:nvSpPr>
        <p:spPr>
          <a:xfrm>
            <a:off x="503237" y="5165725"/>
            <a:ext cx="2346325" cy="3889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5" name="Google Shape;185;p29"/>
          <p:cNvSpPr txBox="1"/>
          <p:nvPr>
            <p:ph idx="11" type="ftr"/>
          </p:nvPr>
        </p:nvSpPr>
        <p:spPr>
          <a:xfrm>
            <a:off x="3448050" y="5165725"/>
            <a:ext cx="3194050" cy="3889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6" name="Google Shape;186;p29"/>
          <p:cNvSpPr txBox="1"/>
          <p:nvPr>
            <p:ph idx="12" type="sldNum"/>
          </p:nvPr>
        </p:nvSpPr>
        <p:spPr>
          <a:xfrm>
            <a:off x="7227887" y="5165725"/>
            <a:ext cx="2346325" cy="3889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87" name="Google Shape;187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175"/>
            <a:ext cx="10080625" cy="56583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objecto" type="obj">
  <p:cSld name="OBJECT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/>
          <p:nvPr>
            <p:ph type="title"/>
          </p:nvPr>
        </p:nvSpPr>
        <p:spPr>
          <a:xfrm>
            <a:off x="503237" y="225425"/>
            <a:ext cx="9069387" cy="944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0" name="Google Shape;190;p30"/>
          <p:cNvSpPr txBox="1"/>
          <p:nvPr>
            <p:ph idx="1" type="body"/>
          </p:nvPr>
        </p:nvSpPr>
        <p:spPr>
          <a:xfrm>
            <a:off x="503237" y="1327150"/>
            <a:ext cx="9069387" cy="32877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1" name="Google Shape;191;p30"/>
          <p:cNvSpPr txBox="1"/>
          <p:nvPr>
            <p:ph idx="10" type="dt"/>
          </p:nvPr>
        </p:nvSpPr>
        <p:spPr>
          <a:xfrm>
            <a:off x="503237" y="5165725"/>
            <a:ext cx="2346325" cy="3889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2" name="Google Shape;192;p30"/>
          <p:cNvSpPr txBox="1"/>
          <p:nvPr>
            <p:ph idx="11" type="ftr"/>
          </p:nvPr>
        </p:nvSpPr>
        <p:spPr>
          <a:xfrm>
            <a:off x="3448050" y="5165725"/>
            <a:ext cx="3194050" cy="3889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3" name="Google Shape;193;p30"/>
          <p:cNvSpPr txBox="1"/>
          <p:nvPr>
            <p:ph idx="12" type="sldNum"/>
          </p:nvPr>
        </p:nvSpPr>
        <p:spPr>
          <a:xfrm>
            <a:off x="7227887" y="5165725"/>
            <a:ext cx="2346325" cy="3889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e texto" type="vertTitleAndTx">
  <p:cSld name="VERTICAL_TITLE_AND_VERTICAL_TEXT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/>
          <p:nvPr>
            <p:ph type="title"/>
          </p:nvPr>
        </p:nvSpPr>
        <p:spPr>
          <a:xfrm rot="5400000">
            <a:off x="6244431" y="1286669"/>
            <a:ext cx="4389438" cy="2266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6" name="Google Shape;196;p31"/>
          <p:cNvSpPr txBox="1"/>
          <p:nvPr>
            <p:ph idx="1" type="body"/>
          </p:nvPr>
        </p:nvSpPr>
        <p:spPr>
          <a:xfrm rot="5400000">
            <a:off x="1633537" y="-904875"/>
            <a:ext cx="4389438" cy="66500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7" name="Google Shape;197;p31"/>
          <p:cNvSpPr txBox="1"/>
          <p:nvPr>
            <p:ph idx="10" type="dt"/>
          </p:nvPr>
        </p:nvSpPr>
        <p:spPr>
          <a:xfrm>
            <a:off x="503237" y="5165725"/>
            <a:ext cx="2346325" cy="3889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8" name="Google Shape;198;p31"/>
          <p:cNvSpPr txBox="1"/>
          <p:nvPr>
            <p:ph idx="11" type="ftr"/>
          </p:nvPr>
        </p:nvSpPr>
        <p:spPr>
          <a:xfrm>
            <a:off x="3448050" y="5165725"/>
            <a:ext cx="3194050" cy="3889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9" name="Google Shape;199;p31"/>
          <p:cNvSpPr txBox="1"/>
          <p:nvPr>
            <p:ph idx="12" type="sldNum"/>
          </p:nvPr>
        </p:nvSpPr>
        <p:spPr>
          <a:xfrm>
            <a:off x="7227887" y="5165725"/>
            <a:ext cx="2346325" cy="3889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2"/>
          <p:cNvSpPr txBox="1"/>
          <p:nvPr>
            <p:ph type="title"/>
          </p:nvPr>
        </p:nvSpPr>
        <p:spPr>
          <a:xfrm>
            <a:off x="503237" y="225425"/>
            <a:ext cx="9069387" cy="944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2" name="Google Shape;202;p32"/>
          <p:cNvSpPr txBox="1"/>
          <p:nvPr>
            <p:ph idx="1" type="body"/>
          </p:nvPr>
        </p:nvSpPr>
        <p:spPr>
          <a:xfrm rot="5400000">
            <a:off x="3394075" y="-1563687"/>
            <a:ext cx="3287712" cy="90693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3" name="Google Shape;203;p32"/>
          <p:cNvSpPr txBox="1"/>
          <p:nvPr>
            <p:ph idx="10" type="dt"/>
          </p:nvPr>
        </p:nvSpPr>
        <p:spPr>
          <a:xfrm>
            <a:off x="503237" y="5165725"/>
            <a:ext cx="2346325" cy="3889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4" name="Google Shape;204;p32"/>
          <p:cNvSpPr txBox="1"/>
          <p:nvPr>
            <p:ph idx="11" type="ftr"/>
          </p:nvPr>
        </p:nvSpPr>
        <p:spPr>
          <a:xfrm>
            <a:off x="3448050" y="5165725"/>
            <a:ext cx="3194050" cy="3889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5" name="Google Shape;205;p32"/>
          <p:cNvSpPr txBox="1"/>
          <p:nvPr>
            <p:ph idx="12" type="sldNum"/>
          </p:nvPr>
        </p:nvSpPr>
        <p:spPr>
          <a:xfrm>
            <a:off x="7227887" y="5165725"/>
            <a:ext cx="2346325" cy="3889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1"/>
          <p:cNvSpPr txBox="1"/>
          <p:nvPr>
            <p:ph idx="10" type="dt"/>
          </p:nvPr>
        </p:nvSpPr>
        <p:spPr>
          <a:xfrm>
            <a:off x="50323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41"/>
          <p:cNvSpPr txBox="1"/>
          <p:nvPr>
            <p:ph idx="11" type="ftr"/>
          </p:nvPr>
        </p:nvSpPr>
        <p:spPr>
          <a:xfrm>
            <a:off x="3448050" y="5165725"/>
            <a:ext cx="31941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41"/>
          <p:cNvSpPr txBox="1"/>
          <p:nvPr>
            <p:ph idx="12" type="sldNum"/>
          </p:nvPr>
        </p:nvSpPr>
        <p:spPr>
          <a:xfrm>
            <a:off x="722788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3"/>
          <p:cNvSpPr txBox="1"/>
          <p:nvPr>
            <p:ph type="title"/>
          </p:nvPr>
        </p:nvSpPr>
        <p:spPr>
          <a:xfrm>
            <a:off x="1976438" y="3968750"/>
            <a:ext cx="6048375" cy="46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8" name="Google Shape;208;p33"/>
          <p:cNvSpPr/>
          <p:nvPr>
            <p:ph idx="2" type="pic"/>
          </p:nvPr>
        </p:nvSpPr>
        <p:spPr>
          <a:xfrm>
            <a:off x="1976438" y="506413"/>
            <a:ext cx="6048375" cy="3402012"/>
          </a:xfrm>
          <a:prstGeom prst="rect">
            <a:avLst/>
          </a:prstGeom>
          <a:noFill/>
          <a:ln>
            <a:noFill/>
          </a:ln>
        </p:spPr>
      </p:sp>
      <p:sp>
        <p:nvSpPr>
          <p:cNvPr id="209" name="Google Shape;209;p33"/>
          <p:cNvSpPr txBox="1"/>
          <p:nvPr>
            <p:ph idx="1" type="body"/>
          </p:nvPr>
        </p:nvSpPr>
        <p:spPr>
          <a:xfrm>
            <a:off x="1976438" y="4438650"/>
            <a:ext cx="6048375" cy="6651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0" name="Google Shape;210;p33"/>
          <p:cNvSpPr txBox="1"/>
          <p:nvPr>
            <p:ph idx="10" type="dt"/>
          </p:nvPr>
        </p:nvSpPr>
        <p:spPr>
          <a:xfrm>
            <a:off x="503237" y="5165725"/>
            <a:ext cx="2346325" cy="3889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1" name="Google Shape;211;p33"/>
          <p:cNvSpPr txBox="1"/>
          <p:nvPr>
            <p:ph idx="11" type="ftr"/>
          </p:nvPr>
        </p:nvSpPr>
        <p:spPr>
          <a:xfrm>
            <a:off x="3448050" y="5165725"/>
            <a:ext cx="3194050" cy="3889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2" name="Google Shape;212;p33"/>
          <p:cNvSpPr txBox="1"/>
          <p:nvPr>
            <p:ph idx="12" type="sldNum"/>
          </p:nvPr>
        </p:nvSpPr>
        <p:spPr>
          <a:xfrm>
            <a:off x="7227887" y="5165725"/>
            <a:ext cx="2346325" cy="3889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4"/>
          <p:cNvSpPr txBox="1"/>
          <p:nvPr>
            <p:ph type="title"/>
          </p:nvPr>
        </p:nvSpPr>
        <p:spPr>
          <a:xfrm>
            <a:off x="504825" y="225425"/>
            <a:ext cx="3316288" cy="9604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5" name="Google Shape;215;p34"/>
          <p:cNvSpPr txBox="1"/>
          <p:nvPr>
            <p:ph idx="1" type="body"/>
          </p:nvPr>
        </p:nvSpPr>
        <p:spPr>
          <a:xfrm>
            <a:off x="3941763" y="225425"/>
            <a:ext cx="5635625" cy="4840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6" name="Google Shape;216;p34"/>
          <p:cNvSpPr txBox="1"/>
          <p:nvPr>
            <p:ph idx="2" type="body"/>
          </p:nvPr>
        </p:nvSpPr>
        <p:spPr>
          <a:xfrm>
            <a:off x="504825" y="1185863"/>
            <a:ext cx="3316288" cy="38798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7" name="Google Shape;217;p34"/>
          <p:cNvSpPr txBox="1"/>
          <p:nvPr>
            <p:ph idx="10" type="dt"/>
          </p:nvPr>
        </p:nvSpPr>
        <p:spPr>
          <a:xfrm>
            <a:off x="503237" y="5165725"/>
            <a:ext cx="2346325" cy="3889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8" name="Google Shape;218;p34"/>
          <p:cNvSpPr txBox="1"/>
          <p:nvPr>
            <p:ph idx="11" type="ftr"/>
          </p:nvPr>
        </p:nvSpPr>
        <p:spPr>
          <a:xfrm>
            <a:off x="3448050" y="5165725"/>
            <a:ext cx="3194050" cy="3889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9" name="Google Shape;219;p34"/>
          <p:cNvSpPr txBox="1"/>
          <p:nvPr>
            <p:ph idx="12" type="sldNum"/>
          </p:nvPr>
        </p:nvSpPr>
        <p:spPr>
          <a:xfrm>
            <a:off x="7227887" y="5165725"/>
            <a:ext cx="2346325" cy="3889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ó título" type="titleOnly">
  <p:cSld name="TITLE_ONLY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5"/>
          <p:cNvSpPr txBox="1"/>
          <p:nvPr>
            <p:ph type="title"/>
          </p:nvPr>
        </p:nvSpPr>
        <p:spPr>
          <a:xfrm>
            <a:off x="503237" y="225425"/>
            <a:ext cx="9069387" cy="944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2" name="Google Shape;222;p35"/>
          <p:cNvSpPr txBox="1"/>
          <p:nvPr>
            <p:ph idx="10" type="dt"/>
          </p:nvPr>
        </p:nvSpPr>
        <p:spPr>
          <a:xfrm>
            <a:off x="503237" y="5165725"/>
            <a:ext cx="2346325" cy="3889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3" name="Google Shape;223;p35"/>
          <p:cNvSpPr txBox="1"/>
          <p:nvPr>
            <p:ph idx="11" type="ftr"/>
          </p:nvPr>
        </p:nvSpPr>
        <p:spPr>
          <a:xfrm>
            <a:off x="3448050" y="5165725"/>
            <a:ext cx="3194050" cy="3889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4" name="Google Shape;224;p35"/>
          <p:cNvSpPr txBox="1"/>
          <p:nvPr>
            <p:ph idx="12" type="sldNum"/>
          </p:nvPr>
        </p:nvSpPr>
        <p:spPr>
          <a:xfrm>
            <a:off x="7227887" y="5165725"/>
            <a:ext cx="2346325" cy="3889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6"/>
          <p:cNvSpPr txBox="1"/>
          <p:nvPr>
            <p:ph type="title"/>
          </p:nvPr>
        </p:nvSpPr>
        <p:spPr>
          <a:xfrm>
            <a:off x="504825" y="227013"/>
            <a:ext cx="9072563" cy="944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7" name="Google Shape;227;p36"/>
          <p:cNvSpPr txBox="1"/>
          <p:nvPr>
            <p:ph idx="1" type="body"/>
          </p:nvPr>
        </p:nvSpPr>
        <p:spPr>
          <a:xfrm>
            <a:off x="504825" y="1270000"/>
            <a:ext cx="4452938" cy="5286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8" name="Google Shape;228;p36"/>
          <p:cNvSpPr txBox="1"/>
          <p:nvPr>
            <p:ph idx="2" type="body"/>
          </p:nvPr>
        </p:nvSpPr>
        <p:spPr>
          <a:xfrm>
            <a:off x="504825" y="1798638"/>
            <a:ext cx="4452938" cy="3267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9" name="Google Shape;229;p36"/>
          <p:cNvSpPr txBox="1"/>
          <p:nvPr>
            <p:ph idx="3" type="body"/>
          </p:nvPr>
        </p:nvSpPr>
        <p:spPr>
          <a:xfrm>
            <a:off x="5121275" y="1270000"/>
            <a:ext cx="4456113" cy="5286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0" name="Google Shape;230;p36"/>
          <p:cNvSpPr txBox="1"/>
          <p:nvPr>
            <p:ph idx="4" type="body"/>
          </p:nvPr>
        </p:nvSpPr>
        <p:spPr>
          <a:xfrm>
            <a:off x="5121275" y="1798638"/>
            <a:ext cx="4456113" cy="3267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1" name="Google Shape;231;p36"/>
          <p:cNvSpPr txBox="1"/>
          <p:nvPr>
            <p:ph idx="10" type="dt"/>
          </p:nvPr>
        </p:nvSpPr>
        <p:spPr>
          <a:xfrm>
            <a:off x="503237" y="5165725"/>
            <a:ext cx="2346325" cy="3889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2" name="Google Shape;232;p36"/>
          <p:cNvSpPr txBox="1"/>
          <p:nvPr>
            <p:ph idx="11" type="ftr"/>
          </p:nvPr>
        </p:nvSpPr>
        <p:spPr>
          <a:xfrm>
            <a:off x="3448050" y="5165725"/>
            <a:ext cx="3194050" cy="3889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3" name="Google Shape;233;p36"/>
          <p:cNvSpPr txBox="1"/>
          <p:nvPr>
            <p:ph idx="12" type="sldNum"/>
          </p:nvPr>
        </p:nvSpPr>
        <p:spPr>
          <a:xfrm>
            <a:off x="7227887" y="5165725"/>
            <a:ext cx="2346325" cy="3889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Duplo" type="twoObj">
  <p:cSld name="TWO_OBJECTS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7"/>
          <p:cNvSpPr txBox="1"/>
          <p:nvPr>
            <p:ph type="title"/>
          </p:nvPr>
        </p:nvSpPr>
        <p:spPr>
          <a:xfrm>
            <a:off x="503237" y="225425"/>
            <a:ext cx="9069387" cy="944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6" name="Google Shape;236;p37"/>
          <p:cNvSpPr txBox="1"/>
          <p:nvPr>
            <p:ph idx="1" type="body"/>
          </p:nvPr>
        </p:nvSpPr>
        <p:spPr>
          <a:xfrm>
            <a:off x="503238" y="1327150"/>
            <a:ext cx="4457700" cy="32877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7" name="Google Shape;237;p37"/>
          <p:cNvSpPr txBox="1"/>
          <p:nvPr>
            <p:ph idx="2" type="body"/>
          </p:nvPr>
        </p:nvSpPr>
        <p:spPr>
          <a:xfrm>
            <a:off x="5113338" y="1327150"/>
            <a:ext cx="4459287" cy="32877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8" name="Google Shape;238;p37"/>
          <p:cNvSpPr txBox="1"/>
          <p:nvPr>
            <p:ph idx="10" type="dt"/>
          </p:nvPr>
        </p:nvSpPr>
        <p:spPr>
          <a:xfrm>
            <a:off x="503237" y="5165725"/>
            <a:ext cx="2346325" cy="3889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9" name="Google Shape;239;p37"/>
          <p:cNvSpPr txBox="1"/>
          <p:nvPr>
            <p:ph idx="11" type="ftr"/>
          </p:nvPr>
        </p:nvSpPr>
        <p:spPr>
          <a:xfrm>
            <a:off x="3448050" y="5165725"/>
            <a:ext cx="3194050" cy="3889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0" name="Google Shape;240;p37"/>
          <p:cNvSpPr txBox="1"/>
          <p:nvPr>
            <p:ph idx="12" type="sldNum"/>
          </p:nvPr>
        </p:nvSpPr>
        <p:spPr>
          <a:xfrm>
            <a:off x="7227887" y="5165725"/>
            <a:ext cx="2346325" cy="3889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cção" type="secHead">
  <p:cSld name="SECTION_HEADER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8"/>
          <p:cNvSpPr txBox="1"/>
          <p:nvPr>
            <p:ph type="title"/>
          </p:nvPr>
        </p:nvSpPr>
        <p:spPr>
          <a:xfrm>
            <a:off x="796925" y="3643313"/>
            <a:ext cx="8567738" cy="1127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3" name="Google Shape;243;p38"/>
          <p:cNvSpPr txBox="1"/>
          <p:nvPr>
            <p:ph idx="1" type="body"/>
          </p:nvPr>
        </p:nvSpPr>
        <p:spPr>
          <a:xfrm>
            <a:off x="796925" y="2403475"/>
            <a:ext cx="8567738" cy="12398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4" name="Google Shape;244;p38"/>
          <p:cNvSpPr txBox="1"/>
          <p:nvPr>
            <p:ph idx="10" type="dt"/>
          </p:nvPr>
        </p:nvSpPr>
        <p:spPr>
          <a:xfrm>
            <a:off x="503237" y="5165725"/>
            <a:ext cx="2346325" cy="3889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5" name="Google Shape;245;p38"/>
          <p:cNvSpPr txBox="1"/>
          <p:nvPr>
            <p:ph idx="11" type="ftr"/>
          </p:nvPr>
        </p:nvSpPr>
        <p:spPr>
          <a:xfrm>
            <a:off x="3448050" y="5165725"/>
            <a:ext cx="3194050" cy="3889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6" name="Google Shape;246;p38"/>
          <p:cNvSpPr txBox="1"/>
          <p:nvPr>
            <p:ph idx="12" type="sldNum"/>
          </p:nvPr>
        </p:nvSpPr>
        <p:spPr>
          <a:xfrm>
            <a:off x="7227887" y="5165725"/>
            <a:ext cx="2346325" cy="3889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o de título" type="title">
  <p:cSld name="TITLE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9"/>
          <p:cNvSpPr txBox="1"/>
          <p:nvPr>
            <p:ph type="ctrTitle"/>
          </p:nvPr>
        </p:nvSpPr>
        <p:spPr>
          <a:xfrm>
            <a:off x="755650" y="1762125"/>
            <a:ext cx="8569325" cy="12144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9" name="Google Shape;249;p39"/>
          <p:cNvSpPr txBox="1"/>
          <p:nvPr>
            <p:ph idx="1" type="subTitle"/>
          </p:nvPr>
        </p:nvSpPr>
        <p:spPr>
          <a:xfrm>
            <a:off x="1512888" y="3213100"/>
            <a:ext cx="7056437" cy="14493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Times New Roman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0" name="Google Shape;250;p39"/>
          <p:cNvSpPr txBox="1"/>
          <p:nvPr>
            <p:ph idx="10" type="dt"/>
          </p:nvPr>
        </p:nvSpPr>
        <p:spPr>
          <a:xfrm>
            <a:off x="503237" y="5165725"/>
            <a:ext cx="2346325" cy="3889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1" name="Google Shape;251;p39"/>
          <p:cNvSpPr txBox="1"/>
          <p:nvPr>
            <p:ph idx="11" type="ftr"/>
          </p:nvPr>
        </p:nvSpPr>
        <p:spPr>
          <a:xfrm>
            <a:off x="3448050" y="5165725"/>
            <a:ext cx="3194050" cy="3889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2" name="Google Shape;252;p39"/>
          <p:cNvSpPr txBox="1"/>
          <p:nvPr>
            <p:ph idx="12" type="sldNum"/>
          </p:nvPr>
        </p:nvSpPr>
        <p:spPr>
          <a:xfrm>
            <a:off x="7227887" y="5165725"/>
            <a:ext cx="2346325" cy="3889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e texto" type="vertTitleAndTx">
  <p:cSld name="VERTICAL_TITLE_AND_VERTICAL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2"/>
          <p:cNvSpPr txBox="1"/>
          <p:nvPr>
            <p:ph type="title"/>
          </p:nvPr>
        </p:nvSpPr>
        <p:spPr>
          <a:xfrm rot="5400000">
            <a:off x="6244575" y="1286675"/>
            <a:ext cx="4389300" cy="22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42"/>
          <p:cNvSpPr txBox="1"/>
          <p:nvPr>
            <p:ph idx="1" type="body"/>
          </p:nvPr>
        </p:nvSpPr>
        <p:spPr>
          <a:xfrm rot="5400000">
            <a:off x="1633574" y="-904975"/>
            <a:ext cx="4389300" cy="66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42"/>
          <p:cNvSpPr txBox="1"/>
          <p:nvPr>
            <p:ph idx="10" type="dt"/>
          </p:nvPr>
        </p:nvSpPr>
        <p:spPr>
          <a:xfrm>
            <a:off x="50323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42"/>
          <p:cNvSpPr txBox="1"/>
          <p:nvPr>
            <p:ph idx="11" type="ftr"/>
          </p:nvPr>
        </p:nvSpPr>
        <p:spPr>
          <a:xfrm>
            <a:off x="3448050" y="5165725"/>
            <a:ext cx="31941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42"/>
          <p:cNvSpPr txBox="1"/>
          <p:nvPr>
            <p:ph idx="12" type="sldNum"/>
          </p:nvPr>
        </p:nvSpPr>
        <p:spPr>
          <a:xfrm>
            <a:off x="722788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3"/>
          <p:cNvSpPr txBox="1"/>
          <p:nvPr>
            <p:ph type="title"/>
          </p:nvPr>
        </p:nvSpPr>
        <p:spPr>
          <a:xfrm>
            <a:off x="503237" y="225425"/>
            <a:ext cx="9069300" cy="9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43"/>
          <p:cNvSpPr txBox="1"/>
          <p:nvPr>
            <p:ph idx="1" type="body"/>
          </p:nvPr>
        </p:nvSpPr>
        <p:spPr>
          <a:xfrm rot="5400000">
            <a:off x="3394124" y="-1563650"/>
            <a:ext cx="3287700" cy="90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43"/>
          <p:cNvSpPr txBox="1"/>
          <p:nvPr>
            <p:ph idx="10" type="dt"/>
          </p:nvPr>
        </p:nvSpPr>
        <p:spPr>
          <a:xfrm>
            <a:off x="50323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43"/>
          <p:cNvSpPr txBox="1"/>
          <p:nvPr>
            <p:ph idx="11" type="ftr"/>
          </p:nvPr>
        </p:nvSpPr>
        <p:spPr>
          <a:xfrm>
            <a:off x="3448050" y="5165725"/>
            <a:ext cx="31941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43"/>
          <p:cNvSpPr txBox="1"/>
          <p:nvPr>
            <p:ph idx="12" type="sldNum"/>
          </p:nvPr>
        </p:nvSpPr>
        <p:spPr>
          <a:xfrm>
            <a:off x="722788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4"/>
          <p:cNvSpPr txBox="1"/>
          <p:nvPr>
            <p:ph type="title"/>
          </p:nvPr>
        </p:nvSpPr>
        <p:spPr>
          <a:xfrm>
            <a:off x="1976438" y="3968750"/>
            <a:ext cx="60483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44"/>
          <p:cNvSpPr/>
          <p:nvPr>
            <p:ph idx="2" type="pic"/>
          </p:nvPr>
        </p:nvSpPr>
        <p:spPr>
          <a:xfrm>
            <a:off x="1976438" y="506413"/>
            <a:ext cx="6048300" cy="3402000"/>
          </a:xfrm>
          <a:prstGeom prst="rect">
            <a:avLst/>
          </a:prstGeom>
          <a:noFill/>
          <a:ln>
            <a:noFill/>
          </a:ln>
        </p:spPr>
      </p:sp>
      <p:sp>
        <p:nvSpPr>
          <p:cNvPr id="46" name="Google Shape;46;p44"/>
          <p:cNvSpPr txBox="1"/>
          <p:nvPr>
            <p:ph idx="1" type="body"/>
          </p:nvPr>
        </p:nvSpPr>
        <p:spPr>
          <a:xfrm>
            <a:off x="1976438" y="4438650"/>
            <a:ext cx="6048300" cy="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44"/>
          <p:cNvSpPr txBox="1"/>
          <p:nvPr>
            <p:ph idx="10" type="dt"/>
          </p:nvPr>
        </p:nvSpPr>
        <p:spPr>
          <a:xfrm>
            <a:off x="50323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44"/>
          <p:cNvSpPr txBox="1"/>
          <p:nvPr>
            <p:ph idx="11" type="ftr"/>
          </p:nvPr>
        </p:nvSpPr>
        <p:spPr>
          <a:xfrm>
            <a:off x="3448050" y="5165725"/>
            <a:ext cx="31941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44"/>
          <p:cNvSpPr txBox="1"/>
          <p:nvPr>
            <p:ph idx="12" type="sldNum"/>
          </p:nvPr>
        </p:nvSpPr>
        <p:spPr>
          <a:xfrm>
            <a:off x="722788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5"/>
          <p:cNvSpPr txBox="1"/>
          <p:nvPr>
            <p:ph type="title"/>
          </p:nvPr>
        </p:nvSpPr>
        <p:spPr>
          <a:xfrm>
            <a:off x="504825" y="225425"/>
            <a:ext cx="3316200" cy="96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45"/>
          <p:cNvSpPr txBox="1"/>
          <p:nvPr>
            <p:ph idx="1" type="body"/>
          </p:nvPr>
        </p:nvSpPr>
        <p:spPr>
          <a:xfrm>
            <a:off x="3941763" y="225425"/>
            <a:ext cx="5635500" cy="48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45"/>
          <p:cNvSpPr txBox="1"/>
          <p:nvPr>
            <p:ph idx="2" type="body"/>
          </p:nvPr>
        </p:nvSpPr>
        <p:spPr>
          <a:xfrm>
            <a:off x="504825" y="1185863"/>
            <a:ext cx="3316200" cy="38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45"/>
          <p:cNvSpPr txBox="1"/>
          <p:nvPr>
            <p:ph idx="10" type="dt"/>
          </p:nvPr>
        </p:nvSpPr>
        <p:spPr>
          <a:xfrm>
            <a:off x="50323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45"/>
          <p:cNvSpPr txBox="1"/>
          <p:nvPr>
            <p:ph idx="11" type="ftr"/>
          </p:nvPr>
        </p:nvSpPr>
        <p:spPr>
          <a:xfrm>
            <a:off x="3448050" y="5165725"/>
            <a:ext cx="31941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45"/>
          <p:cNvSpPr txBox="1"/>
          <p:nvPr>
            <p:ph idx="12" type="sldNum"/>
          </p:nvPr>
        </p:nvSpPr>
        <p:spPr>
          <a:xfrm>
            <a:off x="722788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ó título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6"/>
          <p:cNvSpPr txBox="1"/>
          <p:nvPr>
            <p:ph type="title"/>
          </p:nvPr>
        </p:nvSpPr>
        <p:spPr>
          <a:xfrm>
            <a:off x="503237" y="225425"/>
            <a:ext cx="9069300" cy="9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46"/>
          <p:cNvSpPr txBox="1"/>
          <p:nvPr>
            <p:ph idx="10" type="dt"/>
          </p:nvPr>
        </p:nvSpPr>
        <p:spPr>
          <a:xfrm>
            <a:off x="50323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46"/>
          <p:cNvSpPr txBox="1"/>
          <p:nvPr>
            <p:ph idx="11" type="ftr"/>
          </p:nvPr>
        </p:nvSpPr>
        <p:spPr>
          <a:xfrm>
            <a:off x="3448050" y="5165725"/>
            <a:ext cx="31941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46"/>
          <p:cNvSpPr txBox="1"/>
          <p:nvPr>
            <p:ph idx="12" type="sldNum"/>
          </p:nvPr>
        </p:nvSpPr>
        <p:spPr>
          <a:xfrm>
            <a:off x="722788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7"/>
          <p:cNvSpPr txBox="1"/>
          <p:nvPr>
            <p:ph type="title"/>
          </p:nvPr>
        </p:nvSpPr>
        <p:spPr>
          <a:xfrm>
            <a:off x="504825" y="227013"/>
            <a:ext cx="9072600" cy="9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47"/>
          <p:cNvSpPr txBox="1"/>
          <p:nvPr>
            <p:ph idx="1" type="body"/>
          </p:nvPr>
        </p:nvSpPr>
        <p:spPr>
          <a:xfrm>
            <a:off x="504825" y="1270000"/>
            <a:ext cx="44529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47"/>
          <p:cNvSpPr txBox="1"/>
          <p:nvPr>
            <p:ph idx="2" type="body"/>
          </p:nvPr>
        </p:nvSpPr>
        <p:spPr>
          <a:xfrm>
            <a:off x="504825" y="1798638"/>
            <a:ext cx="4452900" cy="32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47"/>
          <p:cNvSpPr txBox="1"/>
          <p:nvPr>
            <p:ph idx="3" type="body"/>
          </p:nvPr>
        </p:nvSpPr>
        <p:spPr>
          <a:xfrm>
            <a:off x="5121275" y="1270000"/>
            <a:ext cx="44562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47"/>
          <p:cNvSpPr txBox="1"/>
          <p:nvPr>
            <p:ph idx="4" type="body"/>
          </p:nvPr>
        </p:nvSpPr>
        <p:spPr>
          <a:xfrm>
            <a:off x="5121275" y="1798638"/>
            <a:ext cx="4456200" cy="32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47"/>
          <p:cNvSpPr txBox="1"/>
          <p:nvPr>
            <p:ph idx="10" type="dt"/>
          </p:nvPr>
        </p:nvSpPr>
        <p:spPr>
          <a:xfrm>
            <a:off x="50323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47"/>
          <p:cNvSpPr txBox="1"/>
          <p:nvPr>
            <p:ph idx="11" type="ftr"/>
          </p:nvPr>
        </p:nvSpPr>
        <p:spPr>
          <a:xfrm>
            <a:off x="3448050" y="5165725"/>
            <a:ext cx="31941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47"/>
          <p:cNvSpPr txBox="1"/>
          <p:nvPr>
            <p:ph idx="12" type="sldNum"/>
          </p:nvPr>
        </p:nvSpPr>
        <p:spPr>
          <a:xfrm>
            <a:off x="722788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35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 txBox="1"/>
          <p:nvPr>
            <p:ph type="title"/>
          </p:nvPr>
        </p:nvSpPr>
        <p:spPr>
          <a:xfrm>
            <a:off x="503237" y="225425"/>
            <a:ext cx="9069300" cy="9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3"/>
          <p:cNvSpPr txBox="1"/>
          <p:nvPr>
            <p:ph idx="1" type="body"/>
          </p:nvPr>
        </p:nvSpPr>
        <p:spPr>
          <a:xfrm>
            <a:off x="503237" y="1327150"/>
            <a:ext cx="9069300" cy="3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3"/>
          <p:cNvSpPr txBox="1"/>
          <p:nvPr>
            <p:ph idx="10" type="dt"/>
          </p:nvPr>
        </p:nvSpPr>
        <p:spPr>
          <a:xfrm>
            <a:off x="50323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3"/>
          <p:cNvSpPr txBox="1"/>
          <p:nvPr>
            <p:ph idx="11" type="ftr"/>
          </p:nvPr>
        </p:nvSpPr>
        <p:spPr>
          <a:xfrm>
            <a:off x="3448050" y="5165725"/>
            <a:ext cx="31941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3"/>
          <p:cNvSpPr txBox="1"/>
          <p:nvPr>
            <p:ph idx="12" type="sldNum"/>
          </p:nvPr>
        </p:nvSpPr>
        <p:spPr>
          <a:xfrm>
            <a:off x="722788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5"/>
          <p:cNvSpPr txBox="1"/>
          <p:nvPr>
            <p:ph type="title"/>
          </p:nvPr>
        </p:nvSpPr>
        <p:spPr>
          <a:xfrm>
            <a:off x="503237" y="225425"/>
            <a:ext cx="9069300" cy="9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25"/>
          <p:cNvSpPr txBox="1"/>
          <p:nvPr>
            <p:ph idx="1" type="body"/>
          </p:nvPr>
        </p:nvSpPr>
        <p:spPr>
          <a:xfrm>
            <a:off x="503237" y="1327150"/>
            <a:ext cx="9069300" cy="3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Google Shape;93;p25"/>
          <p:cNvSpPr txBox="1"/>
          <p:nvPr>
            <p:ph idx="10" type="dt"/>
          </p:nvPr>
        </p:nvSpPr>
        <p:spPr>
          <a:xfrm>
            <a:off x="50323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Google Shape;94;p25"/>
          <p:cNvSpPr txBox="1"/>
          <p:nvPr>
            <p:ph idx="11" type="ftr"/>
          </p:nvPr>
        </p:nvSpPr>
        <p:spPr>
          <a:xfrm>
            <a:off x="3448050" y="5165725"/>
            <a:ext cx="31941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25"/>
          <p:cNvSpPr txBox="1"/>
          <p:nvPr>
            <p:ph idx="12" type="sldNum"/>
          </p:nvPr>
        </p:nvSpPr>
        <p:spPr>
          <a:xfrm>
            <a:off x="722788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g_interna.png" id="172" name="Google Shape;172;p2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1"/>
            <a:ext cx="10080625" cy="5659894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7"/>
          <p:cNvSpPr txBox="1"/>
          <p:nvPr>
            <p:ph type="title"/>
          </p:nvPr>
        </p:nvSpPr>
        <p:spPr>
          <a:xfrm>
            <a:off x="503237" y="225425"/>
            <a:ext cx="9069387" cy="944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4" name="Google Shape;174;p27"/>
          <p:cNvSpPr txBox="1"/>
          <p:nvPr>
            <p:ph idx="1" type="body"/>
          </p:nvPr>
        </p:nvSpPr>
        <p:spPr>
          <a:xfrm>
            <a:off x="503237" y="1327150"/>
            <a:ext cx="9069387" cy="32877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5" name="Google Shape;175;p27"/>
          <p:cNvSpPr txBox="1"/>
          <p:nvPr>
            <p:ph idx="10" type="dt"/>
          </p:nvPr>
        </p:nvSpPr>
        <p:spPr>
          <a:xfrm>
            <a:off x="503237" y="5165725"/>
            <a:ext cx="2346325" cy="3889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6" name="Google Shape;176;p27"/>
          <p:cNvSpPr txBox="1"/>
          <p:nvPr>
            <p:ph idx="11" type="ftr"/>
          </p:nvPr>
        </p:nvSpPr>
        <p:spPr>
          <a:xfrm>
            <a:off x="3448050" y="5165725"/>
            <a:ext cx="3194050" cy="3889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7" name="Google Shape;177;p27"/>
          <p:cNvSpPr txBox="1"/>
          <p:nvPr>
            <p:ph idx="12" type="sldNum"/>
          </p:nvPr>
        </p:nvSpPr>
        <p:spPr>
          <a:xfrm>
            <a:off x="7227887" y="5165725"/>
            <a:ext cx="2346325" cy="3889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"/>
          <p:cNvSpPr txBox="1"/>
          <p:nvPr/>
        </p:nvSpPr>
        <p:spPr>
          <a:xfrm>
            <a:off x="503237" y="3578225"/>
            <a:ext cx="9069300" cy="9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pt-BR" sz="3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 HTML</a:t>
            </a:r>
            <a:endParaRPr b="0" i="0" sz="33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g_interna.png" id="338" name="Google Shape;338;g1e925f38d67_0_1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395" y="1587"/>
            <a:ext cx="9983346" cy="5658307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g1e925f38d67_0_143"/>
          <p:cNvSpPr txBox="1"/>
          <p:nvPr/>
        </p:nvSpPr>
        <p:spPr>
          <a:xfrm>
            <a:off x="647700" y="252400"/>
            <a:ext cx="78924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6262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lang="pt-BR" sz="2000">
                <a:solidFill>
                  <a:srgbClr val="FFFFFF"/>
                </a:solidFill>
              </a:rPr>
              <a:t>HTML</a:t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lt1"/>
                </a:solidFill>
              </a:rPr>
              <a:t>IMAGENS</a:t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g1e925f38d67_0_143"/>
          <p:cNvSpPr txBox="1"/>
          <p:nvPr/>
        </p:nvSpPr>
        <p:spPr>
          <a:xfrm>
            <a:off x="153675" y="1260075"/>
            <a:ext cx="9790200" cy="26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17500" lvl="0" marL="457200" rtl="0" algn="just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>
                <a:solidFill>
                  <a:schemeClr val="dk1"/>
                </a:solidFill>
                <a:highlight>
                  <a:srgbClr val="FFFFFF"/>
                </a:highlight>
              </a:rPr>
              <a:t>As imagens podem melhorar o design e a aparência de uma página da web.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>
                <a:solidFill>
                  <a:schemeClr val="dk1"/>
                </a:solidFill>
                <a:highlight>
                  <a:srgbClr val="FFFFFF"/>
                </a:highlight>
              </a:rPr>
              <a:t>A tag HTML </a:t>
            </a:r>
            <a:r>
              <a:rPr lang="pt-BR">
                <a:solidFill>
                  <a:srgbClr val="DC143C"/>
                </a:solidFill>
                <a:highlight>
                  <a:srgbClr val="FFFFFF"/>
                </a:highlight>
              </a:rPr>
              <a:t>&lt;img&gt; </a:t>
            </a:r>
            <a:r>
              <a:rPr lang="pt-BR">
                <a:solidFill>
                  <a:schemeClr val="dk1"/>
                </a:solidFill>
                <a:highlight>
                  <a:srgbClr val="FFFFFF"/>
                </a:highlight>
              </a:rPr>
              <a:t>é usada para incorporar uma imagem em uma página da web.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>
                <a:solidFill>
                  <a:schemeClr val="dk1"/>
                </a:solidFill>
                <a:highlight>
                  <a:srgbClr val="FFFFFF"/>
                </a:highlight>
              </a:rPr>
              <a:t>As imagens não são tecnicamente inseridas em uma página da web, estão vinculadas a páginas da web. A </a:t>
            </a:r>
            <a:r>
              <a:rPr lang="pt-BR">
                <a:solidFill>
                  <a:srgbClr val="DC143C"/>
                </a:solidFill>
                <a:highlight>
                  <a:srgbClr val="FFFFFF"/>
                </a:highlight>
              </a:rPr>
              <a:t>&lt;img&gt; </a:t>
            </a:r>
            <a:r>
              <a:rPr lang="pt-BR">
                <a:solidFill>
                  <a:schemeClr val="dk1"/>
                </a:solidFill>
                <a:highlight>
                  <a:srgbClr val="FFFFFF"/>
                </a:highlight>
              </a:rPr>
              <a:t>tag cria um espaço de retenção para a imagem referenciada.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>
                <a:solidFill>
                  <a:schemeClr val="dk1"/>
                </a:solidFill>
                <a:highlight>
                  <a:srgbClr val="FFFFFF"/>
                </a:highlight>
              </a:rPr>
              <a:t>A </a:t>
            </a:r>
            <a:r>
              <a:rPr lang="pt-BR">
                <a:solidFill>
                  <a:schemeClr val="dk1"/>
                </a:solidFill>
                <a:highlight>
                  <a:schemeClr val="lt1"/>
                </a:highlight>
              </a:rPr>
              <a:t>tag</a:t>
            </a:r>
            <a:r>
              <a:rPr lang="pt-BR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>
                <a:solidFill>
                  <a:srgbClr val="DC143C"/>
                </a:solidFill>
                <a:highlight>
                  <a:srgbClr val="FFFFFF"/>
                </a:highlight>
              </a:rPr>
              <a:t>&lt;img&gt; </a:t>
            </a:r>
            <a:r>
              <a:rPr lang="pt-BR">
                <a:solidFill>
                  <a:schemeClr val="dk1"/>
                </a:solidFill>
                <a:highlight>
                  <a:srgbClr val="FFFFFF"/>
                </a:highlight>
              </a:rPr>
              <a:t>é vazia, contém apenas atributos e não possui tag de fechamento.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>
                <a:solidFill>
                  <a:schemeClr val="dk1"/>
                </a:solidFill>
                <a:highlight>
                  <a:srgbClr val="FFFFFF"/>
                </a:highlight>
              </a:rPr>
              <a:t>A </a:t>
            </a:r>
            <a:r>
              <a:rPr lang="pt-BR">
                <a:solidFill>
                  <a:schemeClr val="dk1"/>
                </a:solidFill>
                <a:highlight>
                  <a:schemeClr val="lt1"/>
                </a:highlight>
              </a:rPr>
              <a:t>tag</a:t>
            </a:r>
            <a:r>
              <a:rPr lang="pt-BR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>
                <a:solidFill>
                  <a:srgbClr val="DC143C"/>
                </a:solidFill>
                <a:highlight>
                  <a:srgbClr val="FFFFFF"/>
                </a:highlight>
              </a:rPr>
              <a:t>&lt;img&gt; </a:t>
            </a:r>
            <a:r>
              <a:rPr lang="pt-BR">
                <a:solidFill>
                  <a:schemeClr val="dk1"/>
                </a:solidFill>
                <a:highlight>
                  <a:srgbClr val="FFFFFF"/>
                </a:highlight>
              </a:rPr>
              <a:t>tem dois atributos principais: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pt-BR">
                <a:solidFill>
                  <a:schemeClr val="dk1"/>
                </a:solidFill>
                <a:highlight>
                  <a:srgbClr val="FFFFFF"/>
                </a:highlight>
              </a:rPr>
              <a:t>src - Especifica o caminho para a imagem;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pt-BR">
                <a:solidFill>
                  <a:schemeClr val="dk1"/>
                </a:solidFill>
                <a:highlight>
                  <a:srgbClr val="FFFFFF"/>
                </a:highlight>
              </a:rPr>
              <a:t>alt - Especifica um texto alternativo para a imagem (exibido enquanto não renderizado a imagem).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341" name="Google Shape;341;g1e925f38d67_0_143"/>
          <p:cNvSpPr txBox="1"/>
          <p:nvPr/>
        </p:nvSpPr>
        <p:spPr>
          <a:xfrm>
            <a:off x="145225" y="3930425"/>
            <a:ext cx="9790200" cy="8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img</a:t>
            </a:r>
            <a:r>
              <a:rPr lang="pt-BR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src</a:t>
            </a:r>
            <a:r>
              <a:rPr lang="pt-BR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="imagem.jpg"</a:t>
            </a:r>
            <a:r>
              <a:rPr lang="pt-BR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alt</a:t>
            </a:r>
            <a:r>
              <a:rPr lang="pt-BR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="Texto alternativo descrição da imagem"&gt;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g_interna.png" id="347" name="Google Shape;347;g1e925f38d67_0_1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395" y="1587"/>
            <a:ext cx="9983346" cy="5658307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g1e925f38d67_0_167"/>
          <p:cNvSpPr txBox="1"/>
          <p:nvPr/>
        </p:nvSpPr>
        <p:spPr>
          <a:xfrm>
            <a:off x="647700" y="252400"/>
            <a:ext cx="78924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6262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lang="pt-BR" sz="2000">
                <a:solidFill>
                  <a:srgbClr val="FFFFFF"/>
                </a:solidFill>
              </a:rPr>
              <a:t>HTML</a:t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lt1"/>
                </a:solidFill>
              </a:rPr>
              <a:t>LISTAS</a:t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g1e925f38d67_0_167"/>
          <p:cNvSpPr txBox="1"/>
          <p:nvPr/>
        </p:nvSpPr>
        <p:spPr>
          <a:xfrm>
            <a:off x="153675" y="1336275"/>
            <a:ext cx="9790200" cy="26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17500" lvl="0" marL="457200" rtl="0" algn="just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1400"/>
              <a:buChar char="●"/>
            </a:pPr>
            <a:r>
              <a:rPr lang="pt-BR">
                <a:solidFill>
                  <a:schemeClr val="dk1"/>
                </a:solidFill>
                <a:highlight>
                  <a:srgbClr val="FFFFFF"/>
                </a:highlight>
              </a:rPr>
              <a:t>As listas HTML permitem agrupar um conjunto de itens relacionados em listas.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>
                <a:solidFill>
                  <a:schemeClr val="dk1"/>
                </a:solidFill>
                <a:highlight>
                  <a:srgbClr val="FFFFFF"/>
                </a:highlight>
              </a:rPr>
              <a:t>Lista não ordenada: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○"/>
            </a:pPr>
            <a:r>
              <a:rPr lang="pt-BR">
                <a:solidFill>
                  <a:schemeClr val="dk1"/>
                </a:solidFill>
                <a:highlight>
                  <a:srgbClr val="FFFFFF"/>
                </a:highlight>
              </a:rPr>
              <a:t>Uma lista não ordenada começa com a </a:t>
            </a:r>
            <a:r>
              <a:rPr lang="pt-BR">
                <a:solidFill>
                  <a:schemeClr val="dk1"/>
                </a:solidFill>
                <a:highlight>
                  <a:srgbClr val="FFFFFF"/>
                </a:highlight>
              </a:rPr>
              <a:t>tag</a:t>
            </a:r>
            <a:r>
              <a:rPr lang="pt-BR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>
                <a:solidFill>
                  <a:srgbClr val="DC143C"/>
                </a:solidFill>
                <a:highlight>
                  <a:srgbClr val="FFFFFF"/>
                </a:highlight>
              </a:rPr>
              <a:t>&lt;ul&gt;</a:t>
            </a:r>
            <a:r>
              <a:rPr lang="pt-BR">
                <a:solidFill>
                  <a:schemeClr val="dk1"/>
                </a:solidFill>
                <a:highlight>
                  <a:srgbClr val="FFFFFF"/>
                </a:highlight>
              </a:rPr>
              <a:t>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pt-BR">
                <a:solidFill>
                  <a:schemeClr val="dk1"/>
                </a:solidFill>
                <a:highlight>
                  <a:srgbClr val="FFFFFF"/>
                </a:highlight>
              </a:rPr>
              <a:t>Os itens da lista serão marcados com marcadores (pequenos círculos pretos).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>
                <a:solidFill>
                  <a:schemeClr val="dk1"/>
                </a:solidFill>
                <a:highlight>
                  <a:srgbClr val="FFFFFF"/>
                </a:highlight>
              </a:rPr>
              <a:t>Lista ordenada: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pt-BR">
                <a:solidFill>
                  <a:schemeClr val="dk1"/>
                </a:solidFill>
                <a:highlight>
                  <a:srgbClr val="FFFFFF"/>
                </a:highlight>
              </a:rPr>
              <a:t>Uma lista ordenada começa com a tag </a:t>
            </a:r>
            <a:r>
              <a:rPr lang="pt-BR">
                <a:solidFill>
                  <a:srgbClr val="DC143C"/>
                </a:solidFill>
              </a:rPr>
              <a:t>&lt;ol&gt;</a:t>
            </a:r>
            <a:r>
              <a:rPr lang="pt-BR">
                <a:solidFill>
                  <a:schemeClr val="dk1"/>
                </a:solidFill>
                <a:highlight>
                  <a:srgbClr val="FFFFFF"/>
                </a:highlight>
              </a:rPr>
              <a:t>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pt-BR">
                <a:solidFill>
                  <a:schemeClr val="dk1"/>
                </a:solidFill>
                <a:highlight>
                  <a:srgbClr val="FFFFFF"/>
                </a:highlight>
              </a:rPr>
              <a:t>Os itens da lista serão marcados com números por padrão.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●"/>
            </a:pPr>
            <a:r>
              <a:rPr lang="pt-BR">
                <a:solidFill>
                  <a:schemeClr val="dk1"/>
                </a:solidFill>
                <a:highlight>
                  <a:srgbClr val="FFFFFF"/>
                </a:highlight>
              </a:rPr>
              <a:t>Cada item da lista começa com a </a:t>
            </a:r>
            <a:r>
              <a:rPr lang="pt-BR">
                <a:solidFill>
                  <a:schemeClr val="dk1"/>
                </a:solidFill>
                <a:highlight>
                  <a:srgbClr val="FFFFFF"/>
                </a:highlight>
              </a:rPr>
              <a:t>tag</a:t>
            </a:r>
            <a:r>
              <a:rPr lang="pt-BR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>
                <a:solidFill>
                  <a:srgbClr val="DC143C"/>
                </a:solidFill>
                <a:highlight>
                  <a:srgbClr val="FFFFFF"/>
                </a:highlight>
              </a:rPr>
              <a:t>&lt;li&gt;</a:t>
            </a:r>
            <a:r>
              <a:rPr lang="pt-BR">
                <a:solidFill>
                  <a:schemeClr val="dk1"/>
                </a:solidFill>
                <a:highlight>
                  <a:srgbClr val="FFFFFF"/>
                </a:highlight>
              </a:rPr>
              <a:t>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350" name="Google Shape;350;g1e925f38d67_0_167"/>
          <p:cNvSpPr txBox="1"/>
          <p:nvPr/>
        </p:nvSpPr>
        <p:spPr>
          <a:xfrm>
            <a:off x="145225" y="3952351"/>
            <a:ext cx="9790200" cy="9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ul</a:t>
            </a:r>
            <a:r>
              <a:rPr lang="pt-BR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pt-BR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pt-BR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pt-BR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Item 1</a:t>
            </a:r>
            <a:r>
              <a:rPr lang="pt-BR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/li</a:t>
            </a:r>
            <a:r>
              <a:rPr lang="pt-BR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pt-BR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pt-BR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pt-BR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Item 2</a:t>
            </a:r>
            <a:r>
              <a:rPr lang="pt-BR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/li</a:t>
            </a:r>
            <a:r>
              <a:rPr lang="pt-BR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/ul</a:t>
            </a:r>
            <a:r>
              <a:rPr lang="pt-BR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g_interna.png" id="356" name="Google Shape;356;g1e925f38d67_0_1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395" y="1587"/>
            <a:ext cx="9983346" cy="5658307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g1e925f38d67_0_151"/>
          <p:cNvSpPr txBox="1"/>
          <p:nvPr/>
        </p:nvSpPr>
        <p:spPr>
          <a:xfrm>
            <a:off x="647700" y="252400"/>
            <a:ext cx="78924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6262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lang="pt-BR" sz="2000">
                <a:solidFill>
                  <a:srgbClr val="FFFFFF"/>
                </a:solidFill>
              </a:rPr>
              <a:t>HTML</a:t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lt1"/>
                </a:solidFill>
              </a:rPr>
              <a:t>TABELAS</a:t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g1e925f38d67_0_151"/>
          <p:cNvSpPr txBox="1"/>
          <p:nvPr/>
        </p:nvSpPr>
        <p:spPr>
          <a:xfrm>
            <a:off x="153675" y="1031475"/>
            <a:ext cx="97902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17500" lvl="0" marL="457200" rtl="0" algn="just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1400"/>
              <a:buChar char="●"/>
            </a:pPr>
            <a:r>
              <a:rPr lang="pt-BR">
                <a:solidFill>
                  <a:schemeClr val="dk1"/>
                </a:solidFill>
                <a:highlight>
                  <a:srgbClr val="FFFFFF"/>
                </a:highlight>
              </a:rPr>
              <a:t>As tabelas HTML permitem que organizem os dados em linhas e colunas.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>
                <a:solidFill>
                  <a:schemeClr val="dk1"/>
                </a:solidFill>
                <a:highlight>
                  <a:srgbClr val="FFFFFF"/>
                </a:highlight>
              </a:rPr>
              <a:t>Linhas da tabela: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○"/>
            </a:pPr>
            <a:r>
              <a:rPr lang="pt-BR">
                <a:solidFill>
                  <a:schemeClr val="dk1"/>
                </a:solidFill>
                <a:highlight>
                  <a:srgbClr val="FFFFFF"/>
                </a:highlight>
              </a:rPr>
              <a:t>Cada linha da tabela começa com um </a:t>
            </a:r>
            <a:r>
              <a:rPr lang="pt-BR">
                <a:solidFill>
                  <a:srgbClr val="DC143C"/>
                </a:solidFill>
              </a:rPr>
              <a:t>&lt;tr&gt; </a:t>
            </a:r>
            <a:r>
              <a:rPr lang="pt-BR">
                <a:solidFill>
                  <a:schemeClr val="dk1"/>
                </a:solidFill>
                <a:highlight>
                  <a:srgbClr val="FFFFFF"/>
                </a:highlight>
              </a:rPr>
              <a:t>e termina com uma </a:t>
            </a:r>
            <a:r>
              <a:rPr lang="pt-BR">
                <a:solidFill>
                  <a:schemeClr val="dk1"/>
                </a:solidFill>
                <a:highlight>
                  <a:schemeClr val="lt1"/>
                </a:highlight>
              </a:rPr>
              <a:t>tag</a:t>
            </a:r>
            <a:r>
              <a:rPr lang="pt-BR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>
                <a:solidFill>
                  <a:srgbClr val="DC143C"/>
                </a:solidFill>
              </a:rPr>
              <a:t>&lt;/tr&gt;</a:t>
            </a:r>
            <a:r>
              <a:rPr lang="pt-BR">
                <a:solidFill>
                  <a:schemeClr val="dk1"/>
                </a:solidFill>
                <a:highlight>
                  <a:srgbClr val="FFFFFF"/>
                </a:highlight>
              </a:rPr>
              <a:t>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>
                <a:solidFill>
                  <a:schemeClr val="dk1"/>
                </a:solidFill>
                <a:highlight>
                  <a:srgbClr val="FFFFFF"/>
                </a:highlight>
              </a:rPr>
              <a:t>Colunas</a:t>
            </a:r>
            <a:r>
              <a:rPr lang="pt-BR">
                <a:solidFill>
                  <a:schemeClr val="dk1"/>
                </a:solidFill>
                <a:highlight>
                  <a:srgbClr val="FFFFFF"/>
                </a:highlight>
              </a:rPr>
              <a:t> da tabela: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pt-BR">
                <a:solidFill>
                  <a:schemeClr val="dk1"/>
                </a:solidFill>
                <a:highlight>
                  <a:schemeClr val="lt1"/>
                </a:highlight>
              </a:rPr>
              <a:t>Cada título da coluna da tabela é definida por um </a:t>
            </a:r>
            <a:r>
              <a:rPr lang="pt-BR">
                <a:solidFill>
                  <a:srgbClr val="DC143C"/>
                </a:solidFill>
              </a:rPr>
              <a:t>&lt;th&gt; </a:t>
            </a:r>
            <a:r>
              <a:rPr lang="pt-BR">
                <a:solidFill>
                  <a:schemeClr val="dk1"/>
                </a:solidFill>
                <a:highlight>
                  <a:schemeClr val="lt1"/>
                </a:highlight>
              </a:rPr>
              <a:t>e uma tag </a:t>
            </a:r>
            <a:r>
              <a:rPr lang="pt-BR">
                <a:solidFill>
                  <a:srgbClr val="DC143C"/>
                </a:solidFill>
              </a:rPr>
              <a:t>&lt;/th&gt; </a:t>
            </a:r>
            <a:r>
              <a:rPr lang="pt-BR">
                <a:solidFill>
                  <a:schemeClr val="dk1"/>
                </a:solidFill>
                <a:highlight>
                  <a:schemeClr val="lt1"/>
                </a:highlight>
              </a:rPr>
              <a:t>dentro da linha.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○"/>
            </a:pPr>
            <a:r>
              <a:rPr lang="pt-BR">
                <a:solidFill>
                  <a:schemeClr val="dk1"/>
                </a:solidFill>
                <a:highlight>
                  <a:srgbClr val="FFFFFF"/>
                </a:highlight>
              </a:rPr>
              <a:t>Cada coluna de conteúdo da tabela é definida por um </a:t>
            </a:r>
            <a:r>
              <a:rPr lang="pt-BR">
                <a:solidFill>
                  <a:srgbClr val="DC143C"/>
                </a:solidFill>
              </a:rPr>
              <a:t>&lt;td&gt; </a:t>
            </a:r>
            <a:r>
              <a:rPr lang="pt-BR">
                <a:solidFill>
                  <a:schemeClr val="dk1"/>
                </a:solidFill>
                <a:highlight>
                  <a:srgbClr val="FFFFFF"/>
                </a:highlight>
              </a:rPr>
              <a:t>e uma </a:t>
            </a:r>
            <a:r>
              <a:rPr lang="pt-BR">
                <a:solidFill>
                  <a:schemeClr val="dk1"/>
                </a:solidFill>
                <a:highlight>
                  <a:schemeClr val="lt1"/>
                </a:highlight>
              </a:rPr>
              <a:t>tag</a:t>
            </a:r>
            <a:r>
              <a:rPr lang="pt-BR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>
                <a:solidFill>
                  <a:srgbClr val="DC143C"/>
                </a:solidFill>
              </a:rPr>
              <a:t>&lt;/td&gt; </a:t>
            </a:r>
            <a:r>
              <a:rPr lang="pt-BR">
                <a:solidFill>
                  <a:schemeClr val="dk1"/>
                </a:solidFill>
                <a:highlight>
                  <a:srgbClr val="FFFFFF"/>
                </a:highlight>
              </a:rPr>
              <a:t>dentro da linha.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359" name="Google Shape;359;g1e925f38d67_0_151"/>
          <p:cNvSpPr txBox="1"/>
          <p:nvPr/>
        </p:nvSpPr>
        <p:spPr>
          <a:xfrm>
            <a:off x="145213" y="2970975"/>
            <a:ext cx="9790200" cy="20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15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table</a:t>
            </a:r>
            <a:r>
              <a:rPr lang="pt-BR" sz="115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150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pt-BR" sz="115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15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tr</a:t>
            </a:r>
            <a:r>
              <a:rPr lang="pt-BR" sz="115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150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115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15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th</a:t>
            </a:r>
            <a:r>
              <a:rPr lang="pt-BR" sz="115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Título Coluna 1</a:t>
            </a:r>
            <a:r>
              <a:rPr lang="pt-BR" sz="115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15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/th</a:t>
            </a:r>
            <a:r>
              <a:rPr lang="pt-BR" sz="115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150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115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15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th</a:t>
            </a:r>
            <a:r>
              <a:rPr lang="pt-BR" sz="115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Título Coluna 2</a:t>
            </a:r>
            <a:r>
              <a:rPr lang="pt-BR" sz="115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15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/th</a:t>
            </a:r>
            <a:r>
              <a:rPr lang="pt-BR" sz="115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150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pt-BR" sz="115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15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/tr</a:t>
            </a:r>
            <a:r>
              <a:rPr lang="pt-BR" sz="115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150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pt-BR" sz="115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15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tr</a:t>
            </a:r>
            <a:r>
              <a:rPr lang="pt-BR" sz="115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150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115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15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td</a:t>
            </a:r>
            <a:r>
              <a:rPr lang="pt-BR" sz="115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Conteúdo Coluna 1</a:t>
            </a:r>
            <a:r>
              <a:rPr lang="pt-BR" sz="115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15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/td</a:t>
            </a:r>
            <a:r>
              <a:rPr lang="pt-BR" sz="115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150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115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15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td</a:t>
            </a:r>
            <a:r>
              <a:rPr lang="pt-BR" sz="115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Conteúdo Coluna 2</a:t>
            </a:r>
            <a:r>
              <a:rPr lang="pt-BR" sz="115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15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/td</a:t>
            </a:r>
            <a:r>
              <a:rPr lang="pt-BR" sz="115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150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pt-BR" sz="115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15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/tr</a:t>
            </a:r>
            <a:r>
              <a:rPr lang="pt-BR" sz="115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150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15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/table</a:t>
            </a:r>
            <a:r>
              <a:rPr lang="pt-BR" sz="115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g_interna.png" id="365" name="Google Shape;365;g1e94bb2e536_0_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395" y="1587"/>
            <a:ext cx="9983346" cy="5658307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g1e94bb2e536_0_45"/>
          <p:cNvSpPr txBox="1"/>
          <p:nvPr/>
        </p:nvSpPr>
        <p:spPr>
          <a:xfrm>
            <a:off x="647700" y="252400"/>
            <a:ext cx="78924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6262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lang="pt-BR" sz="2000">
                <a:solidFill>
                  <a:srgbClr val="FFFFFF"/>
                </a:solidFill>
              </a:rPr>
              <a:t>HTML</a:t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lt1"/>
                </a:solidFill>
              </a:rPr>
              <a:t>DIV</a:t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g1e94bb2e536_0_45"/>
          <p:cNvSpPr txBox="1"/>
          <p:nvPr/>
        </p:nvSpPr>
        <p:spPr>
          <a:xfrm>
            <a:off x="153675" y="1336275"/>
            <a:ext cx="9790200" cy="15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>
                <a:solidFill>
                  <a:schemeClr val="dk1"/>
                </a:solidFill>
                <a:highlight>
                  <a:srgbClr val="FFFFFF"/>
                </a:highlight>
              </a:rPr>
              <a:t>A </a:t>
            </a:r>
            <a:r>
              <a:rPr lang="pt-BR">
                <a:solidFill>
                  <a:schemeClr val="dk1"/>
                </a:solidFill>
                <a:highlight>
                  <a:srgbClr val="FFFFFF"/>
                </a:highlight>
              </a:rPr>
              <a:t>tag</a:t>
            </a:r>
            <a:r>
              <a:rPr lang="pt-BR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>
                <a:solidFill>
                  <a:srgbClr val="DC143C"/>
                </a:solidFill>
                <a:highlight>
                  <a:srgbClr val="FFFFFF"/>
                </a:highlight>
              </a:rPr>
              <a:t>&lt;div&gt;</a:t>
            </a:r>
            <a:r>
              <a:rPr lang="pt-BR">
                <a:solidFill>
                  <a:schemeClr val="dk1"/>
                </a:solidFill>
                <a:highlight>
                  <a:srgbClr val="FFFFFF"/>
                </a:highlight>
              </a:rPr>
              <a:t> define uma divisão ou seção em um documento HTML.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>
                <a:solidFill>
                  <a:schemeClr val="dk1"/>
                </a:solidFill>
                <a:highlight>
                  <a:srgbClr val="FFFFFF"/>
                </a:highlight>
              </a:rPr>
              <a:t>A </a:t>
            </a:r>
            <a:r>
              <a:rPr lang="pt-BR">
                <a:solidFill>
                  <a:schemeClr val="dk1"/>
                </a:solidFill>
                <a:highlight>
                  <a:srgbClr val="FFFFFF"/>
                </a:highlight>
              </a:rPr>
              <a:t>tag</a:t>
            </a:r>
            <a:r>
              <a:rPr lang="pt-BR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>
                <a:solidFill>
                  <a:srgbClr val="DC143C"/>
                </a:solidFill>
                <a:highlight>
                  <a:srgbClr val="FFFFFF"/>
                </a:highlight>
              </a:rPr>
              <a:t>&lt;div&gt;</a:t>
            </a:r>
            <a:r>
              <a:rPr lang="pt-BR">
                <a:solidFill>
                  <a:schemeClr val="dk1"/>
                </a:solidFill>
                <a:highlight>
                  <a:srgbClr val="FFFFFF"/>
                </a:highlight>
              </a:rPr>
              <a:t> é usada como um contêiner para elementos HTML – que são então estilizados com CSS ou manipulados em comportamentos JavaScript.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>
                <a:solidFill>
                  <a:schemeClr val="dk1"/>
                </a:solidFill>
                <a:highlight>
                  <a:srgbClr val="FFFFFF"/>
                </a:highlight>
              </a:rPr>
              <a:t>A </a:t>
            </a:r>
            <a:r>
              <a:rPr lang="pt-BR">
                <a:solidFill>
                  <a:schemeClr val="dk1"/>
                </a:solidFill>
                <a:highlight>
                  <a:srgbClr val="FFFFFF"/>
                </a:highlight>
              </a:rPr>
              <a:t>tag</a:t>
            </a:r>
            <a:r>
              <a:rPr lang="pt-BR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>
                <a:solidFill>
                  <a:srgbClr val="DC143C"/>
                </a:solidFill>
                <a:highlight>
                  <a:srgbClr val="FFFFFF"/>
                </a:highlight>
              </a:rPr>
              <a:t>&lt;div&gt;</a:t>
            </a:r>
            <a:r>
              <a:rPr lang="pt-BR">
                <a:solidFill>
                  <a:schemeClr val="dk1"/>
                </a:solidFill>
                <a:highlight>
                  <a:srgbClr val="FFFFFF"/>
                </a:highlight>
              </a:rPr>
              <a:t> é facilmente estilizada usando o atributo class ou id.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>
                <a:solidFill>
                  <a:schemeClr val="dk1"/>
                </a:solidFill>
                <a:highlight>
                  <a:srgbClr val="FFFFFF"/>
                </a:highlight>
              </a:rPr>
              <a:t>Qualquer tipo de conteúdo pode ser colocado dentro da </a:t>
            </a:r>
            <a:r>
              <a:rPr lang="pt-BR">
                <a:solidFill>
                  <a:schemeClr val="dk1"/>
                </a:solidFill>
                <a:highlight>
                  <a:srgbClr val="FFFFFF"/>
                </a:highlight>
              </a:rPr>
              <a:t>tag</a:t>
            </a:r>
            <a:r>
              <a:rPr lang="pt-BR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>
                <a:solidFill>
                  <a:srgbClr val="DC143C"/>
                </a:solidFill>
                <a:highlight>
                  <a:srgbClr val="FFFFFF"/>
                </a:highlight>
              </a:rPr>
              <a:t>&lt;div&gt;</a:t>
            </a:r>
            <a:r>
              <a:rPr lang="pt-BR">
                <a:solidFill>
                  <a:schemeClr val="dk1"/>
                </a:solidFill>
                <a:highlight>
                  <a:srgbClr val="FFFFFF"/>
                </a:highlight>
              </a:rPr>
              <a:t>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>
                <a:solidFill>
                  <a:schemeClr val="dk1"/>
                </a:solidFill>
                <a:highlight>
                  <a:srgbClr val="FFFFFF"/>
                </a:highlight>
              </a:rPr>
              <a:t>Por padrão, os navegadores sempre colocam uma quebra de linha antes e depois do </a:t>
            </a:r>
            <a:r>
              <a:rPr lang="pt-BR">
                <a:solidFill>
                  <a:schemeClr val="dk1"/>
                </a:solidFill>
                <a:highlight>
                  <a:srgbClr val="FFFFFF"/>
                </a:highlight>
              </a:rPr>
              <a:t>elemento</a:t>
            </a:r>
            <a:r>
              <a:rPr lang="pt-BR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>
                <a:solidFill>
                  <a:srgbClr val="DC143C"/>
                </a:solidFill>
                <a:highlight>
                  <a:srgbClr val="FFFFFF"/>
                </a:highlight>
              </a:rPr>
              <a:t>&lt;div&gt;</a:t>
            </a:r>
            <a:r>
              <a:rPr lang="pt-BR">
                <a:solidFill>
                  <a:schemeClr val="dk1"/>
                </a:solidFill>
                <a:highlight>
                  <a:srgbClr val="FFFFFF"/>
                </a:highlight>
              </a:rPr>
              <a:t>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368" name="Google Shape;368;g1e94bb2e536_0_45"/>
          <p:cNvSpPr txBox="1"/>
          <p:nvPr/>
        </p:nvSpPr>
        <p:spPr>
          <a:xfrm>
            <a:off x="153675" y="3097950"/>
            <a:ext cx="9790200" cy="16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6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pt-BR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class</a:t>
            </a:r>
            <a:r>
              <a:rPr lang="pt-BR" sz="16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="container"&gt;</a:t>
            </a:r>
            <a:endParaRPr sz="1600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pt-BR" sz="16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6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lang="pt-BR" sz="16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pt-BR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Conteúdo do Cabeçalho.</a:t>
            </a:r>
            <a:r>
              <a:rPr lang="pt-BR" sz="16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6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/h1</a:t>
            </a:r>
            <a:r>
              <a:rPr lang="pt-BR" sz="16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600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pt-BR" sz="16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6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pt-BR" sz="16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pt-BR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Conteúdo do parágrafo.</a:t>
            </a:r>
            <a:r>
              <a:rPr lang="pt-BR" sz="16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6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/p</a:t>
            </a:r>
            <a:r>
              <a:rPr lang="pt-BR" sz="16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600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6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/div</a:t>
            </a:r>
            <a:r>
              <a:rPr lang="pt-BR" sz="16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g_interna.png" id="374" name="Google Shape;374;g30c588588ca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395" y="1587"/>
            <a:ext cx="9983346" cy="5658307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g30c588588ca_0_0"/>
          <p:cNvSpPr txBox="1"/>
          <p:nvPr/>
        </p:nvSpPr>
        <p:spPr>
          <a:xfrm>
            <a:off x="647700" y="252400"/>
            <a:ext cx="78924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6262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rgbClr val="FFFFFF"/>
                </a:solidFill>
              </a:rPr>
              <a:t>EXERCÍCIOS</a:t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g30c588588ca_0_0"/>
          <p:cNvSpPr txBox="1"/>
          <p:nvPr/>
        </p:nvSpPr>
        <p:spPr>
          <a:xfrm>
            <a:off x="153675" y="1336275"/>
            <a:ext cx="9790200" cy="33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Lista de Exercícios 1</a:t>
            </a:r>
            <a:endParaRPr sz="30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g_interna.png" id="382" name="Google Shape;382;g1e925f38d67_0_1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395" y="1587"/>
            <a:ext cx="9983346" cy="5658307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g1e925f38d67_0_175"/>
          <p:cNvSpPr txBox="1"/>
          <p:nvPr/>
        </p:nvSpPr>
        <p:spPr>
          <a:xfrm>
            <a:off x="647700" y="252400"/>
            <a:ext cx="78924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6262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lang="pt-BR" sz="2000">
                <a:solidFill>
                  <a:srgbClr val="FFFFFF"/>
                </a:solidFill>
              </a:rPr>
              <a:t>HTML</a:t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lt1"/>
                </a:solidFill>
              </a:rPr>
              <a:t>FORMULÁRIOS</a:t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g1e925f38d67_0_175"/>
          <p:cNvSpPr txBox="1"/>
          <p:nvPr/>
        </p:nvSpPr>
        <p:spPr>
          <a:xfrm>
            <a:off x="153675" y="1336275"/>
            <a:ext cx="9790200" cy="36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23850" lvl="0" marL="457200" rtl="0" algn="just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1500"/>
              <a:buChar char="●"/>
            </a:pPr>
            <a:r>
              <a:rPr lang="pt-BR" sz="1500">
                <a:solidFill>
                  <a:schemeClr val="dk1"/>
                </a:solidFill>
                <a:highlight>
                  <a:srgbClr val="FFFFFF"/>
                </a:highlight>
              </a:rPr>
              <a:t>Um formulário HTML é usado para coletar a entrada de dados do usuário.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>
                <a:solidFill>
                  <a:schemeClr val="dk1"/>
                </a:solidFill>
                <a:highlight>
                  <a:srgbClr val="FFFFFF"/>
                </a:highlight>
              </a:rPr>
              <a:t>Esses dados informados pelo usuário geralmente são enviados a um servidor para processamento.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pt-BR" sz="1500">
                <a:solidFill>
                  <a:schemeClr val="dk1"/>
                </a:solidFill>
                <a:highlight>
                  <a:srgbClr val="FFFFFF"/>
                </a:highlight>
              </a:rPr>
              <a:t>O elemento HTML </a:t>
            </a:r>
            <a:r>
              <a:rPr lang="pt-BR" sz="1500">
                <a:solidFill>
                  <a:srgbClr val="DC143C"/>
                </a:solidFill>
              </a:rPr>
              <a:t>&lt;form&gt; </a:t>
            </a:r>
            <a:r>
              <a:rPr lang="pt-BR" sz="1500">
                <a:solidFill>
                  <a:schemeClr val="dk1"/>
                </a:solidFill>
                <a:highlight>
                  <a:srgbClr val="FFFFFF"/>
                </a:highlight>
              </a:rPr>
              <a:t>é usado para criar um formulário HTML.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pt-BR" sz="1500">
                <a:solidFill>
                  <a:schemeClr val="dk1"/>
                </a:solidFill>
                <a:highlight>
                  <a:srgbClr val="FFFFFF"/>
                </a:highlight>
              </a:rPr>
              <a:t>Atributos principais do formulário HTML: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238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pt-BR" sz="1500">
                <a:solidFill>
                  <a:schemeClr val="dk1"/>
                </a:solidFill>
                <a:highlight>
                  <a:srgbClr val="FFFFFF"/>
                </a:highlight>
              </a:rPr>
              <a:t>O </a:t>
            </a:r>
            <a:r>
              <a:rPr lang="pt-BR" sz="1500">
                <a:solidFill>
                  <a:schemeClr val="dk1"/>
                </a:solidFill>
                <a:highlight>
                  <a:srgbClr val="FFFFFF"/>
                </a:highlight>
              </a:rPr>
              <a:t>atributo</a:t>
            </a:r>
            <a:r>
              <a:rPr lang="pt-BR" sz="15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1500">
                <a:solidFill>
                  <a:srgbClr val="DC143C"/>
                </a:solidFill>
              </a:rPr>
              <a:t>action</a:t>
            </a:r>
            <a:r>
              <a:rPr lang="pt-BR" sz="1500">
                <a:solidFill>
                  <a:schemeClr val="dk1"/>
                </a:solidFill>
                <a:highlight>
                  <a:srgbClr val="FFFFFF"/>
                </a:highlight>
              </a:rPr>
              <a:t> define o nome do arquivo no servidor em que as informações serão enviadas quando o usuário clica no botão de submit.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238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Verdana"/>
              <a:buChar char="○"/>
            </a:pPr>
            <a:r>
              <a:rPr lang="pt-BR" sz="1500">
                <a:solidFill>
                  <a:schemeClr val="dk1"/>
                </a:solidFill>
                <a:highlight>
                  <a:srgbClr val="FFFFFF"/>
                </a:highlight>
              </a:rPr>
              <a:t>O </a:t>
            </a:r>
            <a:r>
              <a:rPr lang="pt-BR" sz="1500">
                <a:solidFill>
                  <a:schemeClr val="dk1"/>
                </a:solidFill>
                <a:highlight>
                  <a:srgbClr val="FFFFFF"/>
                </a:highlight>
              </a:rPr>
              <a:t>atributo</a:t>
            </a:r>
            <a:r>
              <a:rPr lang="pt-BR" sz="15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1500">
                <a:solidFill>
                  <a:srgbClr val="DC143C"/>
                </a:solidFill>
                <a:highlight>
                  <a:srgbClr val="FFFFFF"/>
                </a:highlight>
              </a:rPr>
              <a:t>method</a:t>
            </a:r>
            <a:r>
              <a:rPr lang="pt-BR" sz="1500">
                <a:solidFill>
                  <a:schemeClr val="dk1"/>
                </a:solidFill>
                <a:highlight>
                  <a:srgbClr val="FFFFFF"/>
                </a:highlight>
              </a:rPr>
              <a:t> especifica o método HTTP a ser usado ao enviar os dados do formulário: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23850" lvl="2" marL="1371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Verdana"/>
              <a:buChar char="■"/>
            </a:pPr>
            <a:r>
              <a:rPr lang="pt-BR" sz="1500">
                <a:solidFill>
                  <a:schemeClr val="dk1"/>
                </a:solidFill>
                <a:highlight>
                  <a:srgbClr val="FFFFFF"/>
                </a:highlight>
              </a:rPr>
              <a:t>GET (</a:t>
            </a:r>
            <a:r>
              <a:rPr lang="pt-BR" sz="1500">
                <a:solidFill>
                  <a:srgbClr val="DC143C"/>
                </a:solidFill>
                <a:highlight>
                  <a:srgbClr val="FFFFFF"/>
                </a:highlight>
              </a:rPr>
              <a:t>method="get"</a:t>
            </a:r>
            <a:r>
              <a:rPr lang="pt-BR" sz="1500">
                <a:solidFill>
                  <a:schemeClr val="dk1"/>
                </a:solidFill>
                <a:highlight>
                  <a:srgbClr val="FFFFFF"/>
                </a:highlight>
              </a:rPr>
              <a:t>): Os dados do formulário serão enviados visivelmente como variáveis ​​​​na composição da URL (Query String - Name x Value);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23850" lvl="2" marL="1371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Verdana"/>
              <a:buChar char="■"/>
            </a:pPr>
            <a:r>
              <a:rPr lang="pt-BR" sz="1500">
                <a:solidFill>
                  <a:schemeClr val="dk1"/>
                </a:solidFill>
                <a:highlight>
                  <a:srgbClr val="FFFFFF"/>
                </a:highlight>
              </a:rPr>
              <a:t>POST </a:t>
            </a:r>
            <a:r>
              <a:rPr lang="pt-BR" sz="150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lang="pt-BR" sz="1500">
                <a:solidFill>
                  <a:srgbClr val="DC143C"/>
                </a:solidFill>
                <a:highlight>
                  <a:srgbClr val="FFFFFF"/>
                </a:highlight>
              </a:rPr>
              <a:t>method="post"</a:t>
            </a:r>
            <a:r>
              <a:rPr lang="pt-BR" sz="150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r>
              <a:rPr lang="pt-BR" sz="1500">
                <a:solidFill>
                  <a:schemeClr val="dk1"/>
                </a:solidFill>
                <a:highlight>
                  <a:srgbClr val="FFFFFF"/>
                </a:highlight>
              </a:rPr>
              <a:t>: Os dados do formulário serão enviados no corpo da requisição HTTP. I</a:t>
            </a:r>
            <a:r>
              <a:rPr lang="pt-BR" sz="1500">
                <a:solidFill>
                  <a:schemeClr val="dk1"/>
                </a:solidFill>
                <a:highlight>
                  <a:srgbClr val="FFFFFF"/>
                </a:highlight>
              </a:rPr>
              <a:t>ndicado para formulários com dados sensíveis como de login que irá conter o campo de senha.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1e94bb2e536_0_7"/>
          <p:cNvSpPr txBox="1"/>
          <p:nvPr/>
        </p:nvSpPr>
        <p:spPr>
          <a:xfrm>
            <a:off x="145225" y="4125150"/>
            <a:ext cx="9790200" cy="7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label</a:t>
            </a:r>
            <a:r>
              <a:rPr lang="pt-BR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for</a:t>
            </a:r>
            <a:r>
              <a:rPr lang="pt-BR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="nome"&gt;</a:t>
            </a:r>
            <a:r>
              <a:rPr lang="pt-BR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Nome:</a:t>
            </a:r>
            <a:r>
              <a:rPr lang="pt-BR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/label</a:t>
            </a:r>
            <a:r>
              <a:rPr lang="pt-BR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pt-BR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type</a:t>
            </a:r>
            <a:r>
              <a:rPr lang="pt-BR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="text"</a:t>
            </a:r>
            <a:r>
              <a:rPr lang="pt-BR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id</a:t>
            </a:r>
            <a:r>
              <a:rPr lang="pt-BR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="nome"</a:t>
            </a:r>
            <a:r>
              <a:rPr lang="pt-BR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name</a:t>
            </a:r>
            <a:r>
              <a:rPr lang="pt-BR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lang="pt-BR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nome</a:t>
            </a:r>
            <a:r>
              <a:rPr lang="pt-BR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"&gt;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descr="bg_interna.png" id="391" name="Google Shape;391;g1e94bb2e536_0_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395" y="1587"/>
            <a:ext cx="9983346" cy="5658307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g1e94bb2e536_0_7"/>
          <p:cNvSpPr txBox="1"/>
          <p:nvPr/>
        </p:nvSpPr>
        <p:spPr>
          <a:xfrm>
            <a:off x="647700" y="252400"/>
            <a:ext cx="78924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6262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lang="pt-BR" sz="2000">
                <a:solidFill>
                  <a:srgbClr val="FFFFFF"/>
                </a:solidFill>
              </a:rPr>
              <a:t>HTML</a:t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lt1"/>
                </a:solidFill>
              </a:rPr>
              <a:t>FORMULÁRIOS</a:t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g1e94bb2e536_0_7"/>
          <p:cNvSpPr txBox="1"/>
          <p:nvPr/>
        </p:nvSpPr>
        <p:spPr>
          <a:xfrm>
            <a:off x="153675" y="1095450"/>
            <a:ext cx="9790200" cy="30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highlight>
                  <a:srgbClr val="FFFFFF"/>
                </a:highlight>
              </a:rPr>
              <a:t>Os formulários podem ser compostos por vários elementos em que o usuário irá efetuar a entrada de dados: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●"/>
            </a:pPr>
            <a:r>
              <a:rPr lang="pt-BR">
                <a:solidFill>
                  <a:schemeClr val="dk1"/>
                </a:solidFill>
                <a:highlight>
                  <a:srgbClr val="FFFFFF"/>
                </a:highlight>
              </a:rPr>
              <a:t>Um dos mais utilizados é o </a:t>
            </a:r>
            <a:r>
              <a:rPr lang="pt-BR">
                <a:solidFill>
                  <a:schemeClr val="dk1"/>
                </a:solidFill>
                <a:highlight>
                  <a:srgbClr val="FFFFFF"/>
                </a:highlight>
              </a:rPr>
              <a:t>elemento</a:t>
            </a:r>
            <a:r>
              <a:rPr lang="pt-BR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>
                <a:solidFill>
                  <a:srgbClr val="DC143C"/>
                </a:solidFill>
                <a:highlight>
                  <a:srgbClr val="FFFFFF"/>
                </a:highlight>
              </a:rPr>
              <a:t>&lt;input&gt;</a:t>
            </a:r>
            <a:r>
              <a:rPr lang="pt-BR">
                <a:solidFill>
                  <a:schemeClr val="dk1"/>
                </a:solidFill>
                <a:highlight>
                  <a:srgbClr val="FFFFFF"/>
                </a:highlight>
              </a:rPr>
              <a:t>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●"/>
            </a:pPr>
            <a:r>
              <a:rPr lang="pt-BR">
                <a:solidFill>
                  <a:schemeClr val="dk1"/>
                </a:solidFill>
                <a:highlight>
                  <a:srgbClr val="FFFFFF"/>
                </a:highlight>
              </a:rPr>
              <a:t>O </a:t>
            </a:r>
            <a:r>
              <a:rPr lang="pt-BR">
                <a:solidFill>
                  <a:schemeClr val="dk1"/>
                </a:solidFill>
                <a:highlight>
                  <a:srgbClr val="FFFFFF"/>
                </a:highlight>
              </a:rPr>
              <a:t>elemento</a:t>
            </a:r>
            <a:r>
              <a:rPr lang="pt-BR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>
                <a:solidFill>
                  <a:srgbClr val="DC143C"/>
                </a:solidFill>
                <a:highlight>
                  <a:srgbClr val="FFFFFF"/>
                </a:highlight>
              </a:rPr>
              <a:t>&lt;input&gt; </a:t>
            </a:r>
            <a:r>
              <a:rPr lang="pt-BR">
                <a:solidFill>
                  <a:schemeClr val="dk1"/>
                </a:solidFill>
                <a:highlight>
                  <a:srgbClr val="FFFFFF"/>
                </a:highlight>
              </a:rPr>
              <a:t>pode ser exibido de diversas maneiras (aceitar tipos de valores diferentes), dependendo do </a:t>
            </a:r>
            <a:r>
              <a:rPr lang="pt-BR">
                <a:solidFill>
                  <a:schemeClr val="dk1"/>
                </a:solidFill>
                <a:highlight>
                  <a:srgbClr val="FFFFFF"/>
                </a:highlight>
              </a:rPr>
              <a:t>atributo</a:t>
            </a:r>
            <a:r>
              <a:rPr lang="pt-BR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>
                <a:solidFill>
                  <a:srgbClr val="DC143C"/>
                </a:solidFill>
                <a:highlight>
                  <a:srgbClr val="FFFFFF"/>
                </a:highlight>
              </a:rPr>
              <a:t>type </a:t>
            </a:r>
            <a:r>
              <a:rPr lang="pt-BR">
                <a:solidFill>
                  <a:schemeClr val="dk1"/>
                </a:solidFill>
                <a:highlight>
                  <a:srgbClr val="FFFFFF"/>
                </a:highlight>
              </a:rPr>
              <a:t>(text, checkbox, date, file, number, password, button, submit, </a:t>
            </a:r>
            <a:r>
              <a:rPr lang="pt-BR">
                <a:solidFill>
                  <a:schemeClr val="dk1"/>
                </a:solidFill>
                <a:highlight>
                  <a:srgbClr val="FFFFFF"/>
                </a:highlight>
              </a:rPr>
              <a:t>...</a:t>
            </a:r>
            <a:r>
              <a:rPr lang="pt-BR">
                <a:solidFill>
                  <a:schemeClr val="dk1"/>
                </a:solidFill>
                <a:highlight>
                  <a:srgbClr val="FFFFFF"/>
                </a:highlight>
              </a:rPr>
              <a:t>).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●"/>
            </a:pPr>
            <a:r>
              <a:rPr lang="pt-BR">
                <a:solidFill>
                  <a:schemeClr val="dk1"/>
                </a:solidFill>
                <a:highlight>
                  <a:srgbClr val="FFFFFF"/>
                </a:highlight>
              </a:rPr>
              <a:t>Toda input deverá possuir os atributos </a:t>
            </a:r>
            <a:r>
              <a:rPr lang="pt-BR">
                <a:solidFill>
                  <a:srgbClr val="DC143C"/>
                </a:solidFill>
                <a:highlight>
                  <a:srgbClr val="FFFFFF"/>
                </a:highlight>
              </a:rPr>
              <a:t>id</a:t>
            </a:r>
            <a:r>
              <a:rPr lang="pt-BR">
                <a:solidFill>
                  <a:schemeClr val="dk1"/>
                </a:solidFill>
                <a:highlight>
                  <a:srgbClr val="FFFFFF"/>
                </a:highlight>
              </a:rPr>
              <a:t> e </a:t>
            </a:r>
            <a:r>
              <a:rPr lang="pt-BR">
                <a:solidFill>
                  <a:srgbClr val="DC143C"/>
                </a:solidFill>
                <a:highlight>
                  <a:srgbClr val="FFFFFF"/>
                </a:highlight>
              </a:rPr>
              <a:t>name</a:t>
            </a:r>
            <a:r>
              <a:rPr lang="pt-BR">
                <a:solidFill>
                  <a:srgbClr val="DC143C"/>
                </a:solidFill>
                <a:highlight>
                  <a:srgbClr val="FFFFFF"/>
                </a:highlight>
              </a:rPr>
              <a:t> </a:t>
            </a:r>
            <a:r>
              <a:rPr lang="pt-BR">
                <a:solidFill>
                  <a:schemeClr val="dk1"/>
                </a:solidFill>
                <a:highlight>
                  <a:srgbClr val="FFFFFF"/>
                </a:highlight>
              </a:rPr>
              <a:t>com o mesmo valor que deverá ser único para a página HTML (não possuindo outra </a:t>
            </a:r>
            <a:r>
              <a:rPr lang="pt-BR">
                <a:solidFill>
                  <a:srgbClr val="DC143C"/>
                </a:solidFill>
                <a:highlight>
                  <a:srgbClr val="FFFFFF"/>
                </a:highlight>
              </a:rPr>
              <a:t>input </a:t>
            </a:r>
            <a:r>
              <a:rPr lang="pt-BR">
                <a:solidFill>
                  <a:schemeClr val="dk1"/>
                </a:solidFill>
                <a:highlight>
                  <a:srgbClr val="FFFFFF"/>
                </a:highlight>
              </a:rPr>
              <a:t>com a mesma informação), onde o </a:t>
            </a:r>
            <a:r>
              <a:rPr lang="pt-BR">
                <a:solidFill>
                  <a:srgbClr val="DC143C"/>
                </a:solidFill>
                <a:highlight>
                  <a:srgbClr val="FFFFFF"/>
                </a:highlight>
              </a:rPr>
              <a:t>id</a:t>
            </a:r>
            <a:r>
              <a:rPr lang="pt-BR">
                <a:solidFill>
                  <a:schemeClr val="dk1"/>
                </a:solidFill>
                <a:highlight>
                  <a:srgbClr val="FFFFFF"/>
                </a:highlight>
              </a:rPr>
              <a:t> é responsável por permitir aos comportamentos JavaScript localizar o campo e o </a:t>
            </a:r>
            <a:r>
              <a:rPr lang="pt-BR">
                <a:solidFill>
                  <a:srgbClr val="DC143C"/>
                </a:solidFill>
                <a:highlight>
                  <a:srgbClr val="FFFFFF"/>
                </a:highlight>
              </a:rPr>
              <a:t>name</a:t>
            </a:r>
            <a:r>
              <a:rPr lang="pt-BR">
                <a:solidFill>
                  <a:schemeClr val="dk1"/>
                </a:solidFill>
                <a:highlight>
                  <a:srgbClr val="FFFFFF"/>
                </a:highlight>
              </a:rPr>
              <a:t> responsável para o servidor localizar o campo quando é efetuado o submit do formulário para o arquivo de </a:t>
            </a:r>
            <a:r>
              <a:rPr lang="pt-BR">
                <a:solidFill>
                  <a:srgbClr val="DC143C"/>
                </a:solidFill>
                <a:highlight>
                  <a:srgbClr val="FFFFFF"/>
                </a:highlight>
              </a:rPr>
              <a:t>action</a:t>
            </a:r>
            <a:r>
              <a:rPr lang="pt-BR">
                <a:solidFill>
                  <a:schemeClr val="dk1"/>
                </a:solidFill>
                <a:highlight>
                  <a:srgbClr val="FFFFFF"/>
                </a:highlight>
              </a:rPr>
              <a:t>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●"/>
            </a:pPr>
            <a:r>
              <a:rPr lang="pt-BR">
                <a:solidFill>
                  <a:schemeClr val="dk1"/>
                </a:solidFill>
                <a:highlight>
                  <a:srgbClr val="FFFFFF"/>
                </a:highlight>
              </a:rPr>
              <a:t>Também é importante criar um elemento </a:t>
            </a:r>
            <a:r>
              <a:rPr lang="pt-BR">
                <a:solidFill>
                  <a:srgbClr val="DC143C"/>
                </a:solidFill>
                <a:highlight>
                  <a:srgbClr val="FFFFFF"/>
                </a:highlight>
              </a:rPr>
              <a:t>label </a:t>
            </a:r>
            <a:r>
              <a:rPr lang="pt-BR">
                <a:solidFill>
                  <a:schemeClr val="dk1"/>
                </a:solidFill>
                <a:highlight>
                  <a:srgbClr val="FFFFFF"/>
                </a:highlight>
              </a:rPr>
              <a:t>para todos os elementos de </a:t>
            </a:r>
            <a:r>
              <a:rPr lang="pt-BR">
                <a:solidFill>
                  <a:srgbClr val="DC143C"/>
                </a:solidFill>
                <a:highlight>
                  <a:srgbClr val="FFFFFF"/>
                </a:highlight>
              </a:rPr>
              <a:t>input </a:t>
            </a:r>
            <a:r>
              <a:rPr lang="pt-BR">
                <a:solidFill>
                  <a:schemeClr val="dk1"/>
                </a:solidFill>
                <a:highlight>
                  <a:srgbClr val="FFFFFF"/>
                </a:highlight>
              </a:rPr>
              <a:t>que será responsável por exibir um título para aquele campo além de disponibilizar acessibilidade na navegação. Essa </a:t>
            </a:r>
            <a:r>
              <a:rPr lang="pt-BR">
                <a:solidFill>
                  <a:srgbClr val="DC143C"/>
                </a:solidFill>
                <a:highlight>
                  <a:srgbClr val="FFFFFF"/>
                </a:highlight>
              </a:rPr>
              <a:t>label </a:t>
            </a:r>
            <a:r>
              <a:rPr lang="pt-BR">
                <a:solidFill>
                  <a:schemeClr val="dk1"/>
                </a:solidFill>
                <a:highlight>
                  <a:srgbClr val="FFFFFF"/>
                </a:highlight>
              </a:rPr>
              <a:t>deverá possuir o atributo </a:t>
            </a:r>
            <a:r>
              <a:rPr lang="pt-BR">
                <a:solidFill>
                  <a:srgbClr val="DC143C"/>
                </a:solidFill>
                <a:highlight>
                  <a:srgbClr val="FFFFFF"/>
                </a:highlight>
              </a:rPr>
              <a:t>for </a:t>
            </a:r>
            <a:r>
              <a:rPr lang="pt-BR">
                <a:solidFill>
                  <a:schemeClr val="dk1"/>
                </a:solidFill>
                <a:highlight>
                  <a:srgbClr val="FFFFFF"/>
                </a:highlight>
              </a:rPr>
              <a:t>que conterá o mesmo valor do atributo </a:t>
            </a:r>
            <a:r>
              <a:rPr lang="pt-BR">
                <a:solidFill>
                  <a:srgbClr val="DC143C"/>
                </a:solidFill>
                <a:highlight>
                  <a:srgbClr val="FFFFFF"/>
                </a:highlight>
              </a:rPr>
              <a:t>id </a:t>
            </a:r>
            <a:r>
              <a:rPr lang="pt-BR">
                <a:solidFill>
                  <a:schemeClr val="dk1"/>
                </a:solidFill>
                <a:highlight>
                  <a:srgbClr val="FFFFFF"/>
                </a:highlight>
              </a:rPr>
              <a:t>de sua input relacionada.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g_interna.png" id="399" name="Google Shape;399;g1e94bb2e536_0_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395" y="1587"/>
            <a:ext cx="9983346" cy="5658307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g1e94bb2e536_0_15"/>
          <p:cNvSpPr txBox="1"/>
          <p:nvPr/>
        </p:nvSpPr>
        <p:spPr>
          <a:xfrm>
            <a:off x="647700" y="252400"/>
            <a:ext cx="78924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6262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lang="pt-BR" sz="2000">
                <a:solidFill>
                  <a:srgbClr val="FFFFFF"/>
                </a:solidFill>
              </a:rPr>
              <a:t>HTML</a:t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lt1"/>
                </a:solidFill>
              </a:rPr>
              <a:t>FORMULÁRIOS</a:t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g1e94bb2e536_0_15"/>
          <p:cNvSpPr txBox="1"/>
          <p:nvPr/>
        </p:nvSpPr>
        <p:spPr>
          <a:xfrm>
            <a:off x="153675" y="1336275"/>
            <a:ext cx="9790200" cy="5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17500" lvl="0" marL="457200" rtl="0" algn="just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>
                <a:solidFill>
                  <a:schemeClr val="dk1"/>
                </a:solidFill>
                <a:highlight>
                  <a:srgbClr val="FFFFFF"/>
                </a:highlight>
              </a:rPr>
              <a:t>A seguir um exemplo de formulário que contém os atributos principais, input para entrada de dados e input de submit para o envio de informações: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402" name="Google Shape;402;g1e94bb2e536_0_15"/>
          <p:cNvSpPr txBox="1"/>
          <p:nvPr/>
        </p:nvSpPr>
        <p:spPr>
          <a:xfrm>
            <a:off x="153675" y="2215875"/>
            <a:ext cx="9790200" cy="26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form</a:t>
            </a:r>
            <a:r>
              <a:rPr lang="pt-BR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action</a:t>
            </a:r>
            <a:r>
              <a:rPr lang="pt-BR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="/formulario.php" </a:t>
            </a:r>
            <a:r>
              <a:rPr lang="pt-BR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method</a:t>
            </a:r>
            <a:r>
              <a:rPr lang="pt-BR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="post"</a:t>
            </a:r>
            <a:r>
              <a:rPr lang="pt-BR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pt-BR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label</a:t>
            </a:r>
            <a:r>
              <a:rPr lang="pt-BR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for</a:t>
            </a:r>
            <a:r>
              <a:rPr lang="pt-BR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="nome"&gt;</a:t>
            </a:r>
            <a:r>
              <a:rPr lang="pt-BR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Nome:</a:t>
            </a:r>
            <a:r>
              <a:rPr lang="pt-BR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/label</a:t>
            </a:r>
            <a:r>
              <a:rPr lang="pt-BR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&gt;&lt;</a:t>
            </a:r>
            <a:r>
              <a:rPr lang="pt-BR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br</a:t>
            </a:r>
            <a:r>
              <a:rPr lang="pt-BR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pt-BR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pt-BR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type</a:t>
            </a:r>
            <a:r>
              <a:rPr lang="pt-BR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="text"</a:t>
            </a:r>
            <a:r>
              <a:rPr lang="pt-BR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id</a:t>
            </a:r>
            <a:r>
              <a:rPr lang="pt-BR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="nome"</a:t>
            </a:r>
            <a:r>
              <a:rPr lang="pt-BR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name</a:t>
            </a:r>
            <a:r>
              <a:rPr lang="pt-BR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lang="pt-BR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nome</a:t>
            </a:r>
            <a:r>
              <a:rPr lang="pt-BR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"&gt;&lt;</a:t>
            </a:r>
            <a:r>
              <a:rPr lang="pt-BR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br</a:t>
            </a:r>
            <a:r>
              <a:rPr lang="pt-BR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pt-BR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label</a:t>
            </a:r>
            <a:r>
              <a:rPr lang="pt-BR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for</a:t>
            </a:r>
            <a:r>
              <a:rPr lang="pt-BR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="sobrenome"&gt;</a:t>
            </a:r>
            <a:r>
              <a:rPr lang="pt-BR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Sobrenome:</a:t>
            </a:r>
            <a:r>
              <a:rPr lang="pt-BR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/label</a:t>
            </a:r>
            <a:r>
              <a:rPr lang="pt-BR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&gt;&lt;</a:t>
            </a:r>
            <a:r>
              <a:rPr lang="pt-BR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br</a:t>
            </a:r>
            <a:r>
              <a:rPr lang="pt-BR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pt-BR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pt-BR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type</a:t>
            </a:r>
            <a:r>
              <a:rPr lang="pt-BR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="text"</a:t>
            </a:r>
            <a:r>
              <a:rPr lang="pt-BR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id</a:t>
            </a:r>
            <a:r>
              <a:rPr lang="pt-BR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lang="pt-BR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sobrenome</a:t>
            </a:r>
            <a:r>
              <a:rPr lang="pt-BR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pt-BR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name</a:t>
            </a:r>
            <a:r>
              <a:rPr lang="pt-BR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lang="pt-BR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sobrenome</a:t>
            </a:r>
            <a:r>
              <a:rPr lang="pt-BR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"&gt;&lt;</a:t>
            </a:r>
            <a:r>
              <a:rPr lang="pt-BR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br</a:t>
            </a:r>
            <a:r>
              <a:rPr lang="pt-BR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&gt;&lt;</a:t>
            </a:r>
            <a:r>
              <a:rPr lang="pt-BR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br</a:t>
            </a:r>
            <a:r>
              <a:rPr lang="pt-BR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pt-BR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pt-BR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type</a:t>
            </a:r>
            <a:r>
              <a:rPr lang="pt-BR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="submit"</a:t>
            </a:r>
            <a:r>
              <a:rPr lang="pt-BR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value</a:t>
            </a:r>
            <a:r>
              <a:rPr lang="pt-BR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="Enviar"&gt;</a:t>
            </a:r>
            <a:endParaRPr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/form</a:t>
            </a:r>
            <a:r>
              <a:rPr lang="pt-BR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g_interna.png" id="408" name="Google Shape;408;g30c588588ca_0_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395" y="1587"/>
            <a:ext cx="9983346" cy="5658307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g30c588588ca_0_8"/>
          <p:cNvSpPr txBox="1"/>
          <p:nvPr/>
        </p:nvSpPr>
        <p:spPr>
          <a:xfrm>
            <a:off x="647700" y="252400"/>
            <a:ext cx="78924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6262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rgbClr val="FFFFFF"/>
                </a:solidFill>
              </a:rPr>
              <a:t>EXERCÍCIOS</a:t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g30c588588ca_0_8"/>
          <p:cNvSpPr txBox="1"/>
          <p:nvPr/>
        </p:nvSpPr>
        <p:spPr>
          <a:xfrm>
            <a:off x="153675" y="1336275"/>
            <a:ext cx="9790200" cy="33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Lista de Exercícios 2</a:t>
            </a:r>
            <a:endParaRPr sz="30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2"/>
          <p:cNvSpPr/>
          <p:nvPr/>
        </p:nvSpPr>
        <p:spPr>
          <a:xfrm>
            <a:off x="0" y="0"/>
            <a:ext cx="10080625" cy="56705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bg_final.png" id="416" name="Google Shape;41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0080626" cy="5670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g_interna.png" id="264" name="Google Shape;26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395" y="1587"/>
            <a:ext cx="9983346" cy="5658307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2"/>
          <p:cNvSpPr txBox="1"/>
          <p:nvPr/>
        </p:nvSpPr>
        <p:spPr>
          <a:xfrm>
            <a:off x="647700" y="252400"/>
            <a:ext cx="78924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6262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lang="pt-BR" sz="2000">
                <a:solidFill>
                  <a:srgbClr val="FFFFFF"/>
                </a:solidFill>
              </a:rPr>
              <a:t>HTML</a:t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rtl="0" algn="l">
              <a:lnSpc>
                <a:spcPct val="1158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 sz="1200">
                <a:solidFill>
                  <a:schemeClr val="lt1"/>
                </a:solidFill>
              </a:rPr>
              <a:t>DEFINIÇÕES BÁSICAS</a:t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2"/>
          <p:cNvSpPr txBox="1"/>
          <p:nvPr/>
        </p:nvSpPr>
        <p:spPr>
          <a:xfrm>
            <a:off x="153675" y="1717275"/>
            <a:ext cx="9790200" cy="20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</a:rPr>
              <a:t>HTML significa linguagem de marcação de hipertexto;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</a:rPr>
              <a:t>HTML é a linguagem de marcação padrão para criação de páginas da Web;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</a:rPr>
              <a:t>HTML descreve a estrutura de uma página da Web;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</a:rPr>
              <a:t>HTML consiste em uma série de elementos;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</a:rPr>
              <a:t>Os elementos HTML informam ao navegador como exibir o conteúdo;</a:t>
            </a:r>
            <a:endParaRPr i="0" sz="18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g_interna.png" id="272" name="Google Shape;272;g1e925f38d67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395" y="1587"/>
            <a:ext cx="9983346" cy="5658307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g1e925f38d67_0_0"/>
          <p:cNvSpPr txBox="1"/>
          <p:nvPr/>
        </p:nvSpPr>
        <p:spPr>
          <a:xfrm>
            <a:off x="647700" y="252400"/>
            <a:ext cx="78924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6262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lang="pt-BR" sz="2000">
                <a:solidFill>
                  <a:srgbClr val="FFFFFF"/>
                </a:solidFill>
              </a:rPr>
              <a:t>HTML</a:t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lt1"/>
                </a:solidFill>
              </a:rPr>
              <a:t>DOCUMENTOS</a:t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g1e925f38d67_0_0"/>
          <p:cNvSpPr txBox="1"/>
          <p:nvPr/>
        </p:nvSpPr>
        <p:spPr>
          <a:xfrm>
            <a:off x="153675" y="1336275"/>
            <a:ext cx="9790200" cy="16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17500" lvl="0" marL="457200" rtl="0" algn="just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1400"/>
              <a:buChar char="●"/>
            </a:pPr>
            <a:r>
              <a:rPr lang="pt-BR">
                <a:solidFill>
                  <a:schemeClr val="dk1"/>
                </a:solidFill>
                <a:highlight>
                  <a:srgbClr val="FFFFFF"/>
                </a:highlight>
              </a:rPr>
              <a:t>Todos os documentos HTML devem começar com uma declaração de tipo de documento: </a:t>
            </a:r>
            <a:r>
              <a:rPr lang="pt-BR">
                <a:solidFill>
                  <a:srgbClr val="DC143C"/>
                </a:solidFill>
                <a:highlight>
                  <a:srgbClr val="FFFFFF"/>
                </a:highlight>
              </a:rPr>
              <a:t>&lt;!DOCTYPE html&gt;</a:t>
            </a:r>
            <a:r>
              <a:rPr lang="pt-BR">
                <a:solidFill>
                  <a:schemeClr val="dk1"/>
                </a:solidFill>
                <a:highlight>
                  <a:srgbClr val="FFFFFF"/>
                </a:highlight>
              </a:rPr>
              <a:t>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○"/>
            </a:pPr>
            <a:r>
              <a:rPr lang="pt-BR">
                <a:solidFill>
                  <a:schemeClr val="dk1"/>
                </a:solidFill>
                <a:highlight>
                  <a:srgbClr val="FFFFFF"/>
                </a:highlight>
              </a:rPr>
              <a:t>A </a:t>
            </a:r>
            <a:r>
              <a:rPr lang="pt-BR">
                <a:solidFill>
                  <a:schemeClr val="dk1"/>
                </a:solidFill>
                <a:highlight>
                  <a:srgbClr val="FFFFFF"/>
                </a:highlight>
              </a:rPr>
              <a:t>declaração </a:t>
            </a:r>
            <a:r>
              <a:rPr lang="pt-BR">
                <a:solidFill>
                  <a:srgbClr val="DC143C"/>
                </a:solidFill>
              </a:rPr>
              <a:t>&lt;!DOCTYPE&gt; </a:t>
            </a:r>
            <a:r>
              <a:rPr lang="pt-BR">
                <a:solidFill>
                  <a:schemeClr val="dk1"/>
                </a:solidFill>
                <a:highlight>
                  <a:srgbClr val="FFFFFF"/>
                </a:highlight>
              </a:rPr>
              <a:t>representa o tipo de documento e ajuda os navegadores a exibir as páginas da web corretamente.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>
                <a:solidFill>
                  <a:schemeClr val="dk1"/>
                </a:solidFill>
                <a:highlight>
                  <a:srgbClr val="FFFFFF"/>
                </a:highlight>
              </a:rPr>
              <a:t>O próprio documento HTML começa </a:t>
            </a:r>
            <a:r>
              <a:rPr lang="pt-BR">
                <a:solidFill>
                  <a:srgbClr val="DC143C"/>
                </a:solidFill>
                <a:highlight>
                  <a:srgbClr val="FFFFFF"/>
                </a:highlight>
              </a:rPr>
              <a:t>&lt;html&gt; </a:t>
            </a:r>
            <a:r>
              <a:rPr lang="pt-BR">
                <a:solidFill>
                  <a:schemeClr val="dk1"/>
                </a:solidFill>
                <a:highlight>
                  <a:srgbClr val="FFFFFF"/>
                </a:highlight>
              </a:rPr>
              <a:t>e termina com </a:t>
            </a:r>
            <a:r>
              <a:rPr lang="pt-BR">
                <a:solidFill>
                  <a:srgbClr val="DC143C"/>
                </a:solidFill>
                <a:highlight>
                  <a:srgbClr val="FFFFFF"/>
                </a:highlight>
              </a:rPr>
              <a:t>&lt;/html&gt;</a:t>
            </a:r>
            <a:r>
              <a:rPr lang="pt-BR">
                <a:solidFill>
                  <a:schemeClr val="dk1"/>
                </a:solidFill>
                <a:highlight>
                  <a:srgbClr val="FFFFFF"/>
                </a:highlight>
              </a:rPr>
              <a:t>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>
                <a:solidFill>
                  <a:schemeClr val="dk1"/>
                </a:solidFill>
                <a:highlight>
                  <a:srgbClr val="FFFFFF"/>
                </a:highlight>
              </a:rPr>
              <a:t>A parte visível do documento HTML está entre </a:t>
            </a:r>
            <a:r>
              <a:rPr lang="pt-BR">
                <a:solidFill>
                  <a:srgbClr val="DC143C"/>
                </a:solidFill>
                <a:highlight>
                  <a:srgbClr val="FFFFFF"/>
                </a:highlight>
              </a:rPr>
              <a:t>&lt;body&gt; </a:t>
            </a:r>
            <a:r>
              <a:rPr lang="pt-BR">
                <a:solidFill>
                  <a:schemeClr val="dk1"/>
                </a:solidFill>
                <a:highlight>
                  <a:srgbClr val="FFFFFF"/>
                </a:highlight>
              </a:rPr>
              <a:t>e </a:t>
            </a:r>
            <a:r>
              <a:rPr lang="pt-BR">
                <a:solidFill>
                  <a:srgbClr val="DC143C"/>
                </a:solidFill>
                <a:highlight>
                  <a:srgbClr val="FFFFFF"/>
                </a:highlight>
              </a:rPr>
              <a:t>&lt;/body&gt;</a:t>
            </a:r>
            <a:r>
              <a:rPr lang="pt-BR">
                <a:solidFill>
                  <a:schemeClr val="dk1"/>
                </a:solidFill>
                <a:highlight>
                  <a:srgbClr val="FFFFFF"/>
                </a:highlight>
              </a:rPr>
              <a:t>.</a:t>
            </a:r>
            <a:endParaRPr b="0" i="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g1e925f38d67_0_0"/>
          <p:cNvSpPr txBox="1"/>
          <p:nvPr/>
        </p:nvSpPr>
        <p:spPr>
          <a:xfrm>
            <a:off x="145225" y="3075225"/>
            <a:ext cx="9790200" cy="18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15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!DOCTYPE</a:t>
            </a:r>
            <a:r>
              <a:rPr lang="pt-BR" sz="115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html</a:t>
            </a:r>
            <a:r>
              <a:rPr lang="pt-BR" sz="115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150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15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pt-BR" sz="115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150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15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pt-BR" sz="115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150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15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lang="pt-BR" sz="115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Cabeçalho</a:t>
            </a:r>
            <a:r>
              <a:rPr lang="pt-BR" sz="115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15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/h1</a:t>
            </a:r>
            <a:r>
              <a:rPr lang="pt-BR" sz="115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150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15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pt-BR" sz="115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Parágrafo.</a:t>
            </a:r>
            <a:r>
              <a:rPr lang="pt-BR" sz="115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15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/p</a:t>
            </a:r>
            <a:r>
              <a:rPr lang="pt-BR" sz="115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150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15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/body</a:t>
            </a:r>
            <a:r>
              <a:rPr lang="pt-BR" sz="115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150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15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/html</a:t>
            </a:r>
            <a:r>
              <a:rPr lang="pt-BR" sz="115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g_interna.png" id="281" name="Google Shape;281;g1e925f38d67_0_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395" y="1587"/>
            <a:ext cx="9983346" cy="5658307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g1e925f38d67_0_79"/>
          <p:cNvSpPr txBox="1"/>
          <p:nvPr/>
        </p:nvSpPr>
        <p:spPr>
          <a:xfrm>
            <a:off x="647700" y="252400"/>
            <a:ext cx="78924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6262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lang="pt-BR" sz="2000">
                <a:solidFill>
                  <a:srgbClr val="FFFFFF"/>
                </a:solidFill>
              </a:rPr>
              <a:t>HTML</a:t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lt1"/>
                </a:solidFill>
              </a:rPr>
              <a:t>ELEMENTOS</a:t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g1e925f38d67_0_79"/>
          <p:cNvSpPr txBox="1"/>
          <p:nvPr/>
        </p:nvSpPr>
        <p:spPr>
          <a:xfrm>
            <a:off x="153675" y="1107675"/>
            <a:ext cx="97902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17500" lvl="0" marL="457200" rtl="0" algn="just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1400"/>
              <a:buChar char="●"/>
            </a:pP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O elemento HTML é tudo, desde a tag inicial até a tag final: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84" name="Google Shape;284;g1e925f38d67_0_79"/>
          <p:cNvSpPr txBox="1"/>
          <p:nvPr/>
        </p:nvSpPr>
        <p:spPr>
          <a:xfrm>
            <a:off x="145225" y="1398825"/>
            <a:ext cx="9790200" cy="3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0000C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&lt;</a:t>
            </a:r>
            <a:r>
              <a:rPr lang="pt-BR" sz="1500">
                <a:solidFill>
                  <a:srgbClr val="A52A2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pt-BR" sz="1500">
                <a:solidFill>
                  <a:srgbClr val="A52A2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tagname</a:t>
            </a:r>
            <a:r>
              <a:rPr lang="pt-BR" sz="1500">
                <a:solidFill>
                  <a:srgbClr val="A52A2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pt-BR" sz="1500">
                <a:solidFill>
                  <a:srgbClr val="0000C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&gt;</a:t>
            </a:r>
            <a:r>
              <a:rPr lang="pt-BR" sz="15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O conteúdo vai aqui...</a:t>
            </a:r>
            <a:r>
              <a:rPr lang="pt-BR" sz="1500">
                <a:solidFill>
                  <a:srgbClr val="0000C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&lt;</a:t>
            </a:r>
            <a:r>
              <a:rPr lang="pt-BR" sz="1500">
                <a:solidFill>
                  <a:srgbClr val="A52A2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/</a:t>
            </a:r>
            <a:r>
              <a:rPr lang="pt-BR" sz="1500">
                <a:solidFill>
                  <a:srgbClr val="A52A2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tagname</a:t>
            </a:r>
            <a:r>
              <a:rPr lang="pt-BR" sz="1500">
                <a:solidFill>
                  <a:srgbClr val="A52A2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pt-BR" sz="1500">
                <a:solidFill>
                  <a:srgbClr val="0000C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&gt;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5" name="Google Shape;285;g1e925f38d67_0_79"/>
          <p:cNvSpPr txBox="1"/>
          <p:nvPr/>
        </p:nvSpPr>
        <p:spPr>
          <a:xfrm>
            <a:off x="153675" y="2555475"/>
            <a:ext cx="9790200" cy="5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17500" lvl="0" marL="457200" rtl="0" algn="just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1400"/>
              <a:buChar char="●"/>
            </a:pP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Os elementos HTML podem ser aninhados, onde os elementos podem conter outros elementos em níveis filhos, formando uma árvore de níveis de elementos dentro do </a:t>
            </a:r>
            <a:r>
              <a:rPr lang="pt-BR" sz="115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15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pt-BR" sz="115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:</a:t>
            </a:r>
            <a:endParaRPr b="0" i="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g1e925f38d67_0_79"/>
          <p:cNvSpPr txBox="1"/>
          <p:nvPr/>
        </p:nvSpPr>
        <p:spPr>
          <a:xfrm>
            <a:off x="145225" y="3227625"/>
            <a:ext cx="9790200" cy="16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457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5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35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pt-BR" sz="135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350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5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35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pt-BR" sz="135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1371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5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35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pt-BR" sz="135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pt-BR" sz="13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Parágrafo.</a:t>
            </a:r>
            <a:r>
              <a:rPr lang="pt-BR" sz="135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35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/p</a:t>
            </a:r>
            <a:r>
              <a:rPr lang="pt-BR" sz="135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5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pt-BR" sz="135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pt-BR" sz="135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350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5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35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/body</a:t>
            </a:r>
            <a:r>
              <a:rPr lang="pt-BR" sz="135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350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7" name="Google Shape;287;g1e925f38d67_0_79"/>
          <p:cNvSpPr txBox="1"/>
          <p:nvPr/>
        </p:nvSpPr>
        <p:spPr>
          <a:xfrm>
            <a:off x="145213" y="1813125"/>
            <a:ext cx="97902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17500" lvl="0" marL="457200" rtl="0" algn="just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1400"/>
              <a:buChar char="●"/>
            </a:pP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Nunca esqueça de fechar a tag quando o elemento possuir algum conteúdo, pois poderá gerar problemas na exibição do elemento no navegador, somente algumas tags não terão necessidade, como por exemplo a quebra de linha </a:t>
            </a:r>
            <a:r>
              <a:rPr lang="pt-BR" sz="135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35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br</a:t>
            </a:r>
            <a:r>
              <a:rPr lang="pt-BR" sz="135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g_interna.png" id="293" name="Google Shape;293;g1e925f38d67_0_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395" y="1587"/>
            <a:ext cx="9983346" cy="5658307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g1e925f38d67_0_87"/>
          <p:cNvSpPr txBox="1"/>
          <p:nvPr/>
        </p:nvSpPr>
        <p:spPr>
          <a:xfrm>
            <a:off x="647700" y="252400"/>
            <a:ext cx="78924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6262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lang="pt-BR" sz="2000">
                <a:solidFill>
                  <a:srgbClr val="FFFFFF"/>
                </a:solidFill>
              </a:rPr>
              <a:t>HTML</a:t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lt1"/>
                </a:solidFill>
              </a:rPr>
              <a:t>ATRIBUTOS</a:t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g1e925f38d67_0_87"/>
          <p:cNvSpPr txBox="1"/>
          <p:nvPr/>
        </p:nvSpPr>
        <p:spPr>
          <a:xfrm>
            <a:off x="153675" y="1564875"/>
            <a:ext cx="9790200" cy="21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</a:rPr>
              <a:t>Todos os elementos HTML podem ter atributos.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</a:rPr>
              <a:t>Os atributos fornecem informações adicionais sobre os elementos.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</a:rPr>
              <a:t>Os atributos são sempre especificados na tag inicial.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</a:rPr>
              <a:t>Os atributos geralmente vêm em pares nome/valor como: nome="valor".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</a:rPr>
              <a:t>Como por exemplo os atributos </a:t>
            </a:r>
            <a:r>
              <a:rPr lang="pt-BR" sz="1800">
                <a:solidFill>
                  <a:srgbClr val="FF0000"/>
                </a:solidFill>
                <a:highlight>
                  <a:srgbClr val="FFFFFF"/>
                </a:highlight>
              </a:rPr>
              <a:t>src</a:t>
            </a: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r>
              <a:rPr lang="pt-BR" sz="1800">
                <a:solidFill>
                  <a:srgbClr val="FF0000"/>
                </a:solidFill>
                <a:highlight>
                  <a:srgbClr val="FFFFFF"/>
                </a:highlight>
              </a:rPr>
              <a:t> width</a:t>
            </a: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r>
              <a:rPr lang="pt-BR" sz="1800">
                <a:solidFill>
                  <a:srgbClr val="FF0000"/>
                </a:solidFill>
                <a:highlight>
                  <a:srgbClr val="FFFFFF"/>
                </a:highlight>
              </a:rPr>
              <a:t> height</a:t>
            </a: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</a:rPr>
              <a:t> do elemento imagem:</a:t>
            </a: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296" name="Google Shape;296;g1e925f38d67_0_87"/>
          <p:cNvSpPr txBox="1"/>
          <p:nvPr/>
        </p:nvSpPr>
        <p:spPr>
          <a:xfrm>
            <a:off x="145225" y="3684075"/>
            <a:ext cx="97902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5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45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img</a:t>
            </a:r>
            <a:r>
              <a:rPr lang="pt-BR" sz="145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src</a:t>
            </a:r>
            <a:r>
              <a:rPr lang="pt-BR" sz="145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="imagem.jpg"</a:t>
            </a:r>
            <a:r>
              <a:rPr lang="pt-BR" sz="145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width</a:t>
            </a:r>
            <a:r>
              <a:rPr lang="pt-BR" sz="145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="500"</a:t>
            </a:r>
            <a:r>
              <a:rPr lang="pt-BR" sz="145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height</a:t>
            </a:r>
            <a:r>
              <a:rPr lang="pt-BR" sz="145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="600"&gt;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g_interna.png" id="302" name="Google Shape;302;g1e94bb2e536_0_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395" y="1587"/>
            <a:ext cx="9983346" cy="5658307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g1e94bb2e536_0_33"/>
          <p:cNvSpPr txBox="1"/>
          <p:nvPr/>
        </p:nvSpPr>
        <p:spPr>
          <a:xfrm>
            <a:off x="647700" y="252400"/>
            <a:ext cx="78924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6262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lang="pt-BR" sz="2000">
                <a:solidFill>
                  <a:srgbClr val="FFFFFF"/>
                </a:solidFill>
              </a:rPr>
              <a:t>HTML</a:t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lt1"/>
                </a:solidFill>
              </a:rPr>
              <a:t>FORMATAÇÃO</a:t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g1e94bb2e536_0_33"/>
          <p:cNvSpPr txBox="1"/>
          <p:nvPr/>
        </p:nvSpPr>
        <p:spPr>
          <a:xfrm>
            <a:off x="153675" y="1107675"/>
            <a:ext cx="9790200" cy="23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highlight>
                  <a:srgbClr val="FFFFFF"/>
                </a:highlight>
              </a:rPr>
              <a:t>O HTML contém vários elementos para definir texto com um significado especial que podem ser utilizados dentro do texto de outros elementos.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●"/>
            </a:pPr>
            <a:r>
              <a:rPr lang="pt-BR">
                <a:solidFill>
                  <a:srgbClr val="DC143C"/>
                </a:solidFill>
                <a:highlight>
                  <a:srgbClr val="FFFFFF"/>
                </a:highlight>
              </a:rPr>
              <a:t>&lt;b&gt;</a:t>
            </a:r>
            <a:r>
              <a:rPr lang="pt-BR">
                <a:solidFill>
                  <a:schemeClr val="dk1"/>
                </a:solidFill>
                <a:highlight>
                  <a:srgbClr val="FFFFFF"/>
                </a:highlight>
              </a:rPr>
              <a:t> Texto em negrito;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●"/>
            </a:pPr>
            <a:r>
              <a:rPr lang="pt-BR">
                <a:solidFill>
                  <a:srgbClr val="DC143C"/>
                </a:solidFill>
                <a:highlight>
                  <a:srgbClr val="FFFFFF"/>
                </a:highlight>
              </a:rPr>
              <a:t>&lt;strong&gt;</a:t>
            </a:r>
            <a:r>
              <a:rPr lang="pt-BR">
                <a:solidFill>
                  <a:schemeClr val="dk1"/>
                </a:solidFill>
                <a:highlight>
                  <a:srgbClr val="FFFFFF"/>
                </a:highlight>
              </a:rPr>
              <a:t> Texto importante;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●"/>
            </a:pPr>
            <a:r>
              <a:rPr lang="pt-BR">
                <a:solidFill>
                  <a:srgbClr val="DC143C"/>
                </a:solidFill>
                <a:highlight>
                  <a:srgbClr val="FFFFFF"/>
                </a:highlight>
              </a:rPr>
              <a:t>&lt;i&gt;</a:t>
            </a:r>
            <a:r>
              <a:rPr lang="pt-BR">
                <a:solidFill>
                  <a:schemeClr val="dk1"/>
                </a:solidFill>
                <a:highlight>
                  <a:srgbClr val="FFFFFF"/>
                </a:highlight>
              </a:rPr>
              <a:t> Texto em itálico;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●"/>
            </a:pPr>
            <a:r>
              <a:rPr lang="pt-BR">
                <a:solidFill>
                  <a:srgbClr val="DC143C"/>
                </a:solidFill>
                <a:highlight>
                  <a:srgbClr val="FFFFFF"/>
                </a:highlight>
              </a:rPr>
              <a:t>&lt;em&gt;</a:t>
            </a:r>
            <a:r>
              <a:rPr lang="pt-BR">
                <a:solidFill>
                  <a:schemeClr val="dk1"/>
                </a:solidFill>
                <a:highlight>
                  <a:srgbClr val="FFFFFF"/>
                </a:highlight>
              </a:rPr>
              <a:t> Texto enfatizado;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●"/>
            </a:pPr>
            <a:r>
              <a:rPr lang="pt-BR">
                <a:solidFill>
                  <a:srgbClr val="DC143C"/>
                </a:solidFill>
                <a:highlight>
                  <a:srgbClr val="FFFFFF"/>
                </a:highlight>
              </a:rPr>
              <a:t>&lt;mark&gt;</a:t>
            </a:r>
            <a:r>
              <a:rPr lang="pt-BR">
                <a:solidFill>
                  <a:schemeClr val="dk1"/>
                </a:solidFill>
                <a:highlight>
                  <a:srgbClr val="FFFFFF"/>
                </a:highlight>
              </a:rPr>
              <a:t> Texto marcado;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●"/>
            </a:pPr>
            <a:r>
              <a:rPr lang="pt-BR">
                <a:solidFill>
                  <a:srgbClr val="DC143C"/>
                </a:solidFill>
                <a:highlight>
                  <a:srgbClr val="FFFFFF"/>
                </a:highlight>
              </a:rPr>
              <a:t>&lt;small&gt;</a:t>
            </a:r>
            <a:r>
              <a:rPr lang="pt-BR">
                <a:solidFill>
                  <a:schemeClr val="dk1"/>
                </a:solidFill>
                <a:highlight>
                  <a:srgbClr val="FFFFFF"/>
                </a:highlight>
              </a:rPr>
              <a:t> Texto menor.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305" name="Google Shape;305;g1e94bb2e536_0_33"/>
          <p:cNvSpPr txBox="1"/>
          <p:nvPr/>
        </p:nvSpPr>
        <p:spPr>
          <a:xfrm>
            <a:off x="145225" y="3684075"/>
            <a:ext cx="9790200" cy="9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6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pt-BR" sz="16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pt-BR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Texto normal. </a:t>
            </a:r>
            <a:r>
              <a:rPr lang="pt-BR" sz="16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6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pt-BR" sz="16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pt-BR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Texto em negrito.</a:t>
            </a:r>
            <a:r>
              <a:rPr lang="pt-BR" sz="16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6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/b</a:t>
            </a:r>
            <a:r>
              <a:rPr lang="pt-BR" sz="16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pt-BR" sz="16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pt-BR" sz="16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pt-BR" sz="16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600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6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pt-BR" sz="16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&gt;&lt;</a:t>
            </a:r>
            <a:r>
              <a:rPr lang="pt-BR" sz="16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pt-BR" sz="16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pt-BR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Texto em itálico.</a:t>
            </a:r>
            <a:r>
              <a:rPr lang="pt-BR" sz="16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6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/i</a:t>
            </a:r>
            <a:r>
              <a:rPr lang="pt-BR" sz="16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&gt;&lt;/</a:t>
            </a:r>
            <a:r>
              <a:rPr lang="pt-BR" sz="16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pt-BR" sz="16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600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g_interna.png" id="311" name="Google Shape;311;g1e925f38d67_0_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395" y="1587"/>
            <a:ext cx="9983346" cy="5658307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g1e925f38d67_0_95"/>
          <p:cNvSpPr txBox="1"/>
          <p:nvPr/>
        </p:nvSpPr>
        <p:spPr>
          <a:xfrm>
            <a:off x="647700" y="252400"/>
            <a:ext cx="78924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6262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lang="pt-BR" sz="2000">
                <a:solidFill>
                  <a:srgbClr val="FFFFFF"/>
                </a:solidFill>
              </a:rPr>
              <a:t>HTML</a:t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lt1"/>
                </a:solidFill>
              </a:rPr>
              <a:t>CABEÇALHOS</a:t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g1e925f38d67_0_95"/>
          <p:cNvSpPr txBox="1"/>
          <p:nvPr/>
        </p:nvSpPr>
        <p:spPr>
          <a:xfrm>
            <a:off x="153675" y="1260075"/>
            <a:ext cx="9790200" cy="16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17500" lvl="0" marL="457200" rtl="0" algn="just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1400"/>
              <a:buChar char="●"/>
            </a:pPr>
            <a:r>
              <a:rPr lang="pt-BR">
                <a:solidFill>
                  <a:schemeClr val="dk1"/>
                </a:solidFill>
                <a:highlight>
                  <a:srgbClr val="FFFFFF"/>
                </a:highlight>
              </a:rPr>
              <a:t>Os cabeçalhos HTML são títulos ou subtítulos de seção utilizados em uma página da web.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>
                <a:solidFill>
                  <a:schemeClr val="dk1"/>
                </a:solidFill>
                <a:highlight>
                  <a:srgbClr val="FFFFFF"/>
                </a:highlight>
              </a:rPr>
              <a:t>São definidos com as tags de </a:t>
            </a:r>
            <a:r>
              <a:rPr lang="pt-BR">
                <a:solidFill>
                  <a:srgbClr val="DC143C"/>
                </a:solidFill>
                <a:highlight>
                  <a:srgbClr val="FFFFFF"/>
                </a:highlight>
              </a:rPr>
              <a:t>&lt;h1&gt; </a:t>
            </a:r>
            <a:r>
              <a:rPr lang="pt-BR">
                <a:solidFill>
                  <a:schemeClr val="dk1"/>
                </a:solidFill>
                <a:highlight>
                  <a:srgbClr val="FFFFFF"/>
                </a:highlight>
              </a:rPr>
              <a:t>até </a:t>
            </a:r>
            <a:r>
              <a:rPr lang="pt-BR">
                <a:solidFill>
                  <a:srgbClr val="DC143C"/>
                </a:solidFill>
                <a:highlight>
                  <a:srgbClr val="FFFFFF"/>
                </a:highlight>
              </a:rPr>
              <a:t>&lt;h6&gt;</a:t>
            </a:r>
            <a:r>
              <a:rPr lang="pt-BR">
                <a:solidFill>
                  <a:schemeClr val="dk1"/>
                </a:solidFill>
                <a:highlight>
                  <a:srgbClr val="FFFFFF"/>
                </a:highlight>
              </a:rPr>
              <a:t>. Onde </a:t>
            </a:r>
            <a:r>
              <a:rPr lang="pt-BR">
                <a:solidFill>
                  <a:srgbClr val="DC143C"/>
                </a:solidFill>
                <a:highlight>
                  <a:srgbClr val="FFFFFF"/>
                </a:highlight>
              </a:rPr>
              <a:t>&lt;h1&gt; </a:t>
            </a:r>
            <a:r>
              <a:rPr lang="pt-BR">
                <a:solidFill>
                  <a:schemeClr val="dk1"/>
                </a:solidFill>
                <a:highlight>
                  <a:srgbClr val="FFFFFF"/>
                </a:highlight>
              </a:rPr>
              <a:t>define o mais importante e </a:t>
            </a:r>
            <a:r>
              <a:rPr lang="pt-BR">
                <a:solidFill>
                  <a:srgbClr val="DC143C"/>
                </a:solidFill>
                <a:highlight>
                  <a:srgbClr val="FFFFFF"/>
                </a:highlight>
              </a:rPr>
              <a:t>&lt;h6&gt; </a:t>
            </a:r>
            <a:r>
              <a:rPr lang="pt-BR">
                <a:solidFill>
                  <a:schemeClr val="dk1"/>
                </a:solidFill>
                <a:highlight>
                  <a:srgbClr val="FFFFFF"/>
                </a:highlight>
              </a:rPr>
              <a:t>menos importante.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>
                <a:solidFill>
                  <a:schemeClr val="dk1"/>
                </a:solidFill>
                <a:highlight>
                  <a:srgbClr val="FFFFFF"/>
                </a:highlight>
              </a:rPr>
              <a:t>Os mecanismos de pesquisa usam os títulos para indexar a estrutura e o conteúdo das suas páginas da web.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>
                <a:solidFill>
                  <a:schemeClr val="dk1"/>
                </a:solidFill>
                <a:highlight>
                  <a:srgbClr val="FFFFFF"/>
                </a:highlight>
              </a:rPr>
              <a:t>Os usuários costumam folhear uma página pelos títulos. É importante usar títulos para mostrar a estrutura do documento.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314" name="Google Shape;314;g1e925f38d67_0_95"/>
          <p:cNvSpPr txBox="1"/>
          <p:nvPr/>
        </p:nvSpPr>
        <p:spPr>
          <a:xfrm>
            <a:off x="145225" y="3075225"/>
            <a:ext cx="9790200" cy="18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15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lang="pt-BR" sz="115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Cabeçalho 1</a:t>
            </a:r>
            <a:r>
              <a:rPr lang="pt-BR" sz="115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15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/h1</a:t>
            </a:r>
            <a:r>
              <a:rPr lang="pt-BR" sz="115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150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15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h2</a:t>
            </a:r>
            <a:r>
              <a:rPr lang="pt-BR" sz="115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Cabeçalho 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pt-BR" sz="115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15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/h2</a:t>
            </a:r>
            <a:r>
              <a:rPr lang="pt-BR" sz="115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150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15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h3</a:t>
            </a:r>
            <a:r>
              <a:rPr lang="pt-BR" sz="115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Cabeçalho 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pt-BR" sz="115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15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/h3</a:t>
            </a:r>
            <a:r>
              <a:rPr lang="pt-BR" sz="115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150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15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h4</a:t>
            </a:r>
            <a:r>
              <a:rPr lang="pt-BR" sz="115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Cabeçalho 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pt-BR" sz="115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15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/h4</a:t>
            </a:r>
            <a:r>
              <a:rPr lang="pt-BR" sz="115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150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15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h5</a:t>
            </a:r>
            <a:r>
              <a:rPr lang="pt-BR" sz="115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Cabeçalho 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pt-BR" sz="115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15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/h5</a:t>
            </a:r>
            <a:r>
              <a:rPr lang="pt-BR" sz="115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150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15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h6</a:t>
            </a:r>
            <a:r>
              <a:rPr lang="pt-BR" sz="115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Cabeçalho 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lang="pt-BR" sz="115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15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/h6</a:t>
            </a:r>
            <a:r>
              <a:rPr lang="pt-BR" sz="115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g_interna.png" id="320" name="Google Shape;320;g1e925f38d67_0_1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395" y="1587"/>
            <a:ext cx="9983346" cy="5658307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g1e925f38d67_0_103"/>
          <p:cNvSpPr txBox="1"/>
          <p:nvPr/>
        </p:nvSpPr>
        <p:spPr>
          <a:xfrm>
            <a:off x="647700" y="252400"/>
            <a:ext cx="78924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6262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lang="pt-BR" sz="2000">
                <a:solidFill>
                  <a:srgbClr val="FFFFFF"/>
                </a:solidFill>
              </a:rPr>
              <a:t>HTML</a:t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lt1"/>
                </a:solidFill>
              </a:rPr>
              <a:t>PARÁGRAFOS</a:t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g1e925f38d67_0_103"/>
          <p:cNvSpPr txBox="1"/>
          <p:nvPr/>
        </p:nvSpPr>
        <p:spPr>
          <a:xfrm>
            <a:off x="153675" y="1336275"/>
            <a:ext cx="9790200" cy="17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1800"/>
              <a:buChar char="●"/>
            </a:pP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</a:rPr>
              <a:t>Um parágrafo sempre começa em uma nova linha e geralmente é um bloco de texto, onde </a:t>
            </a: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</a:rPr>
              <a:t>os navegadores adicionam automaticamente algum espaço em branco (uma margem) antes e depois de um parágrafo.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●"/>
            </a:pP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</a:rPr>
              <a:t>O elemento HTML </a:t>
            </a:r>
            <a:r>
              <a:rPr lang="pt-BR" sz="1800">
                <a:solidFill>
                  <a:srgbClr val="DC143C"/>
                </a:solidFill>
              </a:rPr>
              <a:t>&lt;p&gt; </a:t>
            </a: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</a:rPr>
              <a:t>define um parágrafo.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323" name="Google Shape;323;g1e925f38d67_0_103"/>
          <p:cNvSpPr txBox="1"/>
          <p:nvPr/>
        </p:nvSpPr>
        <p:spPr>
          <a:xfrm>
            <a:off x="145225" y="3147800"/>
            <a:ext cx="9790200" cy="18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8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pt-BR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Isto é um parágrafo.</a:t>
            </a:r>
            <a:r>
              <a:rPr lang="pt-BR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8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/p</a:t>
            </a:r>
            <a:r>
              <a:rPr lang="pt-BR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8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pt-BR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Isto é outro parágrafo.</a:t>
            </a:r>
            <a:r>
              <a:rPr lang="pt-BR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8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/p</a:t>
            </a:r>
            <a:r>
              <a:rPr lang="pt-BR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g_interna.png" id="329" name="Google Shape;329;g1e925f38d67_0_1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395" y="1587"/>
            <a:ext cx="9983346" cy="5658307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g1e925f38d67_0_131"/>
          <p:cNvSpPr txBox="1"/>
          <p:nvPr/>
        </p:nvSpPr>
        <p:spPr>
          <a:xfrm>
            <a:off x="647700" y="252400"/>
            <a:ext cx="78924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6262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lang="pt-BR" sz="2000">
                <a:solidFill>
                  <a:srgbClr val="FFFFFF"/>
                </a:solidFill>
              </a:rPr>
              <a:t>HTML</a:t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lt1"/>
                </a:solidFill>
              </a:rPr>
              <a:t>LINKS</a:t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g1e925f38d67_0_131"/>
          <p:cNvSpPr txBox="1"/>
          <p:nvPr/>
        </p:nvSpPr>
        <p:spPr>
          <a:xfrm>
            <a:off x="153675" y="1336275"/>
            <a:ext cx="9790200" cy="16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17500" lvl="0" marL="457200" rtl="0" algn="just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1400"/>
              <a:buChar char="●"/>
            </a:pPr>
            <a:r>
              <a:rPr lang="pt-BR">
                <a:solidFill>
                  <a:schemeClr val="dk1"/>
                </a:solidFill>
                <a:highlight>
                  <a:srgbClr val="FFFFFF"/>
                </a:highlight>
              </a:rPr>
              <a:t>Os links permitem que os usuários naveguem de uma página para outra.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>
                <a:solidFill>
                  <a:schemeClr val="dk1"/>
                </a:solidFill>
                <a:highlight>
                  <a:srgbClr val="FFFFFF"/>
                </a:highlight>
              </a:rPr>
              <a:t>Links HTML são hiperlinks que tem a referência de uma página web.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>
                <a:solidFill>
                  <a:schemeClr val="dk1"/>
                </a:solidFill>
                <a:highlight>
                  <a:srgbClr val="FFFFFF"/>
                </a:highlight>
              </a:rPr>
              <a:t>Quando você move o mouse sobre um link, o cursor do mouse se transforma em uma pequena mão.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>
                <a:solidFill>
                  <a:schemeClr val="dk1"/>
                </a:solidFill>
                <a:highlight>
                  <a:srgbClr val="FFFFFF"/>
                </a:highlight>
              </a:rPr>
              <a:t>A tag HTML </a:t>
            </a:r>
            <a:r>
              <a:rPr lang="pt-BR">
                <a:solidFill>
                  <a:srgbClr val="DC143C"/>
                </a:solidFill>
              </a:rPr>
              <a:t>&lt;a&gt; </a:t>
            </a:r>
            <a:r>
              <a:rPr lang="pt-BR">
                <a:solidFill>
                  <a:schemeClr val="dk1"/>
                </a:solidFill>
                <a:highlight>
                  <a:srgbClr val="FFFFFF"/>
                </a:highlight>
              </a:rPr>
              <a:t>define um hiperlink, o atributo </a:t>
            </a:r>
            <a:r>
              <a:rPr lang="pt-BR">
                <a:solidFill>
                  <a:srgbClr val="DC143C"/>
                </a:solidFill>
              </a:rPr>
              <a:t>href</a:t>
            </a:r>
            <a:r>
              <a:rPr lang="pt-BR">
                <a:solidFill>
                  <a:schemeClr val="dk1"/>
                </a:solidFill>
                <a:highlight>
                  <a:srgbClr val="FFFFFF"/>
                </a:highlight>
              </a:rPr>
              <a:t> define a página de destino e o </a:t>
            </a:r>
            <a:r>
              <a:rPr lang="pt-BR">
                <a:solidFill>
                  <a:srgbClr val="DC143C"/>
                </a:solidFill>
              </a:rPr>
              <a:t>target</a:t>
            </a:r>
            <a:r>
              <a:rPr lang="pt-BR">
                <a:solidFill>
                  <a:schemeClr val="dk1"/>
                </a:solidFill>
                <a:highlight>
                  <a:srgbClr val="FFFFFF"/>
                </a:highlight>
              </a:rPr>
              <a:t> como a nova página será aberta, seguindo a seguinte sintaxe: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332" name="Google Shape;332;g1e925f38d67_0_131"/>
          <p:cNvSpPr txBox="1"/>
          <p:nvPr/>
        </p:nvSpPr>
        <p:spPr>
          <a:xfrm>
            <a:off x="145225" y="3075225"/>
            <a:ext cx="9790200" cy="18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pt-BR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href</a:t>
            </a:r>
            <a:r>
              <a:rPr lang="pt-BR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="https://www.ipm.com.br</a:t>
            </a:r>
            <a:r>
              <a:rPr lang="pt-BR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pt-BR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pt-BR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target</a:t>
            </a:r>
            <a:r>
              <a:rPr lang="pt-BR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="_blank"&gt;</a:t>
            </a:r>
            <a:r>
              <a:rPr lang="pt-BR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Visite a IPM!</a:t>
            </a:r>
            <a:r>
              <a:rPr lang="pt-BR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/a</a:t>
            </a:r>
            <a:r>
              <a:rPr lang="pt-BR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spd="med"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0x010100AE27F99DF18A4341BE4054373105936F</vt:lpwstr>
  </property>
  <property fmtid="{D5CDD505-2E9C-101B-9397-08002B2CF9AE}" pid="3" name="Order">
    <vt:r8>1507300.0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ComplianceAssetId">
    <vt:lpwstr/>
  </property>
  <property fmtid="{D5CDD505-2E9C-101B-9397-08002B2CF9AE}" pid="9" name="TemplateUrl">
    <vt:lpwstr/>
  </property>
</Properties>
</file>