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de Carvalho" initials="Ld" lastIdx="1" clrIdx="0">
    <p:extLst>
      <p:ext uri="{19B8F6BF-5375-455C-9EA6-DF929625EA0E}">
        <p15:presenceInfo xmlns:p15="http://schemas.microsoft.com/office/powerpoint/2012/main" userId="d066d9b33de6f3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3T09:15:43.323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F86D7-FD67-44B6-843B-28DB45889237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76C8D-2398-44A9-B30C-FE3777315E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70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76C8D-2398-44A9-B30C-FE3777315E3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57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2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5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01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80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108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646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31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35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20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28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33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57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71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94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11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79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60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241BB5-6148-44E5-9EAF-19785F2444D1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AC40F5-C5B3-4832-8D55-6AAC23704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715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A16AF-47CB-2078-96AC-D6397C29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576" y="270933"/>
            <a:ext cx="5521910" cy="2587678"/>
          </a:xfrm>
        </p:spPr>
        <p:txBody>
          <a:bodyPr>
            <a:normAutofit/>
          </a:bodyPr>
          <a:lstStyle/>
          <a:p>
            <a:r>
              <a:rPr lang="pt-BR" sz="4000" b="1" dirty="0"/>
              <a:t>Apresentação Projeto Tasker</a:t>
            </a:r>
            <a:br>
              <a:rPr lang="pt-BR" sz="4000" b="1" dirty="0"/>
            </a:b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EB9D6E-2FFB-D75E-5B4E-DA611F836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76" y="3648721"/>
            <a:ext cx="5521910" cy="1855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/>
              <a:t>Vamos Apresentar um App para Busca e prestação de serviços.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Objetivo: Facilitar a solução de problemas domésticos.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AutoShape 2" descr="blob:https://web.whatsapp.com/7a94bcd1-6810-45f0-b628-bdcfd9e94cdc">
            <a:extLst>
              <a:ext uri="{FF2B5EF4-FFF2-40B4-BE49-F238E27FC236}">
                <a16:creationId xmlns:a16="http://schemas.microsoft.com/office/drawing/2014/main" id="{92796FDB-0F2A-4F96-AB50-AAFD40ED56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4" descr="blob:https://web.whatsapp.com/7a94bcd1-6810-45f0-b628-bdcfd9e94cdc">
            <a:extLst>
              <a:ext uri="{FF2B5EF4-FFF2-40B4-BE49-F238E27FC236}">
                <a16:creationId xmlns:a16="http://schemas.microsoft.com/office/drawing/2014/main" id="{703FF0A2-485E-4DF0-8CDE-CC6460DB5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F063581-CC88-4A4D-9FB3-08F2268CD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42" y="0"/>
            <a:ext cx="5393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1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37E2B-3180-8C69-44E1-FFA3E365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477" y="191913"/>
            <a:ext cx="5632745" cy="1546576"/>
          </a:xfrm>
        </p:spPr>
        <p:txBody>
          <a:bodyPr>
            <a:normAutofit/>
          </a:bodyPr>
          <a:lstStyle/>
          <a:p>
            <a:r>
              <a:rPr lang="pt-BR" b="1" dirty="0"/>
              <a:t>		Ferramentas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B9C1A-3D0B-7CDB-BE6F-8424A1C5F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986" y="1744132"/>
            <a:ext cx="5884280" cy="497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Inspiração</a:t>
            </a:r>
          </a:p>
          <a:p>
            <a:pPr>
              <a:buNone/>
            </a:pPr>
            <a:r>
              <a:rPr lang="pt-BR" dirty="0"/>
              <a:t>Nos inspiramos no </a:t>
            </a:r>
            <a:r>
              <a:rPr lang="pt-BR" dirty="0" err="1"/>
              <a:t>ifood</a:t>
            </a:r>
            <a:r>
              <a:rPr lang="pt-BR" dirty="0"/>
              <a:t> e fizemos o </a:t>
            </a:r>
            <a:r>
              <a:rPr lang="pt-BR" dirty="0" err="1"/>
              <a:t>template</a:t>
            </a:r>
            <a:r>
              <a:rPr lang="pt-BR" dirty="0"/>
              <a:t> no </a:t>
            </a:r>
            <a:r>
              <a:rPr lang="pt-BR" dirty="0" err="1"/>
              <a:t>Figma</a:t>
            </a:r>
            <a:r>
              <a:rPr lang="pt-BR" dirty="0"/>
              <a:t> utilizando </a:t>
            </a:r>
            <a:r>
              <a:rPr lang="pt-BR" dirty="0" err="1"/>
              <a:t>Ionic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Ferramentas Utilizadas</a:t>
            </a:r>
          </a:p>
          <a:p>
            <a:pPr>
              <a:buNone/>
            </a:pPr>
            <a:r>
              <a:rPr lang="pt-BR" b="1" dirty="0" err="1"/>
              <a:t>Ionic</a:t>
            </a:r>
            <a:endParaRPr lang="pt-BR" b="1" dirty="0"/>
          </a:p>
          <a:p>
            <a:pPr>
              <a:buNone/>
            </a:pPr>
            <a:r>
              <a:rPr lang="pt-BR" b="1" dirty="0"/>
              <a:t>Angular </a:t>
            </a:r>
          </a:p>
          <a:p>
            <a:pPr>
              <a:buNone/>
            </a:pPr>
            <a:r>
              <a:rPr lang="pt-BR" b="1" dirty="0"/>
              <a:t>Node.JS</a:t>
            </a:r>
          </a:p>
          <a:p>
            <a:pPr>
              <a:buNone/>
            </a:pPr>
            <a:r>
              <a:rPr lang="pt-BR" b="1" dirty="0" err="1"/>
              <a:t>Firebase</a:t>
            </a:r>
            <a:endParaRPr lang="pt-BR" b="1" dirty="0"/>
          </a:p>
          <a:p>
            <a:pPr>
              <a:buNone/>
            </a:pPr>
            <a:r>
              <a:rPr lang="pt-BR" b="1" dirty="0" err="1"/>
              <a:t>Figma</a:t>
            </a:r>
            <a:endParaRPr lang="pt-BR" b="1" dirty="0"/>
          </a:p>
          <a:p>
            <a:pPr>
              <a:buNone/>
            </a:pPr>
            <a:r>
              <a:rPr lang="pt-BR" b="1" dirty="0"/>
              <a:t>Android Studio/</a:t>
            </a:r>
            <a:r>
              <a:rPr lang="pt-BR" b="1" dirty="0" err="1"/>
              <a:t>Cordova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AutoShape 2" descr="blob:https://web.whatsapp.com/0df0ca1a-44c6-4421-933c-66fddc9f6906">
            <a:extLst>
              <a:ext uri="{FF2B5EF4-FFF2-40B4-BE49-F238E27FC236}">
                <a16:creationId xmlns:a16="http://schemas.microsoft.com/office/drawing/2014/main" id="{B112EA53-9123-4A24-9881-5517F0E2E9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A082DC6-A3DC-4D1F-AD3A-FA731C69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090"/>
            <a:ext cx="4891910" cy="48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6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16347-E393-77AC-06B6-E5099CEA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175" y="387703"/>
            <a:ext cx="6116715" cy="1325563"/>
          </a:xfrm>
        </p:spPr>
        <p:txBody>
          <a:bodyPr>
            <a:normAutofit/>
          </a:bodyPr>
          <a:lstStyle/>
          <a:p>
            <a:r>
              <a:rPr lang="pt-BR" b="1" dirty="0"/>
              <a:t>O Conceito Básico: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EAAEA3-E7C0-D6AF-630C-D90D3E897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8533" y="1825624"/>
            <a:ext cx="5531556" cy="47783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Tela de Login\Cadastro</a:t>
            </a:r>
          </a:p>
          <a:p>
            <a:pPr>
              <a:buNone/>
            </a:pPr>
            <a:r>
              <a:rPr lang="pt-BR" dirty="0"/>
              <a:t>Tela de Login\cadastro tanto para o prestador de serviços quanto para o cliente.</a:t>
            </a:r>
          </a:p>
          <a:p>
            <a:pPr>
              <a:buNone/>
            </a:pPr>
            <a:r>
              <a:rPr lang="pt-BR" b="1" dirty="0"/>
              <a:t>Tela Principal </a:t>
            </a:r>
          </a:p>
          <a:p>
            <a:pPr>
              <a:buNone/>
            </a:pPr>
            <a:r>
              <a:rPr lang="pt-BR" dirty="0"/>
              <a:t>Expondo os serviços de forma a que o cliente tenha fácil acesso e visualização.</a:t>
            </a:r>
          </a:p>
          <a:p>
            <a:pPr>
              <a:buNone/>
            </a:pPr>
            <a:r>
              <a:rPr lang="pt-BR" b="1" dirty="0"/>
              <a:t>Tela de Solicitação de serviços</a:t>
            </a:r>
          </a:p>
          <a:p>
            <a:pPr>
              <a:buNone/>
            </a:pPr>
            <a:r>
              <a:rPr lang="pt-BR" dirty="0"/>
              <a:t>Onde o cliente escolhe qual o serviço que ele busca contratar do profissional.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AC9448-ECA1-4B61-A416-481870A7D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564"/>
            <a:ext cx="6248400" cy="495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2660842-6658-4C6C-AC25-5A427EBF500F}"/>
              </a:ext>
            </a:extLst>
          </p:cNvPr>
          <p:cNvSpPr txBox="1"/>
          <p:nvPr/>
        </p:nvSpPr>
        <p:spPr>
          <a:xfrm>
            <a:off x="137373" y="431676"/>
            <a:ext cx="65084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b="1" dirty="0"/>
              <a:t>Linguagem</a:t>
            </a:r>
          </a:p>
          <a:p>
            <a:pPr>
              <a:buNone/>
            </a:pP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Utilizamos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TypeScript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, uma linguagem baseada em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JavaScript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, e o </a:t>
            </a:r>
            <a:r>
              <a:rPr lang="pt-BR" sz="2400" dirty="0" err="1">
                <a:solidFill>
                  <a:schemeClr val="bg2">
                    <a:lumMod val="75000"/>
                  </a:schemeClr>
                </a:solidFill>
              </a:rPr>
              <a:t>Ionic</a:t>
            </a:r>
            <a:r>
              <a:rPr lang="pt-BR" sz="2400" dirty="0">
                <a:solidFill>
                  <a:schemeClr val="bg2">
                    <a:lumMod val="75000"/>
                  </a:schemeClr>
                </a:solidFill>
              </a:rPr>
              <a:t> 7, um framework focado na criação de interfaces modernas e responsivas, principalmente para aplicativos móveis e web.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B03B5CC-0827-4435-A1BD-A05ED382E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67" y="280987"/>
            <a:ext cx="52863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99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E7408-18EA-9D6E-5BA8-E02A29EC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453" y="1803042"/>
            <a:ext cx="3987094" cy="4010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Utilizamos o </a:t>
            </a:r>
            <a:r>
              <a:rPr lang="pt-BR" dirty="0" err="1"/>
              <a:t>Firebase</a:t>
            </a:r>
            <a:r>
              <a:rPr lang="pt-BR" dirty="0"/>
              <a:t> como plataforma para conectar e interagir com o banco de dados em tempo real, permitindo a sincronização eficiente de dados entre a aplicação e o </a:t>
            </a:r>
            <a:r>
              <a:rPr lang="pt-BR" dirty="0" err="1"/>
              <a:t>backend</a:t>
            </a:r>
            <a:r>
              <a:rPr lang="pt-BR" dirty="0"/>
              <a:t>, além de garantir escalabilidade, segurança e facilidade na gestão das informações.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1E1710F-AA59-2D1D-334E-9C311D231C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7AAED22-BA8C-4EF0-A72D-6E79F274E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102"/>
            <a:ext cx="3655249" cy="548287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66E7776-B767-4E64-97D0-154B5D8F1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751" y="1423102"/>
            <a:ext cx="3655249" cy="5482874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03A64152-E62E-43FC-8450-2EB1A7037EB3}"/>
              </a:ext>
            </a:extLst>
          </p:cNvPr>
          <p:cNvSpPr/>
          <p:nvPr/>
        </p:nvSpPr>
        <p:spPr>
          <a:xfrm>
            <a:off x="3996267" y="172754"/>
            <a:ext cx="53170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/>
              <a:t>Banco de Dados 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78444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6BD3723-CF4B-C2BF-005A-EF92884E5B1D}"/>
              </a:ext>
            </a:extLst>
          </p:cNvPr>
          <p:cNvSpPr txBox="1"/>
          <p:nvPr/>
        </p:nvSpPr>
        <p:spPr>
          <a:xfrm>
            <a:off x="249095" y="1241778"/>
            <a:ext cx="22344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400" b="1" dirty="0" err="1"/>
              <a:t>Codigo</a:t>
            </a:r>
            <a:r>
              <a:rPr lang="pt-BR" sz="2400" b="1" dirty="0"/>
              <a:t> para Armazenar os dados Cadastrados</a:t>
            </a:r>
            <a:endParaRPr lang="pt-BR" sz="2400" dirty="0"/>
          </a:p>
        </p:txBody>
      </p:sp>
      <p:sp>
        <p:nvSpPr>
          <p:cNvPr id="5" name="AutoShape 2" descr="blob:https://web.whatsapp.com/08af7ff0-3c9b-4c8c-808d-6b7e5416f774">
            <a:extLst>
              <a:ext uri="{FF2B5EF4-FFF2-40B4-BE49-F238E27FC236}">
                <a16:creationId xmlns:a16="http://schemas.microsoft.com/office/drawing/2014/main" id="{3462025F-5979-432A-AC60-32C469B42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75A1D44-158F-4A1F-81CA-5632D240A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32" y="1241778"/>
            <a:ext cx="9468868" cy="56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6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191CC9-6ECE-F3EA-EE9D-B3247634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21" y="2922165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t-BR" sz="3200" dirty="0"/>
              <a:t>Grupo 5</a:t>
            </a:r>
          </a:p>
          <a:p>
            <a:pPr marL="0" indent="0">
              <a:buNone/>
            </a:pPr>
            <a:r>
              <a:rPr lang="pt-BR" dirty="0"/>
              <a:t>Integrantes:</a:t>
            </a:r>
          </a:p>
          <a:p>
            <a:pPr marL="0" indent="0">
              <a:buNone/>
            </a:pPr>
            <a:r>
              <a:rPr lang="pt-BR" sz="2000" dirty="0"/>
              <a:t>Lucas de Carvalho</a:t>
            </a:r>
          </a:p>
          <a:p>
            <a:pPr marL="0" indent="0">
              <a:buNone/>
            </a:pPr>
            <a:r>
              <a:rPr lang="pt-BR" sz="2000" dirty="0"/>
              <a:t>Filipe Rodrigues</a:t>
            </a:r>
          </a:p>
          <a:p>
            <a:pPr marL="0" indent="0">
              <a:buNone/>
            </a:pPr>
            <a:r>
              <a:rPr lang="pt-BR" sz="2000" dirty="0"/>
              <a:t>Matheus Alberto</a:t>
            </a:r>
          </a:p>
          <a:p>
            <a:pPr marL="0" indent="0">
              <a:buNone/>
            </a:pPr>
            <a:r>
              <a:rPr lang="pt-BR" sz="2000" dirty="0"/>
              <a:t>Luiz Felipe</a:t>
            </a:r>
          </a:p>
          <a:p>
            <a:pPr marL="0" indent="0">
              <a:buNone/>
            </a:pPr>
            <a:r>
              <a:rPr lang="pt-BR" sz="2000" dirty="0"/>
              <a:t>Rivaldo Neto</a:t>
            </a:r>
          </a:p>
          <a:p>
            <a:endParaRPr lang="pt-BR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956541-5503-33B4-6369-DDD053971D8A}"/>
              </a:ext>
            </a:extLst>
          </p:cNvPr>
          <p:cNvSpPr txBox="1"/>
          <p:nvPr/>
        </p:nvSpPr>
        <p:spPr>
          <a:xfrm>
            <a:off x="4312356" y="986611"/>
            <a:ext cx="74838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Finalização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066E53-35C2-4A36-9328-78F374ECD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31" y="2782780"/>
            <a:ext cx="4998669" cy="407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9958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111</TotalTime>
  <Words>219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Fatia</vt:lpstr>
      <vt:lpstr>Apresentação Projeto Tasker </vt:lpstr>
      <vt:lpstr>  Ferramentas</vt:lpstr>
      <vt:lpstr>O Conceito Básico: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Tasker </dc:title>
  <dc:creator>Lucas de Carvalho</dc:creator>
  <cp:lastModifiedBy>Aluno</cp:lastModifiedBy>
  <cp:revision>11</cp:revision>
  <dcterms:created xsi:type="dcterms:W3CDTF">2025-05-13T12:25:05Z</dcterms:created>
  <dcterms:modified xsi:type="dcterms:W3CDTF">2025-06-04T15:07:02Z</dcterms:modified>
</cp:coreProperties>
</file>