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0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894BD66-DB1F-4510-B0FE-4D37616DCD46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1EE82D6-14B1-4B6C-B68E-4EBA7E6A2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92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BD66-DB1F-4510-B0FE-4D37616DCD46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82D6-14B1-4B6C-B68E-4EBA7E6A2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2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894BD66-DB1F-4510-B0FE-4D37616DCD46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EE82D6-14B1-4B6C-B68E-4EBA7E6A2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094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894BD66-DB1F-4510-B0FE-4D37616DCD46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EE82D6-14B1-4B6C-B68E-4EBA7E6A2A0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625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894BD66-DB1F-4510-B0FE-4D37616DCD46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EE82D6-14B1-4B6C-B68E-4EBA7E6A2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05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BD66-DB1F-4510-B0FE-4D37616DCD46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82D6-14B1-4B6C-B68E-4EBA7E6A2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620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BD66-DB1F-4510-B0FE-4D37616DCD46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82D6-14B1-4B6C-B68E-4EBA7E6A2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045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BD66-DB1F-4510-B0FE-4D37616DCD46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82D6-14B1-4B6C-B68E-4EBA7E6A2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2319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894BD66-DB1F-4510-B0FE-4D37616DCD46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EE82D6-14B1-4B6C-B68E-4EBA7E6A2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28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BD66-DB1F-4510-B0FE-4D37616DCD46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82D6-14B1-4B6C-B68E-4EBA7E6A2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630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894BD66-DB1F-4510-B0FE-4D37616DCD46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1EE82D6-14B1-4B6C-B68E-4EBA7E6A2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26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BD66-DB1F-4510-B0FE-4D37616DCD46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82D6-14B1-4B6C-B68E-4EBA7E6A2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958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BD66-DB1F-4510-B0FE-4D37616DCD46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82D6-14B1-4B6C-B68E-4EBA7E6A2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56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BD66-DB1F-4510-B0FE-4D37616DCD46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82D6-14B1-4B6C-B68E-4EBA7E6A2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58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BD66-DB1F-4510-B0FE-4D37616DCD46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82D6-14B1-4B6C-B68E-4EBA7E6A2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251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BD66-DB1F-4510-B0FE-4D37616DCD46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82D6-14B1-4B6C-B68E-4EBA7E6A2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33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BD66-DB1F-4510-B0FE-4D37616DCD46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E82D6-14B1-4B6C-B68E-4EBA7E6A2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46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4BD66-DB1F-4510-B0FE-4D37616DCD46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E82D6-14B1-4B6C-B68E-4EBA7E6A2A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658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2676E96-44C0-498B-A5E5-D14338B56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79345" y="0"/>
            <a:ext cx="6912656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71D750-E57C-49B9-B446-A9D7FB85C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2354" y="-65096"/>
            <a:ext cx="2809646" cy="83898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pt-BR" sz="4800" dirty="0">
                <a:solidFill>
                  <a:schemeClr val="bg1"/>
                </a:solidFill>
              </a:rPr>
              <a:t>Site 1980 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FE073E8C-78FA-4DF0-9828-04FD9D96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AD13236-A18D-4E9D-BB39-AA498F3A7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968" y="3345766"/>
            <a:ext cx="5935535" cy="2058765"/>
          </a:xfrm>
          <a:noFill/>
          <a:ln w="19050">
            <a:noFill/>
            <a:prstDash val="dash"/>
          </a:ln>
        </p:spPr>
        <p:txBody>
          <a:bodyPr>
            <a:norm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Esse site se propõe a mostrar tudo sobre os eventos de 1980 </a:t>
            </a: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  <a:p>
            <a:pPr algn="r"/>
            <a:r>
              <a:rPr lang="pt-BR" dirty="0">
                <a:solidFill>
                  <a:schemeClr val="bg1"/>
                </a:solidFill>
              </a:rPr>
              <a:t>Ele inclui informações formato de estudo e curiosidade, incluindo login e vídeos para maior entendimento do assunto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A956075-C476-4F2B-9351-7C97ED184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27947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ounded Rectangle 11">
            <a:extLst>
              <a:ext uri="{FF2B5EF4-FFF2-40B4-BE49-F238E27FC236}">
                <a16:creationId xmlns:a16="http://schemas.microsoft.com/office/drawing/2014/main" id="{E056BCBC-F9ED-491D-823B-C6927AAE1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8" y="643464"/>
            <a:ext cx="3992668" cy="5571072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Uma imagem contendo Ícone&#10;&#10;Descrição gerada automaticamente">
            <a:extLst>
              <a:ext uri="{FF2B5EF4-FFF2-40B4-BE49-F238E27FC236}">
                <a16:creationId xmlns:a16="http://schemas.microsoft.com/office/drawing/2014/main" id="{DFF71472-4EEF-40F5-9072-606F597C0A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7" r="17787" b="3"/>
          <a:stretch/>
        </p:blipFill>
        <p:spPr>
          <a:xfrm>
            <a:off x="1289902" y="2041047"/>
            <a:ext cx="2699540" cy="277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12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12777-9B0E-4CEC-BC42-D55ADDD4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5231" y="0"/>
            <a:ext cx="5629897" cy="1068708"/>
          </a:xfrm>
        </p:spPr>
        <p:txBody>
          <a:bodyPr>
            <a:normAutofit/>
          </a:bodyPr>
          <a:lstStyle/>
          <a:p>
            <a:r>
              <a:rPr lang="pt-BR" dirty="0"/>
              <a:t>Pagina de login 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9A1E4BA-7C9E-4CDE-8BA8-AD6D6C78A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16966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Imagem 26" descr="Uma imagem contendo Ícone&#10;&#10;Descrição gerada automaticamente">
            <a:extLst>
              <a:ext uri="{FF2B5EF4-FFF2-40B4-BE49-F238E27FC236}">
                <a16:creationId xmlns:a16="http://schemas.microsoft.com/office/drawing/2014/main" id="{65E6C388-28EF-4307-824A-64550B9C4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4751" y="-453081"/>
            <a:ext cx="2909033" cy="2021778"/>
          </a:xfrm>
          <a:prstGeom prst="rect">
            <a:avLst/>
          </a:prstGeom>
        </p:spPr>
      </p:pic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14186ACF-F070-9A74-43C7-A64FBFE20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880407"/>
            <a:ext cx="3076740" cy="2182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Nome </a:t>
            </a:r>
            <a:r>
              <a:rPr lang="en-US" dirty="0" err="1">
                <a:solidFill>
                  <a:schemeClr val="bg1"/>
                </a:solidFill>
              </a:rPr>
              <a:t>ou</a:t>
            </a:r>
            <a:r>
              <a:rPr lang="en-US" dirty="0">
                <a:solidFill>
                  <a:schemeClr val="bg1"/>
                </a:solidFill>
              </a:rPr>
              <a:t> email: (</a:t>
            </a:r>
            <a:r>
              <a:rPr lang="en-US" dirty="0" err="1">
                <a:solidFill>
                  <a:schemeClr val="bg1"/>
                </a:solidFill>
              </a:rPr>
              <a:t>seu</a:t>
            </a:r>
            <a:r>
              <a:rPr lang="en-US" dirty="0">
                <a:solidFill>
                  <a:schemeClr val="bg1"/>
                </a:solidFill>
              </a:rPr>
              <a:t> email </a:t>
            </a:r>
            <a:r>
              <a:rPr lang="en-US" dirty="0" err="1">
                <a:solidFill>
                  <a:schemeClr val="bg1"/>
                </a:solidFill>
              </a:rPr>
              <a:t>ou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nome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Senha</a:t>
            </a:r>
            <a:r>
              <a:rPr lang="en-US" dirty="0">
                <a:solidFill>
                  <a:schemeClr val="bg1"/>
                </a:solidFill>
              </a:rPr>
              <a:t>: (</a:t>
            </a:r>
            <a:r>
              <a:rPr lang="en-US" dirty="0" err="1">
                <a:solidFill>
                  <a:schemeClr val="bg1"/>
                </a:solidFill>
              </a:rPr>
              <a:t>sua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senha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25" name="CaixaDeTexto 1024">
            <a:extLst>
              <a:ext uri="{FF2B5EF4-FFF2-40B4-BE49-F238E27FC236}">
                <a16:creationId xmlns:a16="http://schemas.microsoft.com/office/drawing/2014/main" id="{517C6C64-3AA4-4AB5-91DC-BB447CE1655B}"/>
              </a:ext>
            </a:extLst>
          </p:cNvPr>
          <p:cNvSpPr txBox="1"/>
          <p:nvPr/>
        </p:nvSpPr>
        <p:spPr>
          <a:xfrm>
            <a:off x="1307153" y="259677"/>
            <a:ext cx="2818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Entrar             cadastrar</a:t>
            </a:r>
          </a:p>
        </p:txBody>
      </p:sp>
      <p:sp>
        <p:nvSpPr>
          <p:cNvPr id="1028" name="CaixaDeTexto 1027">
            <a:extLst>
              <a:ext uri="{FF2B5EF4-FFF2-40B4-BE49-F238E27FC236}">
                <a16:creationId xmlns:a16="http://schemas.microsoft.com/office/drawing/2014/main" id="{74E7BD04-63EE-4A4E-8B46-629C9AEEE494}"/>
              </a:ext>
            </a:extLst>
          </p:cNvPr>
          <p:cNvSpPr txBox="1"/>
          <p:nvPr/>
        </p:nvSpPr>
        <p:spPr>
          <a:xfrm>
            <a:off x="-81481" y="5162259"/>
            <a:ext cx="3902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visitante</a:t>
            </a:r>
          </a:p>
        </p:txBody>
      </p:sp>
      <p:sp>
        <p:nvSpPr>
          <p:cNvPr id="1031" name="Balão de Fala: Oval 1030">
            <a:extLst>
              <a:ext uri="{FF2B5EF4-FFF2-40B4-BE49-F238E27FC236}">
                <a16:creationId xmlns:a16="http://schemas.microsoft.com/office/drawing/2014/main" id="{458A6778-5E9D-45F0-B788-D07C43448079}"/>
              </a:ext>
            </a:extLst>
          </p:cNvPr>
          <p:cNvSpPr/>
          <p:nvPr/>
        </p:nvSpPr>
        <p:spPr>
          <a:xfrm>
            <a:off x="322582" y="3764250"/>
            <a:ext cx="3026617" cy="1503568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/>
              <a:t>Lembrando quando  selecionado visitante não terá acesso a todos os recursos, poderá somente ver o inicio </a:t>
            </a:r>
          </a:p>
        </p:txBody>
      </p:sp>
      <p:sp>
        <p:nvSpPr>
          <p:cNvPr id="1032" name="Seta: para a Esquerda 1031">
            <a:extLst>
              <a:ext uri="{FF2B5EF4-FFF2-40B4-BE49-F238E27FC236}">
                <a16:creationId xmlns:a16="http://schemas.microsoft.com/office/drawing/2014/main" id="{76EA0F06-4C0E-4FD5-8E98-29289C0510E8}"/>
              </a:ext>
            </a:extLst>
          </p:cNvPr>
          <p:cNvSpPr/>
          <p:nvPr/>
        </p:nvSpPr>
        <p:spPr>
          <a:xfrm rot="3954745">
            <a:off x="2879674" y="745566"/>
            <a:ext cx="500942" cy="13821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4" name="CaixaDeTexto 1033">
            <a:extLst>
              <a:ext uri="{FF2B5EF4-FFF2-40B4-BE49-F238E27FC236}">
                <a16:creationId xmlns:a16="http://schemas.microsoft.com/office/drawing/2014/main" id="{D6FCD3EC-BC74-47AF-B069-0A0B128BF88F}"/>
              </a:ext>
            </a:extLst>
          </p:cNvPr>
          <p:cNvSpPr txBox="1"/>
          <p:nvPr/>
        </p:nvSpPr>
        <p:spPr>
          <a:xfrm>
            <a:off x="3037039" y="1167046"/>
            <a:ext cx="15670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Caso não tenha uma conta crie clicando no cadastrar</a:t>
            </a:r>
          </a:p>
        </p:txBody>
      </p:sp>
      <p:pic>
        <p:nvPicPr>
          <p:cNvPr id="1037" name="Picture 8" descr="Cadastro - ícones de arquivos e pastas grátis">
            <a:extLst>
              <a:ext uri="{FF2B5EF4-FFF2-40B4-BE49-F238E27FC236}">
                <a16:creationId xmlns:a16="http://schemas.microsoft.com/office/drawing/2014/main" id="{1CA2DE49-BF5B-4B8D-8676-186419AA8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568" y="814675"/>
            <a:ext cx="2693426" cy="269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29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6560B6-88B4-4958-87F8-32628099B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0"/>
            <a:ext cx="2983892" cy="1432289"/>
          </a:xfrm>
        </p:spPr>
        <p:txBody>
          <a:bodyPr>
            <a:normAutofit/>
          </a:bodyPr>
          <a:lstStyle/>
          <a:p>
            <a:r>
              <a:rPr lang="pt-BR" dirty="0"/>
              <a:t>Cadastro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7FBA2-96D1-43D7-9BC0-E8F6E9026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2158" y="1347814"/>
            <a:ext cx="7454077" cy="3589785"/>
          </a:xfrm>
        </p:spPr>
        <p:txBody>
          <a:bodyPr>
            <a:normAutofit/>
          </a:bodyPr>
          <a:lstStyle/>
          <a:p>
            <a:r>
              <a:rPr lang="pt-BR" sz="2000" dirty="0" err="1"/>
              <a:t>Email</a:t>
            </a:r>
            <a:r>
              <a:rPr lang="pt-BR" sz="2000" dirty="0"/>
              <a:t>: (seu </a:t>
            </a:r>
            <a:r>
              <a:rPr lang="pt-BR" sz="2000" dirty="0" err="1"/>
              <a:t>email</a:t>
            </a:r>
            <a:r>
              <a:rPr lang="pt-BR" sz="2000" dirty="0"/>
              <a:t>)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Nome de exibição: (nome que queira)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Senha: (sua senha) 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Confirmar Senha: (confirme sua senha)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Confirme que você não é um robô</a:t>
            </a:r>
          </a:p>
          <a:p>
            <a:pPr marL="0" indent="0">
              <a:buNone/>
            </a:pPr>
            <a:endParaRPr lang="pt-BR" sz="20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5F22B03-DE45-4836-8967-06112CDBB60D}"/>
              </a:ext>
            </a:extLst>
          </p:cNvPr>
          <p:cNvSpPr/>
          <p:nvPr/>
        </p:nvSpPr>
        <p:spPr>
          <a:xfrm>
            <a:off x="8984605" y="4566407"/>
            <a:ext cx="486509" cy="3711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Uma imagem contendo Ícone&#10;&#10;Descrição gerada automaticamente">
            <a:extLst>
              <a:ext uri="{FF2B5EF4-FFF2-40B4-BE49-F238E27FC236}">
                <a16:creationId xmlns:a16="http://schemas.microsoft.com/office/drawing/2014/main" id="{62B72BF7-DDA9-47B3-B129-3F55DE1AFE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7" r="17787" b="3"/>
          <a:stretch/>
        </p:blipFill>
        <p:spPr>
          <a:xfrm>
            <a:off x="-426229" y="-572588"/>
            <a:ext cx="2699540" cy="2775906"/>
          </a:xfrm>
          <a:prstGeom prst="rect">
            <a:avLst/>
          </a:prstGeom>
        </p:spPr>
      </p:pic>
      <p:pic>
        <p:nvPicPr>
          <p:cNvPr id="3076" name="Picture 4" descr="✔️ Marca De Seleção Emoji">
            <a:extLst>
              <a:ext uri="{FF2B5EF4-FFF2-40B4-BE49-F238E27FC236}">
                <a16:creationId xmlns:a16="http://schemas.microsoft.com/office/drawing/2014/main" id="{6EAA5088-C90B-4A0D-9F5B-5967E8607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522" y="4574926"/>
            <a:ext cx="362673" cy="36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FA89658-622E-4ACA-A09B-3C5935E15A81}"/>
              </a:ext>
            </a:extLst>
          </p:cNvPr>
          <p:cNvSpPr txBox="1"/>
          <p:nvPr/>
        </p:nvSpPr>
        <p:spPr>
          <a:xfrm>
            <a:off x="0" y="2681041"/>
            <a:ext cx="3069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Após o cadastro, você será redirecionado a página de login</a:t>
            </a:r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8ACDEE22-F6C3-C55F-A0D8-C0ACD04094F2}"/>
              </a:ext>
            </a:extLst>
          </p:cNvPr>
          <p:cNvSpPr/>
          <p:nvPr/>
        </p:nvSpPr>
        <p:spPr>
          <a:xfrm rot="20743390">
            <a:off x="2775007" y="2938413"/>
            <a:ext cx="925504" cy="297950"/>
          </a:xfrm>
          <a:prstGeom prst="rightArrow">
            <a:avLst>
              <a:gd name="adj1" fmla="val 50000"/>
              <a:gd name="adj2" fmla="val 861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227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1EB2718-F88B-3724-B048-4A482AC051DC}"/>
              </a:ext>
            </a:extLst>
          </p:cNvPr>
          <p:cNvSpPr txBox="1"/>
          <p:nvPr/>
        </p:nvSpPr>
        <p:spPr>
          <a:xfrm>
            <a:off x="3066479" y="591164"/>
            <a:ext cx="8785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      </a:t>
            </a:r>
            <a:r>
              <a:rPr lang="pt-BR" sz="2400" dirty="0"/>
              <a:t>Estudos 			entretenimento          de 1980 a 1990</a:t>
            </a:r>
            <a:endParaRPr lang="pt-BR" dirty="0"/>
          </a:p>
        </p:txBody>
      </p:sp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45492C3C-A6F4-5BFE-DEDF-86FA26932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4710" y="-419725"/>
            <a:ext cx="2909033" cy="202177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ADC7742-213F-0D95-01BA-A54F57370BF0}"/>
              </a:ext>
            </a:extLst>
          </p:cNvPr>
          <p:cNvSpPr txBox="1"/>
          <p:nvPr/>
        </p:nvSpPr>
        <p:spPr>
          <a:xfrm>
            <a:off x="6096000" y="2967335"/>
            <a:ext cx="8218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Os mais acessados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BF84382-F10E-3DDC-F06A-F1CB3D81E786}"/>
              </a:ext>
            </a:extLst>
          </p:cNvPr>
          <p:cNvSpPr txBox="1"/>
          <p:nvPr/>
        </p:nvSpPr>
        <p:spPr>
          <a:xfrm>
            <a:off x="3066479" y="4073327"/>
            <a:ext cx="8785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      </a:t>
            </a:r>
            <a:r>
              <a:rPr lang="pt-BR" sz="2400" dirty="0"/>
              <a:t>Estudos 			entretenimento          de 1980 a 1990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98DFF8B-A91C-CF5E-D801-161D1F6CC3AA}"/>
              </a:ext>
            </a:extLst>
          </p:cNvPr>
          <p:cNvSpPr/>
          <p:nvPr/>
        </p:nvSpPr>
        <p:spPr>
          <a:xfrm>
            <a:off x="3540841" y="4682164"/>
            <a:ext cx="2011386" cy="987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tx1"/>
                </a:solidFill>
                <a:effectLst/>
                <a:latin typeface="Google Sans"/>
              </a:rPr>
              <a:t>Ciências</a:t>
            </a:r>
            <a:r>
              <a:rPr lang="pt-BR" b="0" i="0" dirty="0">
                <a:solidFill>
                  <a:schemeClr val="tx1"/>
                </a:solidFill>
                <a:effectLst/>
                <a:latin typeface="Google Sans"/>
              </a:rPr>
              <a:t> Humanas e suas Tecnologias.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FB25E69-0B5D-29B4-B480-EA65F6D405E2}"/>
              </a:ext>
            </a:extLst>
          </p:cNvPr>
          <p:cNvSpPr/>
          <p:nvPr/>
        </p:nvSpPr>
        <p:spPr>
          <a:xfrm>
            <a:off x="6380494" y="4945725"/>
            <a:ext cx="21575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</a:t>
            </a:r>
            <a:r>
              <a:rPr lang="pt-BR" dirty="0">
                <a:solidFill>
                  <a:schemeClr val="tx1"/>
                </a:solidFill>
              </a:rPr>
              <a:t>Jogos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B3D167F-83A3-9809-995A-D6DBBB6D08E4}"/>
              </a:ext>
            </a:extLst>
          </p:cNvPr>
          <p:cNvSpPr/>
          <p:nvPr/>
        </p:nvSpPr>
        <p:spPr>
          <a:xfrm>
            <a:off x="9486617" y="4945725"/>
            <a:ext cx="235278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Tecnologia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E2D3DE6A-2621-3444-1335-7B252800EF74}"/>
              </a:ext>
            </a:extLst>
          </p:cNvPr>
          <p:cNvSpPr/>
          <p:nvPr/>
        </p:nvSpPr>
        <p:spPr>
          <a:xfrm rot="19797490">
            <a:off x="2329266" y="1161026"/>
            <a:ext cx="1453660" cy="369871"/>
          </a:xfrm>
          <a:prstGeom prst="rightArrow">
            <a:avLst>
              <a:gd name="adj1" fmla="val 50000"/>
              <a:gd name="adj2" fmla="val 861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02FD704-BF3D-4D25-6E1F-4D2530F6ECBF}"/>
              </a:ext>
            </a:extLst>
          </p:cNvPr>
          <p:cNvSpPr txBox="1"/>
          <p:nvPr/>
        </p:nvSpPr>
        <p:spPr>
          <a:xfrm>
            <a:off x="92467" y="1767155"/>
            <a:ext cx="24144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Após a entrada no site você terá essas três opções caso clicado mostrara a sub pagina de cada</a:t>
            </a:r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62B433C0-2135-20FA-FA93-4AFE8FFF8103}"/>
              </a:ext>
            </a:extLst>
          </p:cNvPr>
          <p:cNvSpPr/>
          <p:nvPr/>
        </p:nvSpPr>
        <p:spPr>
          <a:xfrm rot="687242">
            <a:off x="1957790" y="5059294"/>
            <a:ext cx="1453660" cy="369871"/>
          </a:xfrm>
          <a:prstGeom prst="rightArrow">
            <a:avLst>
              <a:gd name="adj1" fmla="val 50000"/>
              <a:gd name="adj2" fmla="val 861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288E883-4DC1-5023-7A91-793113E97B1D}"/>
              </a:ext>
            </a:extLst>
          </p:cNvPr>
          <p:cNvSpPr txBox="1"/>
          <p:nvPr/>
        </p:nvSpPr>
        <p:spPr>
          <a:xfrm>
            <a:off x="215757" y="4837263"/>
            <a:ext cx="15513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após o click da sub pagina “os mais acessados” descerá  </a:t>
            </a:r>
          </a:p>
        </p:txBody>
      </p:sp>
    </p:spTree>
    <p:extLst>
      <p:ext uri="{BB962C8B-B14F-4D97-AF65-F5344CB8AC3E}">
        <p14:creationId xmlns:p14="http://schemas.microsoft.com/office/powerpoint/2010/main" val="76649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6BEA0664-C507-4CFC-1AA7-8D85C054F401}"/>
              </a:ext>
            </a:extLst>
          </p:cNvPr>
          <p:cNvSpPr txBox="1"/>
          <p:nvPr/>
        </p:nvSpPr>
        <p:spPr>
          <a:xfrm>
            <a:off x="3183857" y="646513"/>
            <a:ext cx="8785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      </a:t>
            </a:r>
            <a:r>
              <a:rPr lang="pt-BR" sz="2400" dirty="0"/>
              <a:t>Estudos 			entretenimento          de 1980 a 1990</a:t>
            </a:r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2FF233A-79A9-5F05-A02D-8F7A9A10FA18}"/>
              </a:ext>
            </a:extLst>
          </p:cNvPr>
          <p:cNvSpPr/>
          <p:nvPr/>
        </p:nvSpPr>
        <p:spPr>
          <a:xfrm>
            <a:off x="3721594" y="1108179"/>
            <a:ext cx="2011386" cy="987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tx1"/>
                </a:solidFill>
                <a:effectLst/>
                <a:latin typeface="Google Sans"/>
              </a:rPr>
              <a:t>Ciências</a:t>
            </a:r>
            <a:r>
              <a:rPr lang="pt-BR" b="0" i="0" dirty="0">
                <a:solidFill>
                  <a:schemeClr val="tx1"/>
                </a:solidFill>
                <a:effectLst/>
                <a:latin typeface="Google Sans"/>
              </a:rPr>
              <a:t> Humanas e suas Tecnologias.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F12679E-60D6-ECD8-0F37-CB755F57971F}"/>
              </a:ext>
            </a:extLst>
          </p:cNvPr>
          <p:cNvSpPr/>
          <p:nvPr/>
        </p:nvSpPr>
        <p:spPr>
          <a:xfrm>
            <a:off x="3721594" y="2229492"/>
            <a:ext cx="2011386" cy="832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tx1"/>
                </a:solidFill>
                <a:effectLst/>
                <a:latin typeface="Google Sans"/>
              </a:rPr>
              <a:t>Ciências</a:t>
            </a:r>
            <a:r>
              <a:rPr lang="pt-BR" b="0" i="0" dirty="0">
                <a:solidFill>
                  <a:schemeClr val="tx1"/>
                </a:solidFill>
                <a:effectLst/>
                <a:latin typeface="Google Sans"/>
              </a:rPr>
              <a:t> da Natureza e suas Tecnologias.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02777BA-E643-D738-474A-5279B6AD662B}"/>
              </a:ext>
            </a:extLst>
          </p:cNvPr>
          <p:cNvSpPr/>
          <p:nvPr/>
        </p:nvSpPr>
        <p:spPr>
          <a:xfrm>
            <a:off x="3721594" y="3287730"/>
            <a:ext cx="2011386" cy="83220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endParaRPr lang="pt-BR" b="0" i="0" dirty="0">
              <a:solidFill>
                <a:schemeClr val="tx1"/>
              </a:solidFill>
              <a:effectLst/>
              <a:latin typeface="Google Sans"/>
            </a:endParaRPr>
          </a:p>
          <a:p>
            <a:endParaRPr lang="pt-BR" b="0" i="0" dirty="0">
              <a:solidFill>
                <a:schemeClr val="tx1"/>
              </a:solidFill>
              <a:effectLst/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Google Sans"/>
              </a:rPr>
              <a:t>Linguagens, Códigos e suas Tecnologias.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algn="ctr"/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41BEECB-5110-7777-3011-67BFBBCE935A}"/>
              </a:ext>
            </a:extLst>
          </p:cNvPr>
          <p:cNvSpPr/>
          <p:nvPr/>
        </p:nvSpPr>
        <p:spPr>
          <a:xfrm>
            <a:off x="3721594" y="4387065"/>
            <a:ext cx="2011386" cy="83220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chemeClr val="tx1"/>
                </a:solidFill>
                <a:effectLst/>
                <a:latin typeface="Google Sans"/>
              </a:rPr>
              <a:t>Matemática e suas Tecnologias.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3740357-E56C-B20A-9319-F34E10F6010A}"/>
              </a:ext>
            </a:extLst>
          </p:cNvPr>
          <p:cNvSpPr/>
          <p:nvPr/>
        </p:nvSpPr>
        <p:spPr>
          <a:xfrm>
            <a:off x="6497873" y="1140388"/>
            <a:ext cx="21575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</a:t>
            </a:r>
            <a:r>
              <a:rPr lang="pt-BR" dirty="0">
                <a:solidFill>
                  <a:schemeClr val="tx1"/>
                </a:solidFill>
              </a:rPr>
              <a:t>Jogos</a:t>
            </a:r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81C1A1E-958F-4391-5CC7-4D097F2786EF}"/>
              </a:ext>
            </a:extLst>
          </p:cNvPr>
          <p:cNvSpPr/>
          <p:nvPr/>
        </p:nvSpPr>
        <p:spPr>
          <a:xfrm>
            <a:off x="6497873" y="1839074"/>
            <a:ext cx="2157573" cy="46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Filmes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5FCC0FE-F3FF-AB17-97B1-25061E4C2D06}"/>
              </a:ext>
            </a:extLst>
          </p:cNvPr>
          <p:cNvSpPr/>
          <p:nvPr/>
        </p:nvSpPr>
        <p:spPr>
          <a:xfrm>
            <a:off x="6497873" y="2537717"/>
            <a:ext cx="2157573" cy="46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Musicas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D221D5C-435F-94AE-8932-B1965488214E}"/>
              </a:ext>
            </a:extLst>
          </p:cNvPr>
          <p:cNvSpPr/>
          <p:nvPr/>
        </p:nvSpPr>
        <p:spPr>
          <a:xfrm>
            <a:off x="6497873" y="3287730"/>
            <a:ext cx="2157573" cy="461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Desenhos</a:t>
            </a:r>
          </a:p>
        </p:txBody>
      </p:sp>
      <p:pic>
        <p:nvPicPr>
          <p:cNvPr id="36" name="Imagem 35" descr="Uma imagem contendo Ícone&#10;&#10;Descrição gerada automaticamente">
            <a:extLst>
              <a:ext uri="{FF2B5EF4-FFF2-40B4-BE49-F238E27FC236}">
                <a16:creationId xmlns:a16="http://schemas.microsoft.com/office/drawing/2014/main" id="{22F6A4AF-E61B-AD9C-97D4-0E79BAC85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4710" y="-419725"/>
            <a:ext cx="2909033" cy="2021778"/>
          </a:xfrm>
          <a:prstGeom prst="rect">
            <a:avLst/>
          </a:prstGeom>
        </p:spPr>
      </p:pic>
      <p:sp>
        <p:nvSpPr>
          <p:cNvPr id="37" name="Retângulo 36">
            <a:extLst>
              <a:ext uri="{FF2B5EF4-FFF2-40B4-BE49-F238E27FC236}">
                <a16:creationId xmlns:a16="http://schemas.microsoft.com/office/drawing/2014/main" id="{9B16EBA1-2DB6-BE66-68D3-14CFDB08D0AF}"/>
              </a:ext>
            </a:extLst>
          </p:cNvPr>
          <p:cNvSpPr/>
          <p:nvPr/>
        </p:nvSpPr>
        <p:spPr>
          <a:xfrm>
            <a:off x="9544692" y="1140388"/>
            <a:ext cx="235278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Roupa 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689BD036-503E-68A7-CB05-CA0A369256EC}"/>
              </a:ext>
            </a:extLst>
          </p:cNvPr>
          <p:cNvSpPr/>
          <p:nvPr/>
        </p:nvSpPr>
        <p:spPr>
          <a:xfrm>
            <a:off x="9544692" y="1839074"/>
            <a:ext cx="235278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Tecnologia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D84D7403-3DB5-0D54-522E-6CD054B42783}"/>
              </a:ext>
            </a:extLst>
          </p:cNvPr>
          <p:cNvSpPr/>
          <p:nvPr/>
        </p:nvSpPr>
        <p:spPr>
          <a:xfrm>
            <a:off x="9544692" y="2537717"/>
            <a:ext cx="235278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Informação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DBBAE47-EF18-DCAC-85BE-E3D8E7F08BDA}"/>
              </a:ext>
            </a:extLst>
          </p:cNvPr>
          <p:cNvSpPr txBox="1"/>
          <p:nvPr/>
        </p:nvSpPr>
        <p:spPr>
          <a:xfrm>
            <a:off x="5661061" y="5980654"/>
            <a:ext cx="8218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Os mais acessados </a:t>
            </a:r>
          </a:p>
        </p:txBody>
      </p:sp>
      <p:sp>
        <p:nvSpPr>
          <p:cNvPr id="43" name="Seta: para a Direita 42">
            <a:extLst>
              <a:ext uri="{FF2B5EF4-FFF2-40B4-BE49-F238E27FC236}">
                <a16:creationId xmlns:a16="http://schemas.microsoft.com/office/drawing/2014/main" id="{ED09450A-700D-C549-9B32-AA23690706AF}"/>
              </a:ext>
            </a:extLst>
          </p:cNvPr>
          <p:cNvSpPr/>
          <p:nvPr/>
        </p:nvSpPr>
        <p:spPr>
          <a:xfrm rot="966770">
            <a:off x="2466153" y="5566143"/>
            <a:ext cx="1614175" cy="461665"/>
          </a:xfrm>
          <a:prstGeom prst="rightArrow">
            <a:avLst>
              <a:gd name="adj1" fmla="val 50000"/>
              <a:gd name="adj2" fmla="val 9246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95A3C98-4A4B-3FD0-4DD3-A6A7CC6C2B4E}"/>
              </a:ext>
            </a:extLst>
          </p:cNvPr>
          <p:cNvSpPr txBox="1"/>
          <p:nvPr/>
        </p:nvSpPr>
        <p:spPr>
          <a:xfrm>
            <a:off x="0" y="5342562"/>
            <a:ext cx="21781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Movido após o click de Estudos, entretenimento ou de 1980 a 1990 </a:t>
            </a:r>
          </a:p>
        </p:txBody>
      </p:sp>
    </p:spTree>
    <p:extLst>
      <p:ext uri="{BB962C8B-B14F-4D97-AF65-F5344CB8AC3E}">
        <p14:creationId xmlns:p14="http://schemas.microsoft.com/office/powerpoint/2010/main" val="3564212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A3F16E-CC60-4737-8CBB-9568A351D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ABE73-66EA-42B0-AB0A-9FB1C0AD7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4917B9-5D95-4999-9E13-3568EDD42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4032" y="2187576"/>
            <a:ext cx="6857999" cy="24828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210ADE6-C778-AFA4-80EB-59F398830571}"/>
              </a:ext>
            </a:extLst>
          </p:cNvPr>
          <p:cNvSpPr txBox="1"/>
          <p:nvPr/>
        </p:nvSpPr>
        <p:spPr>
          <a:xfrm>
            <a:off x="6096000" y="892687"/>
            <a:ext cx="8218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Os mais acessados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489A4CF-BD8F-E4AB-D66C-DBF1645A4089}"/>
              </a:ext>
            </a:extLst>
          </p:cNvPr>
          <p:cNvSpPr txBox="1"/>
          <p:nvPr/>
        </p:nvSpPr>
        <p:spPr>
          <a:xfrm>
            <a:off x="3194070" y="2207107"/>
            <a:ext cx="8785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            </a:t>
            </a:r>
            <a:r>
              <a:rPr lang="pt-BR" sz="2400" dirty="0"/>
              <a:t>Estudos 			entretenimento          de 1980 a 1990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2E011D9-B704-0F63-3AD8-CE863E4E79A1}"/>
              </a:ext>
            </a:extLst>
          </p:cNvPr>
          <p:cNvSpPr/>
          <p:nvPr/>
        </p:nvSpPr>
        <p:spPr>
          <a:xfrm>
            <a:off x="3633308" y="3047617"/>
            <a:ext cx="2011386" cy="9877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tx1"/>
                </a:solidFill>
                <a:effectLst/>
                <a:latin typeface="Google Sans"/>
              </a:rPr>
              <a:t>Ciências</a:t>
            </a:r>
            <a:r>
              <a:rPr lang="pt-BR" b="0" i="0" dirty="0">
                <a:solidFill>
                  <a:schemeClr val="tx1"/>
                </a:solidFill>
                <a:effectLst/>
                <a:latin typeface="Google Sans"/>
              </a:rPr>
              <a:t> Humanas e suas Tecnologias.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CCC05BA-AEC4-38AB-100D-BEBA0EBD8F23}"/>
              </a:ext>
            </a:extLst>
          </p:cNvPr>
          <p:cNvSpPr/>
          <p:nvPr/>
        </p:nvSpPr>
        <p:spPr>
          <a:xfrm>
            <a:off x="6547308" y="3198167"/>
            <a:ext cx="215757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j</a:t>
            </a:r>
            <a:r>
              <a:rPr lang="pt-BR" dirty="0">
                <a:solidFill>
                  <a:schemeClr val="tx1"/>
                </a:solidFill>
              </a:rPr>
              <a:t>Jogos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EEC32FC-28E4-5FFA-A1F7-B774D12D1AC4}"/>
              </a:ext>
            </a:extLst>
          </p:cNvPr>
          <p:cNvSpPr/>
          <p:nvPr/>
        </p:nvSpPr>
        <p:spPr>
          <a:xfrm>
            <a:off x="9404424" y="3198166"/>
            <a:ext cx="2352782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Tecnologia</a:t>
            </a:r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0900CFB2-B977-9F5B-21E3-AF9E290F5AE3}"/>
              </a:ext>
            </a:extLst>
          </p:cNvPr>
          <p:cNvSpPr/>
          <p:nvPr/>
        </p:nvSpPr>
        <p:spPr>
          <a:xfrm rot="18806959">
            <a:off x="2679562" y="4659141"/>
            <a:ext cx="1453660" cy="369871"/>
          </a:xfrm>
          <a:prstGeom prst="rightArrow">
            <a:avLst>
              <a:gd name="adj1" fmla="val 50000"/>
              <a:gd name="adj2" fmla="val 861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0F635CA-CF83-8055-F6BD-499EFC1A3F8B}"/>
              </a:ext>
            </a:extLst>
          </p:cNvPr>
          <p:cNvSpPr txBox="1"/>
          <p:nvPr/>
        </p:nvSpPr>
        <p:spPr>
          <a:xfrm>
            <a:off x="0" y="4344764"/>
            <a:ext cx="25183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Ao clicar automaticamente redirecionado pra pagina Estudos, parte Ciências humanas e suas Tecnologias </a:t>
            </a:r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AD798A5F-C2DB-7DC1-2C7B-F61C33FA3DDD}"/>
              </a:ext>
            </a:extLst>
          </p:cNvPr>
          <p:cNvSpPr/>
          <p:nvPr/>
        </p:nvSpPr>
        <p:spPr>
          <a:xfrm>
            <a:off x="2820200" y="1090217"/>
            <a:ext cx="1453660" cy="369871"/>
          </a:xfrm>
          <a:prstGeom prst="rightArrow">
            <a:avLst>
              <a:gd name="adj1" fmla="val 50000"/>
              <a:gd name="adj2" fmla="val 8611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725627A-E98A-37CF-7C58-25C1054C92A2}"/>
              </a:ext>
            </a:extLst>
          </p:cNvPr>
          <p:cNvSpPr txBox="1"/>
          <p:nvPr/>
        </p:nvSpPr>
        <p:spPr>
          <a:xfrm>
            <a:off x="0" y="470116"/>
            <a:ext cx="25599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Ao selecionar as subpáginas ou subpágina “os mais acessados” mudara e fica na parte de baixo, quando retirada as subpáginas os mais acessados volta para a parte de cima </a:t>
            </a:r>
          </a:p>
        </p:txBody>
      </p:sp>
    </p:spTree>
    <p:extLst>
      <p:ext uri="{BB962C8B-B14F-4D97-AF65-F5344CB8AC3E}">
        <p14:creationId xmlns:p14="http://schemas.microsoft.com/office/powerpoint/2010/main" val="2129414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138</TotalTime>
  <Words>316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Google Sans</vt:lpstr>
      <vt:lpstr>Trilha de Vapor</vt:lpstr>
      <vt:lpstr>Site 1980 </vt:lpstr>
      <vt:lpstr>Pagina de login </vt:lpstr>
      <vt:lpstr>Cadastro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Site 1980</dc:title>
  <dc:creator>Filipe Barreto De Mattos Benedito</dc:creator>
  <cp:lastModifiedBy>Glaucia Barreto De Mattos</cp:lastModifiedBy>
  <cp:revision>8</cp:revision>
  <dcterms:created xsi:type="dcterms:W3CDTF">2023-11-10T19:54:59Z</dcterms:created>
  <dcterms:modified xsi:type="dcterms:W3CDTF">2023-11-11T04:25:58Z</dcterms:modified>
</cp:coreProperties>
</file>