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27F15-0BE2-0484-4EE9-7348D177F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360731-1525-7F09-F297-BA3291CC4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AE6390-4FD9-80CA-223B-729E36E1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BFCC-D18A-429F-A849-7989899DFC05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094687-27F8-C84C-F60A-201689C9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97A56F-9DFB-996F-A857-CCE7D3AB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0B06-094E-4956-A940-72F4AB524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54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1522F-1BB1-DA0B-3568-4A157A5A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B95B48-3331-7E3F-B780-7205390D7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38D683-17AC-0C95-0021-C42B6252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BFCC-D18A-429F-A849-7989899DFC05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CC4647-667C-84B2-C0AB-587204E9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48EB3B-D890-F175-B68A-AF1110CE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0B06-094E-4956-A940-72F4AB524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44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DF8598-A851-A0DD-9542-5B4A64663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49C049-EC22-2A96-CBBF-AAAB2E2A4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39E464-590C-AC82-5727-D8CBDE9A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BFCC-D18A-429F-A849-7989899DFC05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685A9B-2E6F-81F7-41D9-8C8F0D23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2B1A9A-28B2-51CC-C73A-74DA20CD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0B06-094E-4956-A940-72F4AB524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00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0EA0F-3564-0009-0B94-AA34EAA9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3C9E4D-3412-44BC-2648-FE0F81CBC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BF457D-D266-BDB7-4D49-D4002168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BFCC-D18A-429F-A849-7989899DFC05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EE8B2C-46C6-C5FA-771B-CBC5A870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4017D8-152E-A41E-B561-C651346F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0B06-094E-4956-A940-72F4AB524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1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47699-1E40-6E9B-094B-E1EBC0D1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2CD6AF-DCC0-69D2-7BC1-4C89EC6F4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C0433B-82AA-AA83-80EE-33519E42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BFCC-D18A-429F-A849-7989899DFC05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47D69-4F22-015E-09AF-834A991C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E2FB4D-473C-6FE3-3366-66F6AE50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0B06-094E-4956-A940-72F4AB524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22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4B660-7C01-BAC5-DEE5-93C06C60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5B1426-480F-A215-1F11-378E1BD9A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479446-AC6C-C8EF-5375-398A31C41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C3D6BD-13F8-7788-580D-5716C208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BFCC-D18A-429F-A849-7989899DFC05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BD5EF3-A0F2-8B51-8BBC-0108652E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24FC42-791D-5E39-5447-A2C2214C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0B06-094E-4956-A940-72F4AB524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82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47F2E-7F92-7FCC-6391-F2023AA4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06E759-7260-DD75-47C7-D2E1812C7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EE3060-DB68-DABB-CF8D-052251923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D790EE-DEFB-CEAE-158D-7D62B316E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DA53FF-DD32-1F58-0BB3-4060C0151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603094-3139-82D9-E412-CBFC838C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BFCC-D18A-429F-A849-7989899DFC05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65F567-D054-D3D9-148A-AE355B2D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2491A27-9F94-3CA2-53BE-665CBD44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0B06-094E-4956-A940-72F4AB524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31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7ED95-A034-9A8C-9F6B-46B4170F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71AF99-E499-4C81-E706-62A99F0B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BFCC-D18A-429F-A849-7989899DFC05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83EF5F-BE77-8792-30FA-B0274E9D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2D1286-EA3E-1714-46E0-132EA0CC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0B06-094E-4956-A940-72F4AB524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43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5E15A04-7345-23D5-782B-FBD946B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BFCC-D18A-429F-A849-7989899DFC05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068AAE-08A3-1E3A-9A16-3A5FF5EA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6A1A93-D2A0-29B4-0B1B-ED7866B0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0B06-094E-4956-A940-72F4AB524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18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618EA-2AA2-A4F8-7544-AC130794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3D3D71-53D0-45CA-20C3-9D8F1F5DE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283824-D63F-1ECA-421F-10C1A9C0B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69CA9F-32BD-CBBA-6BE3-B0D8F126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BFCC-D18A-429F-A849-7989899DFC05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8A6926-69CB-7970-09E3-E942DFD5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289F32-F575-0A75-FED4-77A38CCA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0B06-094E-4956-A940-72F4AB524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24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0825A-BBE8-F8A9-45E1-FDAC770B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FD109C-0903-CAC8-2519-7C072AEAF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AD02A5-F61E-49E3-6B59-25C840D2F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0F6556-ACF2-EBCA-900F-36E056AC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BFCC-D18A-429F-A849-7989899DFC05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36AB7D-2E15-C252-E218-005D48B1F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207A27-B80C-4A69-35BA-CFE212A0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90B06-094E-4956-A940-72F4AB524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98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1F1AC4-2ECF-3483-E048-B761C017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8215B7-BA3B-0C70-D703-9202EC82B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F468C7-42F2-482C-7F37-FE9D37D06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6BFCC-D18A-429F-A849-7989899DFC05}" type="datetimeFigureOut">
              <a:rPr lang="pt-BR" smtClean="0"/>
              <a:t>01/09/2023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E41A74-D4CA-5B94-340D-22F51F4C1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EFB49-9C1A-8A26-723E-DB4884866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90B06-094E-4956-A940-72F4AB524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06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79549-C310-5CEA-B34A-CC15D55A5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Atividades práticas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EFDB9-912C-5467-C078-B99690857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728718" cy="662052"/>
          </a:xfrm>
        </p:spPr>
        <p:txBody>
          <a:bodyPr>
            <a:normAutofit fontScale="92500"/>
          </a:bodyPr>
          <a:lstStyle/>
          <a:p>
            <a:r>
              <a:rPr lang="pt-BR" b="0" i="0" dirty="0">
                <a:effectLst/>
                <a:latin typeface="Söhne"/>
              </a:rPr>
              <a:t>Compreender e aplicar as Diretrizes de Acessibilidade para Conteúdo Web (WCAG)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957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944E589-AD82-A04E-DC35-9D9E2B712260}"/>
              </a:ext>
            </a:extLst>
          </p:cNvPr>
          <p:cNvSpPr txBox="1"/>
          <p:nvPr/>
        </p:nvSpPr>
        <p:spPr>
          <a:xfrm>
            <a:off x="557504" y="578698"/>
            <a:ext cx="41451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effectLst/>
                <a:latin typeface="Söhne"/>
              </a:rPr>
              <a:t>1) Contraste de Cores:</a:t>
            </a:r>
            <a:endParaRPr lang="pt-BR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DA7382A-DB4C-86C2-7A75-F3EE4C21E183}"/>
              </a:ext>
            </a:extLst>
          </p:cNvPr>
          <p:cNvSpPr txBox="1"/>
          <p:nvPr/>
        </p:nvSpPr>
        <p:spPr>
          <a:xfrm>
            <a:off x="816704" y="1928840"/>
            <a:ext cx="111430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Escolha um site de sua preferência e verifique se o contraste entre o texto e o fundo atende aos critérios de sucesso WCAG 2.1 AA para contraste de cores.</a:t>
            </a:r>
          </a:p>
          <a:p>
            <a:pPr algn="l"/>
            <a:endParaRPr lang="pt-B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Identifique elementos do site onde o contraste de cores possa ser insuficiente e sugira melhorias.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latin typeface="Söhne"/>
              </a:rPr>
              <a:t>Tire prints do site escolhido e cole aqui, aponte com uma seta e descreva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latin typeface="Söhne"/>
            </a:endParaRPr>
          </a:p>
          <a:p>
            <a:pPr algn="l"/>
            <a:endParaRPr lang="pt-BR" dirty="0">
              <a:latin typeface="Söhne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C0C2D2C-C8B1-45D5-8BCE-B10ABC822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387" y="5194513"/>
            <a:ext cx="3053656" cy="14523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87A150E-7830-43EE-A74C-32757BEA0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799" y="5087747"/>
            <a:ext cx="3345200" cy="16659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CD54013-6028-4E54-9ED3-735372F2D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864" y="5194513"/>
            <a:ext cx="3021307" cy="1272024"/>
          </a:xfrm>
          <a:prstGeom prst="rect">
            <a:avLst/>
          </a:prstGeom>
        </p:spPr>
      </p:pic>
      <p:pic>
        <p:nvPicPr>
          <p:cNvPr id="1026" name="Picture 2" descr="Seta Direita Imagens – Download Grátis no Freepik">
            <a:extLst>
              <a:ext uri="{FF2B5EF4-FFF2-40B4-BE49-F238E27FC236}">
                <a16:creationId xmlns:a16="http://schemas.microsoft.com/office/drawing/2014/main" id="{A7C21A84-F248-4223-AE93-2CA23AFAD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8" y="5419964"/>
            <a:ext cx="18478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A998C57B-7165-43C9-A136-9B2F10777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29" y="3604082"/>
            <a:ext cx="1176710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contraste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do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site se foca em branco no seu total porem se molda com </a:t>
            </a:r>
            <a:r>
              <a:rPr kumimoji="0" lang="pt-BR" altLang="pt-BR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base nas suas fotos principais,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já as fotos principais na “frente do site” opina por preto em geral como a imagem abaixo descrito,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Como pode ver na imagem da esquerda é branco e as fotos pretas.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Não acho insuficiente nada já que o site se mostra com esse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foco branco para mostrar preto de fundo e o verde que é a marca deles obvio que não são todos como a imagem da direita fugiu do padrão,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eu apenas alteraria o fundo.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431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DA1362A-843F-C595-509F-2957B70264CD}"/>
              </a:ext>
            </a:extLst>
          </p:cNvPr>
          <p:cNvSpPr txBox="1"/>
          <p:nvPr/>
        </p:nvSpPr>
        <p:spPr>
          <a:xfrm>
            <a:off x="557504" y="1300075"/>
            <a:ext cx="109564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Escolha algumas imagens em um site e verifique se todas possuem texto alternativo apropriado.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latin typeface="Söhne"/>
              </a:rPr>
              <a:t> Tire print e cole aqui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latin typeface="Söhne"/>
            </a:endParaRPr>
          </a:p>
          <a:p>
            <a:pPr algn="l"/>
            <a:r>
              <a:rPr lang="pt-BR" dirty="0">
                <a:latin typeface="Söhne"/>
              </a:rPr>
              <a:t>Aqui está dois exemplos de um site que tem texto alternativo apropriado</a:t>
            </a:r>
          </a:p>
          <a:p>
            <a:pPr algn="l"/>
            <a:endParaRPr lang="pt-BR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latin typeface="Söhne"/>
            </a:endParaRPr>
          </a:p>
          <a:p>
            <a:pPr algn="l"/>
            <a:endParaRPr lang="pt-BR" b="0" i="0" dirty="0">
              <a:effectLst/>
              <a:latin typeface="Söhne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72FCDE-033F-3DEE-9DA9-93C91789BC99}"/>
              </a:ext>
            </a:extLst>
          </p:cNvPr>
          <p:cNvSpPr txBox="1"/>
          <p:nvPr/>
        </p:nvSpPr>
        <p:spPr>
          <a:xfrm>
            <a:off x="557504" y="578698"/>
            <a:ext cx="5358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effectLst/>
                <a:latin typeface="Söhne"/>
              </a:rPr>
              <a:t>2) Texto alternativo para imagens: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AB32ED-BECA-487C-B065-164E95C35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40" y="2814801"/>
            <a:ext cx="3442527" cy="252059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4BABBD7-B63C-4FF9-8C30-ACCA17309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25" y="2814801"/>
            <a:ext cx="1829383" cy="250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5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819451A-3C55-C771-1091-535389F7CF56}"/>
              </a:ext>
            </a:extLst>
          </p:cNvPr>
          <p:cNvSpPr txBox="1"/>
          <p:nvPr/>
        </p:nvSpPr>
        <p:spPr>
          <a:xfrm>
            <a:off x="557504" y="1279954"/>
            <a:ext cx="107138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latin typeface="Söhne"/>
              </a:rPr>
              <a:t>Acesse um site apenas usando o teclado, sem usar o mouse. Isso ajudará você a entender como a navegação por teclado funciona e a identificar possíveis problemas de foco ou navegação.</a:t>
            </a:r>
            <a:br>
              <a:rPr lang="pt-BR" b="0" i="0" dirty="0">
                <a:effectLst/>
                <a:latin typeface="Söhne"/>
              </a:rPr>
            </a:br>
            <a:br>
              <a:rPr lang="pt-BR" b="0" i="0" dirty="0">
                <a:effectLst/>
                <a:latin typeface="Söhne"/>
              </a:rPr>
            </a:br>
            <a:br>
              <a:rPr lang="pt-BR" b="0" i="0" dirty="0">
                <a:effectLst/>
                <a:latin typeface="Söhne"/>
              </a:rPr>
            </a:br>
            <a:r>
              <a:rPr lang="pt-BR" b="0" i="0" dirty="0">
                <a:effectLst/>
                <a:latin typeface="Söhne"/>
              </a:rPr>
              <a:t>O desafio foi finalizado</a:t>
            </a:r>
            <a:br>
              <a:rPr lang="pt-BR" b="0" i="0" dirty="0">
                <a:effectLst/>
                <a:latin typeface="Söhne"/>
              </a:rPr>
            </a:br>
            <a:r>
              <a:rPr lang="pt-BR" b="0" i="0" dirty="0">
                <a:effectLst/>
                <a:latin typeface="Söhne"/>
              </a:rPr>
              <a:t>resultado:  </a:t>
            </a:r>
            <a:r>
              <a:rPr lang="pt-BR" b="0" i="0" dirty="0" err="1">
                <a:effectLst/>
                <a:latin typeface="Söhne"/>
              </a:rPr>
              <a:t>concluido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766D41-1A75-1226-D88B-987BA4F66B98}"/>
              </a:ext>
            </a:extLst>
          </p:cNvPr>
          <p:cNvSpPr txBox="1"/>
          <p:nvPr/>
        </p:nvSpPr>
        <p:spPr>
          <a:xfrm>
            <a:off x="557504" y="578698"/>
            <a:ext cx="5358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effectLst/>
                <a:latin typeface="Söhne"/>
              </a:rPr>
              <a:t>3) Navegação por teclado: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8464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19D844D-B4DF-E697-64B8-742512143841}"/>
              </a:ext>
            </a:extLst>
          </p:cNvPr>
          <p:cNvSpPr txBox="1"/>
          <p:nvPr/>
        </p:nvSpPr>
        <p:spPr>
          <a:xfrm>
            <a:off x="557504" y="1279954"/>
            <a:ext cx="107138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 Encontre um vídeo online (por exemplo, no YouTube) e verifique se ele possui legendas ou transcrições.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 Se o vídeo não tiver legendas, crie legendas ou uma transcrição para ele.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latin typeface="Söhne"/>
            </a:endParaRPr>
          </a:p>
          <a:p>
            <a:pPr algn="l"/>
            <a:r>
              <a:rPr lang="pt-BR" dirty="0">
                <a:latin typeface="Söhne"/>
              </a:rPr>
              <a:t>A print do vídeo mostrado aparentemente tem porem não é ele que crio ou foi fundada por ele é a legenda padrão do google  onde podem houver erros de fala  como por exemplo a parte o nome do jovem shoyu é na verdade bem vindo senhor shoyu é meio confuso porem a ideia parece a mesma porem não é e para um surdo isso faz muita diferença por mais que para nos  não pareça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7E255A-8C73-7187-67E3-BB5673D43D35}"/>
              </a:ext>
            </a:extLst>
          </p:cNvPr>
          <p:cNvSpPr txBox="1"/>
          <p:nvPr/>
        </p:nvSpPr>
        <p:spPr>
          <a:xfrm>
            <a:off x="557504" y="578698"/>
            <a:ext cx="5358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effectLst/>
                <a:latin typeface="Söhne"/>
              </a:rPr>
              <a:t>4) Legendas para vídeo: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F51954-4E99-4E27-8ABD-F1CE1B7CA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93" y="3926424"/>
            <a:ext cx="4057489" cy="229173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B844445-7AD7-428B-8C67-E4DA53AC1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018" y="3820866"/>
            <a:ext cx="4365384" cy="245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4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CD7DE5F-D6BD-5A20-2BF6-AA10AA7F8AE5}"/>
              </a:ext>
            </a:extLst>
          </p:cNvPr>
          <p:cNvSpPr txBox="1"/>
          <p:nvPr/>
        </p:nvSpPr>
        <p:spPr>
          <a:xfrm>
            <a:off x="557504" y="1234761"/>
            <a:ext cx="110591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 Escolha uma página web e utilize ferramentas de avaliação de acessibilidade, como o </a:t>
            </a:r>
            <a:r>
              <a:rPr lang="pt-BR" b="0" i="0" dirty="0" err="1">
                <a:effectLst/>
                <a:latin typeface="Söhne"/>
              </a:rPr>
              <a:t>Lighthouse</a:t>
            </a:r>
            <a:r>
              <a:rPr lang="pt-BR" b="0" i="0" dirty="0">
                <a:effectLst/>
                <a:latin typeface="Söhne"/>
              </a:rPr>
              <a:t> no Google Chrome ou o WAVE, para identificar problemas de acessibilidade.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 Analise os relatórios gerados pelas ferramentas e proponha soluções para os problemas encontrados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latin typeface="Söhne"/>
            </a:endParaRPr>
          </a:p>
          <a:p>
            <a:pPr algn="l"/>
            <a:r>
              <a:rPr lang="pt-BR" b="0" i="0" dirty="0">
                <a:effectLst/>
                <a:latin typeface="Söhne"/>
              </a:rPr>
              <a:t>Como pode ver o problema principal do site é a performance tendo </a:t>
            </a:r>
            <a:r>
              <a:rPr lang="pt-BR" b="0" i="0" dirty="0" err="1">
                <a:effectLst/>
                <a:latin typeface="Söhne"/>
              </a:rPr>
              <a:t>deley</a:t>
            </a:r>
            <a:r>
              <a:rPr lang="pt-BR" b="0" i="0" dirty="0">
                <a:effectLst/>
                <a:latin typeface="Söhne"/>
              </a:rPr>
              <a:t> de 2,4s  o total </a:t>
            </a:r>
            <a:r>
              <a:rPr lang="pt-BR" b="0" i="0" dirty="0" err="1">
                <a:effectLst/>
                <a:latin typeface="Söhne"/>
              </a:rPr>
              <a:t>blocking</a:t>
            </a:r>
            <a:r>
              <a:rPr lang="pt-BR" b="0" i="0" dirty="0">
                <a:effectLst/>
                <a:latin typeface="Söhne"/>
              </a:rPr>
              <a:t> altíssimo de 1,030ms velocidade do site que é de 9,1 s que é </a:t>
            </a:r>
            <a:r>
              <a:rPr lang="pt-BR" b="0" i="0" dirty="0" err="1">
                <a:effectLst/>
                <a:latin typeface="Söhne"/>
              </a:rPr>
              <a:t>pecimo</a:t>
            </a:r>
            <a:r>
              <a:rPr lang="pt-BR" b="0" i="0" dirty="0">
                <a:effectLst/>
                <a:latin typeface="Söhne"/>
              </a:rPr>
              <a:t> e </a:t>
            </a:r>
            <a:r>
              <a:rPr lang="pt-BR" b="0" i="0" dirty="0" err="1">
                <a:effectLst/>
                <a:latin typeface="Söhne"/>
              </a:rPr>
              <a:t>largest</a:t>
            </a:r>
            <a:r>
              <a:rPr lang="pt-BR" b="0" i="0" dirty="0">
                <a:effectLst/>
                <a:latin typeface="Söhne"/>
              </a:rPr>
              <a:t> </a:t>
            </a:r>
            <a:r>
              <a:rPr lang="pt-BR" b="0" i="0" dirty="0" err="1">
                <a:effectLst/>
                <a:latin typeface="Söhne"/>
              </a:rPr>
              <a:t>contentiful</a:t>
            </a:r>
            <a:r>
              <a:rPr lang="pt-BR" b="0" i="0" dirty="0">
                <a:effectLst/>
                <a:latin typeface="Söhne"/>
              </a:rPr>
              <a:t> de 6,5 </a:t>
            </a:r>
          </a:p>
          <a:p>
            <a:pPr algn="l"/>
            <a:r>
              <a:rPr lang="pt-BR" b="0" i="0" dirty="0">
                <a:effectLst/>
                <a:latin typeface="Söhne"/>
              </a:rPr>
              <a:t>Uma boa solução é </a:t>
            </a:r>
            <a:r>
              <a:rPr lang="pt-BR" dirty="0">
                <a:latin typeface="Söhne"/>
              </a:rPr>
              <a:t>reduzir as informações eles provavelmente não viram os códigos e acabou adicionando muita coisa deixando a </a:t>
            </a:r>
            <a:r>
              <a:rPr lang="pt-BR" dirty="0" err="1">
                <a:latin typeface="Söhne"/>
              </a:rPr>
              <a:t>performace</a:t>
            </a:r>
            <a:r>
              <a:rPr lang="pt-BR" dirty="0">
                <a:latin typeface="Söhne"/>
              </a:rPr>
              <a:t> do site péssima oque é péssimo já que performance é tão importante quanto beleza e informação afinal não adianta ser bonito cheio de coisas sendo que é difícil de usar</a:t>
            </a:r>
            <a:endParaRPr lang="pt-BR" b="0" i="0" dirty="0">
              <a:effectLst/>
              <a:latin typeface="Söhne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51E030-E48D-6FAF-3F84-FCB0CC316ABF}"/>
              </a:ext>
            </a:extLst>
          </p:cNvPr>
          <p:cNvSpPr txBox="1"/>
          <p:nvPr/>
        </p:nvSpPr>
        <p:spPr>
          <a:xfrm>
            <a:off x="557504" y="578698"/>
            <a:ext cx="5358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effectLst/>
                <a:latin typeface="Söhne"/>
              </a:rPr>
              <a:t>5) Avaliação de acessibilidade de página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826287-58B1-4EDA-A8FD-D520DCA14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04" y="4115364"/>
            <a:ext cx="2764536" cy="247423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1A1CEC3-9EC7-42BD-A499-B799DBEF7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040" y="4271090"/>
            <a:ext cx="4496499" cy="231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1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133066E-21FD-DE4C-2715-1424A21D6ACF}"/>
              </a:ext>
            </a:extLst>
          </p:cNvPr>
          <p:cNvSpPr txBox="1"/>
          <p:nvPr/>
        </p:nvSpPr>
        <p:spPr>
          <a:xfrm>
            <a:off x="557504" y="1430703"/>
            <a:ext cx="1103111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 Pesquise, instale e use um leitor de tela, como o NVDA ou o </a:t>
            </a:r>
            <a:r>
              <a:rPr lang="pt-BR" b="0" i="0" dirty="0" err="1">
                <a:effectLst/>
                <a:latin typeface="Söhne"/>
              </a:rPr>
              <a:t>VoiceOver</a:t>
            </a:r>
            <a:r>
              <a:rPr lang="pt-BR" b="0" i="0" dirty="0">
                <a:effectLst/>
                <a:latin typeface="Söhne"/>
              </a:rPr>
              <a:t>, para navegar por um site.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Söhne"/>
              </a:rPr>
              <a:t> Identifique quaisquer problemas de acessibilidade, como informações não sendo anunciadas corretamente ou elementos interativos não sendo identificados.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latin typeface="Söhne"/>
              </a:rPr>
              <a:t>Site usado: youtube</a:t>
            </a:r>
            <a:endParaRPr lang="pt-BR" b="0" i="0" dirty="0">
              <a:effectLst/>
              <a:latin typeface="Söhne"/>
            </a:endParaRPr>
          </a:p>
          <a:p>
            <a:pPr algn="l"/>
            <a:r>
              <a:rPr lang="pt-BR" dirty="0">
                <a:latin typeface="Söhne"/>
              </a:rPr>
              <a:t>O narrador funciona e descreve cada vídeo do youtube porem já o vídeo </a:t>
            </a:r>
            <a:r>
              <a:rPr lang="pt-BR" dirty="0" err="1">
                <a:latin typeface="Söhne"/>
              </a:rPr>
              <a:t>aomenos</a:t>
            </a:r>
            <a:r>
              <a:rPr lang="pt-BR" dirty="0">
                <a:latin typeface="Söhne"/>
              </a:rPr>
              <a:t> o aplicativo usado do próprio computador ele não sita o que o vídeo diz apenas as legendas em alguns sites funcionam e é possível que mude conforme o aplicativo mais essa é minha forma básica.</a:t>
            </a:r>
          </a:p>
          <a:p>
            <a:pPr algn="l"/>
            <a:endParaRPr lang="pt-BR" b="0" i="0" dirty="0">
              <a:effectLst/>
              <a:latin typeface="Söhne"/>
            </a:endParaRPr>
          </a:p>
          <a:p>
            <a:pPr algn="l"/>
            <a:endParaRPr lang="pt-BR" dirty="0">
              <a:latin typeface="Söhne"/>
            </a:endParaRPr>
          </a:p>
          <a:p>
            <a:pPr algn="l"/>
            <a:r>
              <a:rPr lang="pt-BR" b="0" i="0" dirty="0">
                <a:effectLst/>
                <a:latin typeface="Söhne"/>
              </a:rPr>
              <a:t>Como </a:t>
            </a:r>
            <a:r>
              <a:rPr lang="pt-BR" b="0" i="0" u="sng" dirty="0">
                <a:effectLst/>
                <a:latin typeface="Söhne"/>
              </a:rPr>
              <a:t>tex</a:t>
            </a:r>
            <a:r>
              <a:rPr lang="pt-BR" u="sng" dirty="0">
                <a:latin typeface="Söhne"/>
              </a:rPr>
              <a:t>to</a:t>
            </a:r>
            <a:r>
              <a:rPr lang="pt-BR" dirty="0">
                <a:latin typeface="Söhne"/>
              </a:rPr>
              <a:t> finalizando a atividade eu diria que os básico aviam que ter por exemplo se a pessoa depende do narrador e o desenvolvedor do site não crio um sistema para o narrador narrar exatamente cada coisa para que o usuário não se perca além disso em questão e audição as pessoas principalmente em vídeo devia legendar todos os vídeos por que  depender do google é complicado já que é muito mal desenvolvido e não mostra com clareza o vídeo é oque eu acha dessa atividade obrigado.</a:t>
            </a:r>
          </a:p>
          <a:p>
            <a:pPr algn="l"/>
            <a:endParaRPr lang="pt-BR" b="0" i="0" dirty="0">
              <a:effectLst/>
              <a:latin typeface="Söhne"/>
            </a:endParaRPr>
          </a:p>
          <a:p>
            <a:pPr algn="l"/>
            <a:r>
              <a:rPr lang="pt-BR" dirty="0">
                <a:latin typeface="Söhne"/>
              </a:rPr>
              <a:t>Resultado da atividade: FEITO por Filipe Barreto de Mattos Benedito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9A2CF0B-E5B8-EBC8-3FE5-5DBE994E75E6}"/>
              </a:ext>
            </a:extLst>
          </p:cNvPr>
          <p:cNvSpPr txBox="1"/>
          <p:nvPr/>
        </p:nvSpPr>
        <p:spPr>
          <a:xfrm>
            <a:off x="557503" y="578698"/>
            <a:ext cx="64031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dirty="0">
                <a:latin typeface="Söhne"/>
              </a:rPr>
              <a:t>6</a:t>
            </a:r>
            <a:r>
              <a:rPr lang="pt-BR" sz="2400" b="1" i="0" dirty="0">
                <a:effectLst/>
                <a:latin typeface="Söhne"/>
              </a:rPr>
              <a:t>) Teste de navegação por tecnologia assistiva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04372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741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Tema do Office</vt:lpstr>
      <vt:lpstr>Atividades práticas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Atividades práticas</dc:title>
  <dc:creator>LILIAN PEIXOTO GUIMARAES</dc:creator>
  <cp:lastModifiedBy>Filipe Barreto De Mattos Benedito</cp:lastModifiedBy>
  <cp:revision>7</cp:revision>
  <dcterms:created xsi:type="dcterms:W3CDTF">2023-09-01T16:33:58Z</dcterms:created>
  <dcterms:modified xsi:type="dcterms:W3CDTF">2023-09-01T21:08:29Z</dcterms:modified>
</cp:coreProperties>
</file>