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BC4F8-9D0B-E513-527A-57240922C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9A64CC-6592-329C-CBD4-9219E5A73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A26E5A-B4AC-F334-FEC8-98B88526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D208-0DD3-4DB8-874B-A3E61B7C7349}" type="datetimeFigureOut">
              <a:rPr lang="fr-BE" smtClean="0"/>
              <a:t>03-12-23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3C6EF2-43B0-FDDB-2BD4-F6176C10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C80A95-4613-2FBD-E80B-A5E5ECF6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4633-8CC8-4604-BDE6-C21E1C1761A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408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8A69B-1589-C2D9-893C-2B8126B5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B8BED4-8819-C4A8-182A-B502B3DB2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EC948E-EE2D-B36C-5147-808E0069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D208-0DD3-4DB8-874B-A3E61B7C7349}" type="datetimeFigureOut">
              <a:rPr lang="fr-BE" smtClean="0"/>
              <a:t>03-12-23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65C80C-FC17-22E3-60F5-18ED599E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F9B488-96D7-F5FD-6A4A-8A39728B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4633-8CC8-4604-BDE6-C21E1C1761A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524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CA9A42-F898-C557-4BC8-3A6902403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CB956B-6448-24AA-09CE-67C6DC749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88D832-26DC-48F6-DF36-7AAAB9E0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D208-0DD3-4DB8-874B-A3E61B7C7349}" type="datetimeFigureOut">
              <a:rPr lang="fr-BE" smtClean="0"/>
              <a:t>03-12-23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F983AC-10DC-75FB-58F3-72962E0D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7A9131-3730-B31E-6FA9-31D2D47E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4633-8CC8-4604-BDE6-C21E1C1761A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656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B00C8-2D3A-5011-522A-1D8CB6BE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55FFFD-EB35-BD3A-F86A-E0B8C782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FAA7ED-ECF4-AAA0-E933-0C79C2DE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D208-0DD3-4DB8-874B-A3E61B7C7349}" type="datetimeFigureOut">
              <a:rPr lang="fr-BE" smtClean="0"/>
              <a:t>03-12-23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F59018-D8B3-2D04-17EA-66C4E2ED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81B9EC-B06D-67DC-069B-30E8F4A8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4633-8CC8-4604-BDE6-C21E1C1761A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68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99BF-BE5F-CB9A-09C8-A4DFBD5C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D113CD-A8C2-0A2D-8A91-ADA637A01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579D86-4477-7B91-2D86-168AF34F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D208-0DD3-4DB8-874B-A3E61B7C7349}" type="datetimeFigureOut">
              <a:rPr lang="fr-BE" smtClean="0"/>
              <a:t>03-12-23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D00BE9-7440-4DBF-5767-7D27C5A1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EC3632-90BE-68C3-188D-58556519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4633-8CC8-4604-BDE6-C21E1C1761A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138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EC1B91-432F-4DC1-86A0-3A77FFCE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46A60D-A3B0-006D-62BF-169469C6F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7515AB-C3EF-9269-AB2E-70B7A58DD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382B07-CAD4-1079-05CC-2EE2F716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D208-0DD3-4DB8-874B-A3E61B7C7349}" type="datetimeFigureOut">
              <a:rPr lang="fr-BE" smtClean="0"/>
              <a:t>03-12-23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15A61C-6D1F-4415-3FF9-07C01DCE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B80461-8162-D549-7AD5-6500EE00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4633-8CC8-4604-BDE6-C21E1C1761A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7102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5927D-EE36-8E9A-7EFE-BAA0CD7F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61C1BD-BA66-1968-F8A8-9E84DDEBD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FD6B69-395F-0DFA-422E-6DA1F0915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AF1BCC-956C-107C-1C7D-7B98FFA8E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541AB5-8F58-5038-B048-BCB15A5D6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B01C16-9957-684A-6D1B-A9FE1C43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D208-0DD3-4DB8-874B-A3E61B7C7349}" type="datetimeFigureOut">
              <a:rPr lang="fr-BE" smtClean="0"/>
              <a:t>03-12-23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7B0A77-23FB-944A-498E-D303C187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43978B-7B52-C297-E196-B471D6A5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4633-8CC8-4604-BDE6-C21E1C1761A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343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104F2-C365-D41B-DFE8-8BC86F3B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B8AAE7-0E9A-86EE-2841-FE9863F9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D208-0DD3-4DB8-874B-A3E61B7C7349}" type="datetimeFigureOut">
              <a:rPr lang="fr-BE" smtClean="0"/>
              <a:t>03-12-23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3B12BF-ECC8-0BF7-E695-DAD0F663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124D64-2149-9302-F01E-22D27190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4633-8CC8-4604-BDE6-C21E1C1761A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265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617A62E-37AE-E7D5-C4D4-F1DCECAE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D208-0DD3-4DB8-874B-A3E61B7C7349}" type="datetimeFigureOut">
              <a:rPr lang="fr-BE" smtClean="0"/>
              <a:t>03-12-23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0F2E3F-8AD2-682D-CA93-8ECE574A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783852-2D5F-166B-3BD7-85285DFE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4633-8CC8-4604-BDE6-C21E1C1761A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998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28972-EB6A-B857-25BC-9183B740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978B10-3A1C-EEA2-27E0-9F9E220B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7E4959-E43C-CF52-7615-08D18CA60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EBDA45-C842-2D2E-2E92-8285B434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D208-0DD3-4DB8-874B-A3E61B7C7349}" type="datetimeFigureOut">
              <a:rPr lang="fr-BE" smtClean="0"/>
              <a:t>03-12-23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D6A3C6-0D87-D36E-5809-7B01451F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BFA8DC-B441-E8A8-E068-FF1322B2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4633-8CC8-4604-BDE6-C21E1C1761A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994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729CF-6843-A79C-A802-7EC7BD70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E6543A-219C-4B03-5FB2-101ED9688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1EEB62-C1CB-7E24-7283-B004676DD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69576D-3682-1D34-9516-000737E5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D208-0DD3-4DB8-874B-A3E61B7C7349}" type="datetimeFigureOut">
              <a:rPr lang="fr-BE" smtClean="0"/>
              <a:t>03-12-23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2EEB30-7F7F-CF7B-E097-73DB5281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B137FF-C4E3-05D0-8839-2E3ABB84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4633-8CC8-4604-BDE6-C21E1C1761A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809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5062D8-3EE9-7399-B8BE-092A109A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8D0428-CFF9-6AF8-CB35-C87A8D3B9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A05882-5048-4ACF-46DB-3C4854986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D208-0DD3-4DB8-874B-A3E61B7C7349}" type="datetimeFigureOut">
              <a:rPr lang="fr-BE" smtClean="0"/>
              <a:t>03-12-23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D4434B-F067-D94A-A6FE-2AA6D881E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59C010-5F93-B0C1-1E13-B68B88598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E4633-8CC8-4604-BDE6-C21E1C1761A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129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82175-2918-B3FE-AA90-F07E24E2C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" dirty="0"/>
              <a:t>SYSG5 :Contr</a:t>
            </a:r>
            <a:r>
              <a:rPr lang="fr-BE" dirty="0"/>
              <a:t>ô</a:t>
            </a:r>
            <a:r>
              <a:rPr lang="fr" dirty="0"/>
              <a:t>le de jobs</a:t>
            </a:r>
            <a:endParaRPr lang="fr-B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E19658-D69A-D59F-9721-EE75B701F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Filipe PEREIRA MARTINS – 58093 – E11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179504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SYSG5 :Contrôle de jobs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SYSG5 :Contrôle de jobs</dc:title>
  <dc:creator>Filipe PEREIRA MARTINS</dc:creator>
  <cp:lastModifiedBy>Filipe PEREIRA MARTINS</cp:lastModifiedBy>
  <cp:revision>1</cp:revision>
  <dcterms:created xsi:type="dcterms:W3CDTF">2023-12-03T19:22:37Z</dcterms:created>
  <dcterms:modified xsi:type="dcterms:W3CDTF">2023-12-03T19:23:43Z</dcterms:modified>
</cp:coreProperties>
</file>