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62" r:id="rId6"/>
    <p:sldId id="259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D07C-A9D3-4DF1-9D6C-4BF868E0E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2B469-A684-4313-BB7D-DC1CE573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F243-6C67-40D0-8A0E-A43A672F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A67B-D29E-4BA8-902F-0DB2E61F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5A1D-5931-424A-9254-6A55A034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08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AD54-FC1C-4FE0-AEE5-0F95DDC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35C23-CCA9-46D1-ADA2-E0A27169B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4920-4523-46F2-944B-BD903D7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6ABD-0E66-41E3-A463-0F4F872F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4069-6555-4613-A978-B246D8A3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45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8131E-A6A1-40AC-9C09-9C892452A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E2E86-EE86-438D-B545-65CAC58A5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34FD-F0C4-4D0D-9117-E0983608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2B72-6238-460C-8BC7-BB9AB915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F18D-B662-44E7-B29E-BE7B4470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432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1EEE-CA7F-4A24-80E0-66FE0608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CD9C-1AF1-4FC7-9852-774380FD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C431-25A1-4866-B244-B9B5BCD9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0B8B-2F1B-4C59-880B-4AABB8F1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6E8E-9926-46DB-A655-3ABF26FD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66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3DAE-BF7C-41F8-BAE1-D49CCA29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218C-23BA-4DA9-B6BC-4A7481BD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D81D4-B353-4361-878E-32886C50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BCBC-09C9-4C3E-ABC1-48139B98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626F-56D6-4820-AF79-3305F243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7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677F-DA51-4AF7-B647-90CC232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DE01-3FB6-41EF-8B00-9489CE23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FFBC-B466-43E9-990B-BFFE5F5B9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3D08-0499-4B4E-BF5F-4D589865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9E612-1C2C-4FC4-A9DE-47261A88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2E6D-1898-4029-8DCA-1FB9F47F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28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C220-5627-42A7-A347-77EDD6A8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C4023-7988-4479-8840-0733D1BAB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38057-6E78-4F40-803F-6A5ECC4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9DA72-CCB0-44B6-B090-301CA5727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578BE-E144-4B85-B839-205B22F06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0A2E-8643-4FA6-B881-8DF1C3CA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C921F-B514-48AC-BAD9-198D7E61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E0BC8-277F-48B9-8562-D3C7D7D3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569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15E4-F447-4FD5-9C53-45C6158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76F92-E003-49A3-B623-08A67836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9AF0D-712F-4818-B05C-19FD8A60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96C1B-034D-4776-AB1C-DFE5E37E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464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B7072-437C-4B50-89E4-E37AB4F8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94D1F-56EC-45CA-BEC6-EDD34FBF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711AF-04A9-41E6-8CD7-0221DAC2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17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8605-C099-4BA7-B824-7750D3AD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68ED-1A28-43C6-95CF-A65CD34B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CEB6F-BDCA-4B22-AB38-1706445C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97101-9276-4ADE-BF43-CB4F8ACB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2D83-F0E0-47E0-8B3D-DC8CD519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907C6-3F9D-4226-926F-3550DAA7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2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5960-A533-4026-80EF-FF28A619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DA55E-BB87-4001-86A9-57C0FD868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528F4-7D60-4632-AC9D-EE8E3BE44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B5F99-7721-43CF-9449-F4CE2E3E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9CCF9-8313-441B-A219-1FCC0B4F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67B49-EDB8-4ED8-8C81-FD36E89C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634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63E44-F8F7-4672-BA7D-362F308A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ABEDF-7255-4A24-B972-D6726C4F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33054-CE29-4271-BA80-95C98238B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17E-DEBC-4BF2-8588-AF4A5EBAA157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0D13-0DDE-4765-AE68-16C6CBCF0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8999-B8BF-4A79-88B2-42265E6AE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81B9-647D-4E67-B8FA-A2243305EE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754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57B33E-C1E5-4A10-A3E5-4C7F1BF24D88}"/>
              </a:ext>
            </a:extLst>
          </p:cNvPr>
          <p:cNvSpPr/>
          <p:nvPr/>
        </p:nvSpPr>
        <p:spPr>
          <a:xfrm>
            <a:off x="879566" y="1524000"/>
            <a:ext cx="10302240" cy="1254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919AB-86C8-46BF-8B03-5F3B04172A24}"/>
              </a:ext>
            </a:extLst>
          </p:cNvPr>
          <p:cNvSpPr/>
          <p:nvPr/>
        </p:nvSpPr>
        <p:spPr>
          <a:xfrm>
            <a:off x="879566" y="1524000"/>
            <a:ext cx="1236617" cy="1254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F2926-FB6E-4156-83DB-2FEA5B09379C}"/>
              </a:ext>
            </a:extLst>
          </p:cNvPr>
          <p:cNvSpPr/>
          <p:nvPr/>
        </p:nvSpPr>
        <p:spPr>
          <a:xfrm>
            <a:off x="2116183" y="1524000"/>
            <a:ext cx="1236617" cy="1254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5E3A2-DACA-4EC3-8D8F-EE6BB5FDC168}"/>
              </a:ext>
            </a:extLst>
          </p:cNvPr>
          <p:cNvSpPr/>
          <p:nvPr/>
        </p:nvSpPr>
        <p:spPr>
          <a:xfrm>
            <a:off x="9945189" y="1524000"/>
            <a:ext cx="1236617" cy="1254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CA16A-87F1-43CD-9BF3-17DD67251E91}"/>
              </a:ext>
            </a:extLst>
          </p:cNvPr>
          <p:cNvSpPr/>
          <p:nvPr/>
        </p:nvSpPr>
        <p:spPr>
          <a:xfrm>
            <a:off x="8708572" y="1524000"/>
            <a:ext cx="1236617" cy="1254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D360E-D3E4-427C-A30C-64950B2891FA}"/>
              </a:ext>
            </a:extLst>
          </p:cNvPr>
          <p:cNvSpPr txBox="1"/>
          <p:nvPr/>
        </p:nvSpPr>
        <p:spPr>
          <a:xfrm>
            <a:off x="1943101" y="1934008"/>
            <a:ext cx="33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B1E3D-1438-431A-936B-4A24E40CA862}"/>
              </a:ext>
            </a:extLst>
          </p:cNvPr>
          <p:cNvSpPr txBox="1"/>
          <p:nvPr/>
        </p:nvSpPr>
        <p:spPr>
          <a:xfrm>
            <a:off x="3061063" y="1934008"/>
            <a:ext cx="57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AC190-D3FD-49E0-83A8-19471EDA134B}"/>
              </a:ext>
            </a:extLst>
          </p:cNvPr>
          <p:cNvSpPr txBox="1"/>
          <p:nvPr/>
        </p:nvSpPr>
        <p:spPr>
          <a:xfrm>
            <a:off x="8423366" y="1934008"/>
            <a:ext cx="57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66B3D-FBE2-46D9-86EE-98DB19261161}"/>
              </a:ext>
            </a:extLst>
          </p:cNvPr>
          <p:cNvSpPr txBox="1"/>
          <p:nvPr/>
        </p:nvSpPr>
        <p:spPr>
          <a:xfrm>
            <a:off x="9775372" y="1926710"/>
            <a:ext cx="33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D70A2-510A-4320-8726-8D0F987E63FB}"/>
              </a:ext>
            </a:extLst>
          </p:cNvPr>
          <p:cNvSpPr txBox="1"/>
          <p:nvPr/>
        </p:nvSpPr>
        <p:spPr>
          <a:xfrm>
            <a:off x="709750" y="1154668"/>
            <a:ext cx="37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6A71-D6E9-4620-BFE9-982D92E9E940}"/>
              </a:ext>
            </a:extLst>
          </p:cNvPr>
          <p:cNvSpPr txBox="1"/>
          <p:nvPr/>
        </p:nvSpPr>
        <p:spPr>
          <a:xfrm>
            <a:off x="1927860" y="1134330"/>
            <a:ext cx="37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6D3AB-D833-4C06-8AD5-096AEEB0589F}"/>
              </a:ext>
            </a:extLst>
          </p:cNvPr>
          <p:cNvSpPr txBox="1"/>
          <p:nvPr/>
        </p:nvSpPr>
        <p:spPr>
          <a:xfrm>
            <a:off x="3167743" y="1116913"/>
            <a:ext cx="37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9EBED-4269-4DA0-9142-D455018E9C3B}"/>
              </a:ext>
            </a:extLst>
          </p:cNvPr>
          <p:cNvSpPr txBox="1"/>
          <p:nvPr/>
        </p:nvSpPr>
        <p:spPr>
          <a:xfrm>
            <a:off x="8423366" y="1144499"/>
            <a:ext cx="5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992A7-D769-410A-B256-92C0CB39EDE2}"/>
              </a:ext>
            </a:extLst>
          </p:cNvPr>
          <p:cNvSpPr txBox="1"/>
          <p:nvPr/>
        </p:nvSpPr>
        <p:spPr>
          <a:xfrm>
            <a:off x="9663249" y="1144499"/>
            <a:ext cx="5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7D91-E976-44C2-9624-66E368EECB2A}"/>
              </a:ext>
            </a:extLst>
          </p:cNvPr>
          <p:cNvSpPr txBox="1"/>
          <p:nvPr/>
        </p:nvSpPr>
        <p:spPr>
          <a:xfrm>
            <a:off x="10881359" y="1116913"/>
            <a:ext cx="5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58286-AEE4-49C7-A202-7AF9B332F3DD}"/>
              </a:ext>
            </a:extLst>
          </p:cNvPr>
          <p:cNvSpPr txBox="1"/>
          <p:nvPr/>
        </p:nvSpPr>
        <p:spPr>
          <a:xfrm>
            <a:off x="1312818" y="1934008"/>
            <a:ext cx="37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C350BA-BFAC-43E2-ABB4-7A178C81790E}"/>
              </a:ext>
            </a:extLst>
          </p:cNvPr>
          <p:cNvSpPr txBox="1"/>
          <p:nvPr/>
        </p:nvSpPr>
        <p:spPr>
          <a:xfrm>
            <a:off x="2486297" y="1966351"/>
            <a:ext cx="37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C10C6D-2876-45C3-8EB2-64477CDADD5C}"/>
              </a:ext>
            </a:extLst>
          </p:cNvPr>
          <p:cNvSpPr txBox="1"/>
          <p:nvPr/>
        </p:nvSpPr>
        <p:spPr>
          <a:xfrm>
            <a:off x="10278291" y="1926710"/>
            <a:ext cx="5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3AD34C-F2E0-4E15-A0F1-D9E523ACE322}"/>
              </a:ext>
            </a:extLst>
          </p:cNvPr>
          <p:cNvSpPr txBox="1"/>
          <p:nvPr/>
        </p:nvSpPr>
        <p:spPr>
          <a:xfrm>
            <a:off x="9041674" y="1926710"/>
            <a:ext cx="5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B3D30-E4CB-4611-A99E-7350255AC5CD}"/>
              </a:ext>
            </a:extLst>
          </p:cNvPr>
          <p:cNvSpPr txBox="1"/>
          <p:nvPr/>
        </p:nvSpPr>
        <p:spPr>
          <a:xfrm>
            <a:off x="-29605" y="6119336"/>
            <a:ext cx="559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NOTE:</a:t>
            </a:r>
            <a:r>
              <a:rPr lang="pt-PT" dirty="0"/>
              <a:t> Terms in </a:t>
            </a:r>
            <a:r>
              <a:rPr lang="pt-PT" dirty="0">
                <a:solidFill>
                  <a:srgbClr val="00B0F0"/>
                </a:solidFill>
              </a:rPr>
              <a:t>blue </a:t>
            </a:r>
            <a:r>
              <a:rPr lang="pt-PT" dirty="0"/>
              <a:t>added to matrix 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BD99A-6295-4F77-8CD1-0FF1628CCF2C}"/>
              </a:ext>
            </a:extLst>
          </p:cNvPr>
          <p:cNvSpPr txBox="1"/>
          <p:nvPr/>
        </p:nvSpPr>
        <p:spPr>
          <a:xfrm>
            <a:off x="-6" y="6488668"/>
            <a:ext cx="73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NOTE:</a:t>
            </a:r>
            <a:r>
              <a:rPr lang="pt-PT" dirty="0"/>
              <a:t> Term in </a:t>
            </a:r>
            <a:r>
              <a:rPr lang="pt-PT" dirty="0">
                <a:solidFill>
                  <a:srgbClr val="00B050"/>
                </a:solidFill>
              </a:rPr>
              <a:t>green</a:t>
            </a:r>
            <a:r>
              <a:rPr lang="pt-PT" dirty="0">
                <a:solidFill>
                  <a:srgbClr val="00B0F0"/>
                </a:solidFill>
              </a:rPr>
              <a:t> </a:t>
            </a:r>
            <a:r>
              <a:rPr lang="pt-PT" dirty="0"/>
              <a:t>subtracted from vector B.</a:t>
            </a:r>
          </a:p>
        </p:txBody>
      </p:sp>
    </p:spTree>
    <p:extLst>
      <p:ext uri="{BB962C8B-B14F-4D97-AF65-F5344CB8AC3E}">
        <p14:creationId xmlns:p14="http://schemas.microsoft.com/office/powerpoint/2010/main" val="91168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/>
              <p:nvPr/>
            </p:nvSpPr>
            <p:spPr>
              <a:xfrm>
                <a:off x="0" y="720120"/>
                <a:ext cx="683687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𝜵𝝋</m:t>
                          </m:r>
                        </m:e>
                        <m:sub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𝜵𝝋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120"/>
                <a:ext cx="6836872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F2722D-DA9D-4405-9CFB-29FB94B454E3}"/>
              </a:ext>
            </a:extLst>
          </p:cNvPr>
          <p:cNvSpPr txBox="1"/>
          <p:nvPr/>
        </p:nvSpPr>
        <p:spPr>
          <a:xfrm>
            <a:off x="0" y="385216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West boundary gradient (Cell 1):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C95B4-62E7-4910-8B13-11B7C0569A83}"/>
              </a:ext>
            </a:extLst>
          </p:cNvPr>
          <p:cNvSpPr txBox="1"/>
          <p:nvPr/>
        </p:nvSpPr>
        <p:spPr>
          <a:xfrm>
            <a:off x="0" y="1379993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Cell #1 flux: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/>
              <p:nvPr/>
            </p:nvSpPr>
            <p:spPr>
              <a:xfrm>
                <a:off x="0" y="1713882"/>
                <a:ext cx="70920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i="0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3882"/>
                <a:ext cx="7092006" cy="553998"/>
              </a:xfrm>
              <a:prstGeom prst="rect">
                <a:avLst/>
              </a:prstGeom>
              <a:blipFill>
                <a:blip r:embed="rId3"/>
                <a:stretch>
                  <a:fillRect l="-1204" b="-164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66735-CB17-4076-8780-9432D7FEC551}"/>
                  </a:ext>
                </a:extLst>
              </p:cNvPr>
              <p:cNvSpPr txBox="1"/>
              <p:nvPr/>
            </p:nvSpPr>
            <p:spPr>
              <a:xfrm>
                <a:off x="-6" y="2406522"/>
                <a:ext cx="32289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...replace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pt-P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𝜵𝝋</m:t>
                        </m:r>
                      </m:e>
                      <m:sub>
                        <m:r>
                          <a:rPr lang="pt-PT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: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66735-CB17-4076-8780-9432D7FEC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2406522"/>
                <a:ext cx="3228961" cy="338554"/>
              </a:xfrm>
              <a:prstGeom prst="rect">
                <a:avLst/>
              </a:prstGeom>
              <a:blipFill>
                <a:blip r:embed="rId4"/>
                <a:stretch>
                  <a:fillRect l="-1132" t="-5455" b="-2363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/>
              <p:nvPr/>
            </p:nvSpPr>
            <p:spPr>
              <a:xfrm>
                <a:off x="-1" y="2831783"/>
                <a:ext cx="11859491" cy="1112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dirty="0"/>
              </a:p>
              <a:p>
                <a:r>
                  <a:rPr lang="pt-PT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pt-PT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𝜵𝝋</m:t>
                                </m:r>
                              </m:e>
                              <m:sub>
                                <m:r>
                                  <a:rPr lang="pt-PT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sub>
                            </m:sSub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31783"/>
                <a:ext cx="11859491" cy="1112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E62C454-B92A-4FBE-A032-51F83F5EB548}"/>
              </a:ext>
            </a:extLst>
          </p:cNvPr>
          <p:cNvSpPr txBox="1"/>
          <p:nvPr/>
        </p:nvSpPr>
        <p:spPr>
          <a:xfrm>
            <a:off x="-5" y="-8748"/>
            <a:ext cx="3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Neumann</a:t>
            </a:r>
          </a:p>
        </p:txBody>
      </p:sp>
    </p:spTree>
    <p:extLst>
      <p:ext uri="{BB962C8B-B14F-4D97-AF65-F5344CB8AC3E}">
        <p14:creationId xmlns:p14="http://schemas.microsoft.com/office/powerpoint/2010/main" val="79715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/>
              <p:nvPr/>
            </p:nvSpPr>
            <p:spPr>
              <a:xfrm>
                <a:off x="0" y="675355"/>
                <a:ext cx="10036658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𝜵𝝋</m:t>
                          </m:r>
                        </m:e>
                        <m:sub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𝛁</m:t>
                                  </m:r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5355"/>
                <a:ext cx="10036658" cy="580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F2722D-DA9D-4405-9CFB-29FB94B454E3}"/>
              </a:ext>
            </a:extLst>
          </p:cNvPr>
          <p:cNvSpPr txBox="1"/>
          <p:nvPr/>
        </p:nvSpPr>
        <p:spPr>
          <a:xfrm>
            <a:off x="-5" y="369291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West boundary (Cell 1):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C95B4-62E7-4910-8B13-11B7C0569A83}"/>
              </a:ext>
            </a:extLst>
          </p:cNvPr>
          <p:cNvSpPr txBox="1"/>
          <p:nvPr/>
        </p:nvSpPr>
        <p:spPr>
          <a:xfrm>
            <a:off x="-8" y="1293024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Cell #1 flux: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/>
              <p:nvPr/>
            </p:nvSpPr>
            <p:spPr>
              <a:xfrm>
                <a:off x="0" y="1618631"/>
                <a:ext cx="70920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i="0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8631"/>
                <a:ext cx="7092006" cy="553998"/>
              </a:xfrm>
              <a:prstGeom prst="rect">
                <a:avLst/>
              </a:prstGeom>
              <a:blipFill>
                <a:blip r:embed="rId3"/>
                <a:stretch>
                  <a:fillRect l="-1204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666735-CB17-4076-8780-9432D7FEC551}"/>
              </a:ext>
            </a:extLst>
          </p:cNvPr>
          <p:cNvSpPr txBox="1"/>
          <p:nvPr/>
        </p:nvSpPr>
        <p:spPr>
          <a:xfrm>
            <a:off x="-7" y="2209370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...replace: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/>
              <p:nvPr/>
            </p:nvSpPr>
            <p:spPr>
              <a:xfrm>
                <a:off x="-8" y="2584665"/>
                <a:ext cx="12044218" cy="1867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𝛁</m:t>
                                      </m:r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dirty="0"/>
              </a:p>
              <a:p>
                <a:r>
                  <a:rPr lang="pt-PT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pt-PT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sSub>
                                    <m:sSubPr>
                                      <m:ctrlP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sub>
                                  </m:sSub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" y="2584665"/>
                <a:ext cx="12044218" cy="1867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E62C454-B92A-4FBE-A032-51F83F5EB548}"/>
              </a:ext>
            </a:extLst>
          </p:cNvPr>
          <p:cNvSpPr txBox="1"/>
          <p:nvPr/>
        </p:nvSpPr>
        <p:spPr>
          <a:xfrm>
            <a:off x="0" y="0"/>
            <a:ext cx="3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Robin</a:t>
            </a:r>
          </a:p>
        </p:txBody>
      </p:sp>
    </p:spTree>
    <p:extLst>
      <p:ext uri="{BB962C8B-B14F-4D97-AF65-F5344CB8AC3E}">
        <p14:creationId xmlns:p14="http://schemas.microsoft.com/office/powerpoint/2010/main" val="82900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/>
              <p:nvPr/>
            </p:nvSpPr>
            <p:spPr>
              <a:xfrm>
                <a:off x="-3" y="572153"/>
                <a:ext cx="6836872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𝜵𝝋</m:t>
                          </m:r>
                        </m:e>
                        <m:sub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𝜵𝝋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572153"/>
                <a:ext cx="6836872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F2722D-DA9D-4405-9CFB-29FB94B454E3}"/>
              </a:ext>
            </a:extLst>
          </p:cNvPr>
          <p:cNvSpPr txBox="1"/>
          <p:nvPr/>
        </p:nvSpPr>
        <p:spPr>
          <a:xfrm>
            <a:off x="-2" y="309981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West boundary gradient (Cell 2):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C95B4-62E7-4910-8B13-11B7C0569A83}"/>
              </a:ext>
            </a:extLst>
          </p:cNvPr>
          <p:cNvSpPr txBox="1"/>
          <p:nvPr/>
        </p:nvSpPr>
        <p:spPr>
          <a:xfrm>
            <a:off x="-3" y="1267782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Cell #2 flux: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/>
              <p:nvPr/>
            </p:nvSpPr>
            <p:spPr>
              <a:xfrm>
                <a:off x="0" y="1603893"/>
                <a:ext cx="834967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i="0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3893"/>
                <a:ext cx="8349672" cy="553998"/>
              </a:xfrm>
              <a:prstGeom prst="rect">
                <a:avLst/>
              </a:prstGeom>
              <a:blipFill>
                <a:blip r:embed="rId3"/>
                <a:stretch>
                  <a:fillRect l="-1022" b="-164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66735-CB17-4076-8780-9432D7FEC551}"/>
                  </a:ext>
                </a:extLst>
              </p:cNvPr>
              <p:cNvSpPr txBox="1"/>
              <p:nvPr/>
            </p:nvSpPr>
            <p:spPr>
              <a:xfrm>
                <a:off x="0" y="2332473"/>
                <a:ext cx="32289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...replace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pt-P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𝜵𝝋</m:t>
                        </m:r>
                      </m:e>
                      <m:sub>
                        <m:r>
                          <a:rPr lang="pt-PT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: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66735-CB17-4076-8780-9432D7FEC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32473"/>
                <a:ext cx="3228961" cy="338554"/>
              </a:xfrm>
              <a:prstGeom prst="rect">
                <a:avLst/>
              </a:prstGeom>
              <a:blipFill>
                <a:blip r:embed="rId4"/>
                <a:stretch>
                  <a:fillRect l="-943" t="-5455" b="-2363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/>
              <p:nvPr/>
            </p:nvSpPr>
            <p:spPr>
              <a:xfrm>
                <a:off x="64655" y="2671027"/>
                <a:ext cx="12192000" cy="1244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PT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num>
                            <m:den>
                              <m:r>
                                <a:rPr lang="pt-PT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" y="2671027"/>
                <a:ext cx="12192000" cy="1244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7D8DEB0-8A8A-4318-829C-5D7D0A6A8D54}"/>
              </a:ext>
            </a:extLst>
          </p:cNvPr>
          <p:cNvSpPr txBox="1"/>
          <p:nvPr/>
        </p:nvSpPr>
        <p:spPr>
          <a:xfrm>
            <a:off x="-1" y="-6286"/>
            <a:ext cx="3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Neumann</a:t>
            </a:r>
          </a:p>
        </p:txBody>
      </p:sp>
    </p:spTree>
    <p:extLst>
      <p:ext uri="{BB962C8B-B14F-4D97-AF65-F5344CB8AC3E}">
        <p14:creationId xmlns:p14="http://schemas.microsoft.com/office/powerpoint/2010/main" val="112295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/>
              <p:nvPr/>
            </p:nvSpPr>
            <p:spPr>
              <a:xfrm>
                <a:off x="0" y="693861"/>
                <a:ext cx="10048072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𝜸𝜵𝝋</m:t>
                          </m:r>
                        </m:e>
                        <m:sub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𝛁</m:t>
                                  </m:r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3861"/>
                <a:ext cx="10048072" cy="580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F2722D-DA9D-4405-9CFB-29FB94B454E3}"/>
              </a:ext>
            </a:extLst>
          </p:cNvPr>
          <p:cNvSpPr txBox="1"/>
          <p:nvPr/>
        </p:nvSpPr>
        <p:spPr>
          <a:xfrm>
            <a:off x="0" y="374818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West boundary (Cell 2):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C95B4-62E7-4910-8B13-11B7C0569A83}"/>
              </a:ext>
            </a:extLst>
          </p:cNvPr>
          <p:cNvSpPr txBox="1"/>
          <p:nvPr/>
        </p:nvSpPr>
        <p:spPr>
          <a:xfrm>
            <a:off x="-6" y="1274789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Cell #2 flux: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/>
              <p:nvPr/>
            </p:nvSpPr>
            <p:spPr>
              <a:xfrm>
                <a:off x="-6" y="1674898"/>
                <a:ext cx="834967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i="0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1674898"/>
                <a:ext cx="8349672" cy="553998"/>
              </a:xfrm>
              <a:prstGeom prst="rect">
                <a:avLst/>
              </a:prstGeom>
              <a:blipFill>
                <a:blip r:embed="rId3"/>
                <a:stretch>
                  <a:fillRect l="-1022" b="-164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666735-CB17-4076-8780-9432D7FEC551}"/>
              </a:ext>
            </a:extLst>
          </p:cNvPr>
          <p:cNvSpPr txBox="1"/>
          <p:nvPr/>
        </p:nvSpPr>
        <p:spPr>
          <a:xfrm>
            <a:off x="-70125" y="2290451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...replace: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/>
              <p:nvPr/>
            </p:nvSpPr>
            <p:spPr>
              <a:xfrm>
                <a:off x="-6" y="2611502"/>
                <a:ext cx="11798871" cy="1683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𝛁</m:t>
                                      </m:r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dirty="0"/>
              </a:p>
              <a:p>
                <a:r>
                  <a:rPr lang="pt-PT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pt-P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sSub>
                                    <m:sSubPr>
                                      <m:ctrlP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sub>
                                  </m:sSub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𝜸𝜵𝝋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2611502"/>
                <a:ext cx="11798871" cy="1683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7D8DEB0-8A8A-4318-829C-5D7D0A6A8D54}"/>
              </a:ext>
            </a:extLst>
          </p:cNvPr>
          <p:cNvSpPr txBox="1"/>
          <p:nvPr/>
        </p:nvSpPr>
        <p:spPr>
          <a:xfrm>
            <a:off x="-6" y="8478"/>
            <a:ext cx="3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Robin</a:t>
            </a:r>
          </a:p>
        </p:txBody>
      </p:sp>
    </p:spTree>
    <p:extLst>
      <p:ext uri="{BB962C8B-B14F-4D97-AF65-F5344CB8AC3E}">
        <p14:creationId xmlns:p14="http://schemas.microsoft.com/office/powerpoint/2010/main" val="328771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/>
              <p:nvPr/>
            </p:nvSpPr>
            <p:spPr>
              <a:xfrm>
                <a:off x="-2" y="679973"/>
                <a:ext cx="834254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𝜵𝝋</m:t>
                          </m:r>
                        </m:e>
                        <m:sub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𝜵𝝋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679973"/>
                <a:ext cx="8342540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F2722D-DA9D-4405-9CFB-29FB94B454E3}"/>
              </a:ext>
            </a:extLst>
          </p:cNvPr>
          <p:cNvSpPr txBox="1"/>
          <p:nvPr/>
        </p:nvSpPr>
        <p:spPr>
          <a:xfrm>
            <a:off x="0" y="392771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West boundary gradient (Cell NC-1):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C95B4-62E7-4910-8B13-11B7C0569A83}"/>
              </a:ext>
            </a:extLst>
          </p:cNvPr>
          <p:cNvSpPr txBox="1"/>
          <p:nvPr/>
        </p:nvSpPr>
        <p:spPr>
          <a:xfrm>
            <a:off x="0" y="1478440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Cell #N-1 flux: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/>
              <p:nvPr/>
            </p:nvSpPr>
            <p:spPr>
              <a:xfrm>
                <a:off x="-2" y="1816994"/>
                <a:ext cx="94432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i="0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816994"/>
                <a:ext cx="9443291" cy="553998"/>
              </a:xfrm>
              <a:prstGeom prst="rect">
                <a:avLst/>
              </a:prstGeom>
              <a:blipFill>
                <a:blip r:embed="rId3"/>
                <a:stretch>
                  <a:fillRect l="-904" b="-164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66735-CB17-4076-8780-9432D7FEC551}"/>
                  </a:ext>
                </a:extLst>
              </p:cNvPr>
              <p:cNvSpPr txBox="1"/>
              <p:nvPr/>
            </p:nvSpPr>
            <p:spPr>
              <a:xfrm>
                <a:off x="-2" y="2486246"/>
                <a:ext cx="32289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...replace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pt-P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: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66735-CB17-4076-8780-9432D7FEC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486246"/>
                <a:ext cx="3228961" cy="338554"/>
              </a:xfrm>
              <a:prstGeom prst="rect">
                <a:avLst/>
              </a:prstGeom>
              <a:blipFill>
                <a:blip r:embed="rId4"/>
                <a:stretch>
                  <a:fillRect l="-943" t="-5455" b="-2363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/>
              <p:nvPr/>
            </p:nvSpPr>
            <p:spPr>
              <a:xfrm>
                <a:off x="-2" y="2940054"/>
                <a:ext cx="12192000" cy="2005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P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       + 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PT" b="0" dirty="0"/>
              </a:p>
              <a:p>
                <a:r>
                  <a:rPr lang="pt-PT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940054"/>
                <a:ext cx="12192000" cy="2005164"/>
              </a:xfrm>
              <a:prstGeom prst="rect">
                <a:avLst/>
              </a:prstGeom>
              <a:blipFill>
                <a:blip r:embed="rId5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85787E3-2B1F-424C-B092-52805ACDF4FE}"/>
              </a:ext>
            </a:extLst>
          </p:cNvPr>
          <p:cNvSpPr txBox="1"/>
          <p:nvPr/>
        </p:nvSpPr>
        <p:spPr>
          <a:xfrm>
            <a:off x="0" y="0"/>
            <a:ext cx="3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Neumann</a:t>
            </a:r>
          </a:p>
        </p:txBody>
      </p:sp>
    </p:spTree>
    <p:extLst>
      <p:ext uri="{BB962C8B-B14F-4D97-AF65-F5344CB8AC3E}">
        <p14:creationId xmlns:p14="http://schemas.microsoft.com/office/powerpoint/2010/main" val="42981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/>
              <p:nvPr/>
            </p:nvSpPr>
            <p:spPr>
              <a:xfrm>
                <a:off x="-2" y="679973"/>
                <a:ext cx="11698202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𝜸𝜵𝝋</m:t>
                          </m:r>
                        </m:e>
                        <m:sub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A457B-B133-4E7D-87AE-0BADB1BE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679973"/>
                <a:ext cx="11698202" cy="580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F2722D-DA9D-4405-9CFB-29FB94B454E3}"/>
              </a:ext>
            </a:extLst>
          </p:cNvPr>
          <p:cNvSpPr txBox="1"/>
          <p:nvPr/>
        </p:nvSpPr>
        <p:spPr>
          <a:xfrm>
            <a:off x="0" y="392771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West boundary (Cell NC-1):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C95B4-62E7-4910-8B13-11B7C0569A83}"/>
              </a:ext>
            </a:extLst>
          </p:cNvPr>
          <p:cNvSpPr txBox="1"/>
          <p:nvPr/>
        </p:nvSpPr>
        <p:spPr>
          <a:xfrm>
            <a:off x="0" y="1478440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Cell #N-1 flux: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/>
              <p:nvPr/>
            </p:nvSpPr>
            <p:spPr>
              <a:xfrm>
                <a:off x="-2" y="1816994"/>
                <a:ext cx="94432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i="0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816994"/>
                <a:ext cx="9443291" cy="553998"/>
              </a:xfrm>
              <a:prstGeom prst="rect">
                <a:avLst/>
              </a:prstGeom>
              <a:blipFill>
                <a:blip r:embed="rId3"/>
                <a:stretch>
                  <a:fillRect l="-904" b="-164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666735-CB17-4076-8780-9432D7FEC551}"/>
              </a:ext>
            </a:extLst>
          </p:cNvPr>
          <p:cNvSpPr txBox="1"/>
          <p:nvPr/>
        </p:nvSpPr>
        <p:spPr>
          <a:xfrm>
            <a:off x="-2" y="2486246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...replace: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/>
              <p:nvPr/>
            </p:nvSpPr>
            <p:spPr>
              <a:xfrm>
                <a:off x="-2" y="2940054"/>
                <a:ext cx="12192000" cy="21440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𝜵𝝋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P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PT" b="0" dirty="0"/>
              </a:p>
              <a:p>
                <a:r>
                  <a:rPr lang="pt-PT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sSub>
                                    <m:sSubPr>
                                      <m:ctrlP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  <m:sub>
                                      <m:r>
                                        <a:rPr lang="pt-PT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sub>
                                  </m:sSub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𝜸𝜵𝝋</m:t>
                                  </m:r>
                                </m:e>
                                <m:sub>
                                  <m:r>
                                    <a:rPr lang="pt-PT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940054"/>
                <a:ext cx="12192000" cy="2144048"/>
              </a:xfrm>
              <a:prstGeom prst="rect">
                <a:avLst/>
              </a:prstGeom>
              <a:blipFill>
                <a:blip r:embed="rId4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85787E3-2B1F-424C-B092-52805ACDF4FE}"/>
              </a:ext>
            </a:extLst>
          </p:cNvPr>
          <p:cNvSpPr txBox="1"/>
          <p:nvPr/>
        </p:nvSpPr>
        <p:spPr>
          <a:xfrm>
            <a:off x="0" y="0"/>
            <a:ext cx="3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Robin</a:t>
            </a:r>
          </a:p>
        </p:txBody>
      </p:sp>
    </p:spTree>
    <p:extLst>
      <p:ext uri="{BB962C8B-B14F-4D97-AF65-F5344CB8AC3E}">
        <p14:creationId xmlns:p14="http://schemas.microsoft.com/office/powerpoint/2010/main" val="11131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F2722D-DA9D-4405-9CFB-29FB94B454E3}"/>
              </a:ext>
            </a:extLst>
          </p:cNvPr>
          <p:cNvSpPr txBox="1"/>
          <p:nvPr/>
        </p:nvSpPr>
        <p:spPr>
          <a:xfrm>
            <a:off x="0" y="413296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West boundary gradient (Cell NC):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C95B4-62E7-4910-8B13-11B7C0569A83}"/>
              </a:ext>
            </a:extLst>
          </p:cNvPr>
          <p:cNvSpPr txBox="1"/>
          <p:nvPr/>
        </p:nvSpPr>
        <p:spPr>
          <a:xfrm>
            <a:off x="-1" y="1444253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Cell #NC flux: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/>
              <p:nvPr/>
            </p:nvSpPr>
            <p:spPr>
              <a:xfrm>
                <a:off x="-1" y="1847070"/>
                <a:ext cx="88555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i="0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47070"/>
                <a:ext cx="8855566" cy="553998"/>
              </a:xfrm>
              <a:prstGeom prst="rect">
                <a:avLst/>
              </a:prstGeom>
              <a:blipFill>
                <a:blip r:embed="rId2"/>
                <a:stretch>
                  <a:fillRect l="-964" b="-164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66735-CB17-4076-8780-9432D7FEC551}"/>
                  </a:ext>
                </a:extLst>
              </p:cNvPr>
              <p:cNvSpPr txBox="1"/>
              <p:nvPr/>
            </p:nvSpPr>
            <p:spPr>
              <a:xfrm>
                <a:off x="-2" y="2488396"/>
                <a:ext cx="32289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...replace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pt-P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pt-P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PT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: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66735-CB17-4076-8780-9432D7FEC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488396"/>
                <a:ext cx="3228961" cy="338554"/>
              </a:xfrm>
              <a:prstGeom prst="rect">
                <a:avLst/>
              </a:prstGeom>
              <a:blipFill>
                <a:blip r:embed="rId3"/>
                <a:stretch>
                  <a:fillRect l="-943" t="-5357" b="-214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/>
              <p:nvPr/>
            </p:nvSpPr>
            <p:spPr>
              <a:xfrm>
                <a:off x="0" y="2914278"/>
                <a:ext cx="12226834" cy="1112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dirty="0"/>
              </a:p>
              <a:p>
                <a:r>
                  <a:rPr lang="pt-PT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𝜵𝝋</m:t>
                                </m:r>
                              </m:e>
                              <m:sub>
                                <m:r>
                                  <a:rPr lang="pt-PT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pt-P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P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14278"/>
                <a:ext cx="12226834" cy="1112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0B2537-6318-4213-AF08-0C2F0939C8E2}"/>
                  </a:ext>
                </a:extLst>
              </p:cNvPr>
              <p:cNvSpPr txBox="1"/>
              <p:nvPr/>
            </p:nvSpPr>
            <p:spPr>
              <a:xfrm>
                <a:off x="0" y="834915"/>
                <a:ext cx="834254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𝜵𝝋</m:t>
                          </m:r>
                        </m:e>
                        <m:sub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𝜵𝝋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0B2537-6318-4213-AF08-0C2F0939C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915"/>
                <a:ext cx="8342540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81EA011-5EE1-426D-835E-C103D939B610}"/>
              </a:ext>
            </a:extLst>
          </p:cNvPr>
          <p:cNvSpPr txBox="1"/>
          <p:nvPr/>
        </p:nvSpPr>
        <p:spPr>
          <a:xfrm>
            <a:off x="0" y="0"/>
            <a:ext cx="3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Neumann</a:t>
            </a:r>
          </a:p>
        </p:txBody>
      </p:sp>
    </p:spTree>
    <p:extLst>
      <p:ext uri="{BB962C8B-B14F-4D97-AF65-F5344CB8AC3E}">
        <p14:creationId xmlns:p14="http://schemas.microsoft.com/office/powerpoint/2010/main" val="375644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F2722D-DA9D-4405-9CFB-29FB94B454E3}"/>
              </a:ext>
            </a:extLst>
          </p:cNvPr>
          <p:cNvSpPr txBox="1"/>
          <p:nvPr/>
        </p:nvSpPr>
        <p:spPr>
          <a:xfrm>
            <a:off x="0" y="413296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West boundary gradient (Cell NC):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C95B4-62E7-4910-8B13-11B7C0569A83}"/>
              </a:ext>
            </a:extLst>
          </p:cNvPr>
          <p:cNvSpPr txBox="1"/>
          <p:nvPr/>
        </p:nvSpPr>
        <p:spPr>
          <a:xfrm>
            <a:off x="0" y="1405837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Cell #NC flux: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/>
              <p:nvPr/>
            </p:nvSpPr>
            <p:spPr>
              <a:xfrm>
                <a:off x="0" y="1744391"/>
                <a:ext cx="88555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i="0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29122-0870-44CB-987E-FCF80CA6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4391"/>
                <a:ext cx="8855566" cy="553998"/>
              </a:xfrm>
              <a:prstGeom prst="rect">
                <a:avLst/>
              </a:prstGeom>
              <a:blipFill>
                <a:blip r:embed="rId2"/>
                <a:stretch>
                  <a:fillRect l="-964" b="-164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666735-CB17-4076-8780-9432D7FEC551}"/>
              </a:ext>
            </a:extLst>
          </p:cNvPr>
          <p:cNvSpPr txBox="1"/>
          <p:nvPr/>
        </p:nvSpPr>
        <p:spPr>
          <a:xfrm>
            <a:off x="-1" y="2358262"/>
            <a:ext cx="322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...replace: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/>
              <p:nvPr/>
            </p:nvSpPr>
            <p:spPr>
              <a:xfrm>
                <a:off x="0" y="2710002"/>
                <a:ext cx="12226834" cy="1867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𝜵𝝋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PT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b="0" dirty="0"/>
              </a:p>
              <a:p>
                <a:r>
                  <a:rPr lang="pt-PT" dirty="0"/>
                  <a:t>         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pt-P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pt-PT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PT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sSub>
                                    <m:sSubPr>
                                      <m:ctrlP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sub>
                                  </m:sSub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𝜸𝜵𝝋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pt-P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F1637-CE5A-439B-9610-4D104AE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10002"/>
                <a:ext cx="12226834" cy="1867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0B2537-6318-4213-AF08-0C2F0939C8E2}"/>
                  </a:ext>
                </a:extLst>
              </p:cNvPr>
              <p:cNvSpPr txBox="1"/>
              <p:nvPr/>
            </p:nvSpPr>
            <p:spPr>
              <a:xfrm>
                <a:off x="0" y="765036"/>
                <a:ext cx="11698202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𝜸𝜵𝝋</m:t>
                          </m:r>
                        </m:e>
                        <m:sub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𝜵𝝋</m:t>
                                  </m:r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pt-PT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0B2537-6318-4213-AF08-0C2F0939C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5036"/>
                <a:ext cx="11698202" cy="580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A18888-6E9B-4AC0-ADE6-52C2DA7B97BB}"/>
              </a:ext>
            </a:extLst>
          </p:cNvPr>
          <p:cNvSpPr txBox="1"/>
          <p:nvPr/>
        </p:nvSpPr>
        <p:spPr>
          <a:xfrm>
            <a:off x="0" y="0"/>
            <a:ext cx="3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Robin</a:t>
            </a:r>
          </a:p>
        </p:txBody>
      </p:sp>
    </p:spTree>
    <p:extLst>
      <p:ext uri="{BB962C8B-B14F-4D97-AF65-F5344CB8AC3E}">
        <p14:creationId xmlns:p14="http://schemas.microsoft.com/office/powerpoint/2010/main" val="114707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718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filipe.tenreiro1@gmail.com</dc:creator>
  <cp:lastModifiedBy>filipe.tenreiro1@gmail.com</cp:lastModifiedBy>
  <cp:revision>37</cp:revision>
  <dcterms:created xsi:type="dcterms:W3CDTF">2021-12-07T15:58:48Z</dcterms:created>
  <dcterms:modified xsi:type="dcterms:W3CDTF">2021-12-21T00:42:46Z</dcterms:modified>
</cp:coreProperties>
</file>