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EDBDB-A7FB-45B1-A2EC-109E76CBD60E}" v="82" dt="2022-06-09T03:45:38.552"/>
    <p1510:client id="{D4AA19E1-D4BD-4727-AB28-6917E7378DF2}" v="14" dt="2022-06-09T01:28:40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D74CA656-0691-5C2F-7AAC-F1016BD55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"/>
          <a:stretch/>
        </p:blipFill>
        <p:spPr bwMode="auto">
          <a:xfrm>
            <a:off x="128585" y="115194"/>
            <a:ext cx="11934817" cy="662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cs typeface="Calibri Light"/>
              </a:rPr>
              <a:t>Bom dia !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cs typeface="Calibri"/>
              </a:rPr>
              <a:t>Filipe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Filipus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Guiraldini – BAT-COMPUTADOR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A7877C5C-A2A8-F613-6F06-F52C7E21D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" b="3489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mem de camisa preta&#10;&#10;Descrição gerada automaticamente">
            <a:extLst>
              <a:ext uri="{FF2B5EF4-FFF2-40B4-BE49-F238E27FC236}">
                <a16:creationId xmlns:a16="http://schemas.microsoft.com/office/drawing/2014/main" id="{D39FBA5A-6FFA-8093-5C17-4B728DB4A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2" b="2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mem com jaqueta preta&#10;&#10;Descrição gerada automaticamente">
            <a:extLst>
              <a:ext uri="{FF2B5EF4-FFF2-40B4-BE49-F238E27FC236}">
                <a16:creationId xmlns:a16="http://schemas.microsoft.com/office/drawing/2014/main" id="{A8DF5D31-0E61-F137-E220-6495A7326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 r="2" b="15441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7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er a imagem de origem">
            <a:extLst>
              <a:ext uri="{FF2B5EF4-FFF2-40B4-BE49-F238E27FC236}">
                <a16:creationId xmlns:a16="http://schemas.microsoft.com/office/drawing/2014/main" id="{92157F60-C2E1-9CE3-4F62-05E4818B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6524"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1" name="Group 4104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2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3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22719E-28E5-4818-0791-53DF3B774E1B}"/>
              </a:ext>
            </a:extLst>
          </p:cNvPr>
          <p:cNvSpPr txBox="1"/>
          <p:nvPr/>
        </p:nvSpPr>
        <p:spPr>
          <a:xfrm>
            <a:off x="2210936" y="2470248"/>
            <a:ext cx="9484235" cy="305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pela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86316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Bom dia 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FILIPE FILIPUS GUIRALDINI .</cp:lastModifiedBy>
  <cp:revision>6</cp:revision>
  <dcterms:created xsi:type="dcterms:W3CDTF">2022-06-09T01:24:26Z</dcterms:created>
  <dcterms:modified xsi:type="dcterms:W3CDTF">2022-06-09T03:47:13Z</dcterms:modified>
</cp:coreProperties>
</file>