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5a0465bc3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75a0465bc3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5a0465bc3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75a0465bc3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5a0465bc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5a0465bc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75a0465bc3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75a0465bc3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75a0465bc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75a0465bc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5a0465bc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5a0465bc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EasyList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Diego, Filipe, Matheus, Victor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22"/>
          <p:cNvGrpSpPr/>
          <p:nvPr/>
        </p:nvGrpSpPr>
        <p:grpSpPr>
          <a:xfrm>
            <a:off x="396862" y="2346944"/>
            <a:ext cx="11790038" cy="4009214"/>
            <a:chOff x="4976" y="501815"/>
            <a:chExt cx="11790038" cy="4009214"/>
          </a:xfrm>
        </p:grpSpPr>
        <p:sp>
          <p:nvSpPr>
            <p:cNvPr id="233" name="Google Shape;233;p22"/>
            <p:cNvSpPr/>
            <p:nvPr/>
          </p:nvSpPr>
          <p:spPr>
            <a:xfrm>
              <a:off x="4976" y="2099847"/>
              <a:ext cx="1325700" cy="1325700"/>
            </a:xfrm>
            <a:prstGeom prst="donut">
              <a:avLst>
                <a:gd name="adj" fmla="val 20000"/>
              </a:avLst>
            </a:prstGeom>
            <a:solidFill>
              <a:srgbClr val="3F3F3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2"/>
            <p:cNvSpPr/>
            <p:nvPr/>
          </p:nvSpPr>
          <p:spPr>
            <a:xfrm rot="-3900159">
              <a:off x="472023" y="1019294"/>
              <a:ext cx="1647749" cy="794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2"/>
            <p:cNvSpPr txBox="1"/>
            <p:nvPr/>
          </p:nvSpPr>
          <p:spPr>
            <a:xfrm rot="-3900159">
              <a:off x="472023" y="1019294"/>
              <a:ext cx="1647749" cy="794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Formação do Grupo + Produto</a:t>
              </a:r>
              <a:endParaRPr/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1430389" y="2418604"/>
              <a:ext cx="688200" cy="688200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 rot="-3899948">
              <a:off x="615470" y="3376340"/>
              <a:ext cx="1425354" cy="68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2"/>
            <p:cNvSpPr txBox="1"/>
            <p:nvPr/>
          </p:nvSpPr>
          <p:spPr>
            <a:xfrm rot="-3899948">
              <a:off x="615470" y="3376340"/>
              <a:ext cx="1425354" cy="68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40625" bIns="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Ideia e Personas</a:t>
              </a:r>
              <a:endParaRPr/>
            </a:p>
          </p:txBody>
        </p:sp>
        <p:sp>
          <p:nvSpPr>
            <p:cNvPr id="239" name="Google Shape;239;p22"/>
            <p:cNvSpPr/>
            <p:nvPr/>
          </p:nvSpPr>
          <p:spPr>
            <a:xfrm rot="-3899948">
              <a:off x="1507885" y="1461773"/>
              <a:ext cx="1425354" cy="68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2218183" y="2418604"/>
              <a:ext cx="688200" cy="688200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2"/>
            <p:cNvSpPr/>
            <p:nvPr/>
          </p:nvSpPr>
          <p:spPr>
            <a:xfrm rot="-3899948">
              <a:off x="1403264" y="3376340"/>
              <a:ext cx="1425354" cy="68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2"/>
            <p:cNvSpPr txBox="1"/>
            <p:nvPr/>
          </p:nvSpPr>
          <p:spPr>
            <a:xfrm rot="-3899948">
              <a:off x="1403264" y="3376340"/>
              <a:ext cx="1425354" cy="68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40625" bIns="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Motivação</a:t>
              </a:r>
              <a:endParaRPr/>
            </a:p>
          </p:txBody>
        </p:sp>
        <p:sp>
          <p:nvSpPr>
            <p:cNvPr id="243" name="Google Shape;243;p22"/>
            <p:cNvSpPr/>
            <p:nvPr/>
          </p:nvSpPr>
          <p:spPr>
            <a:xfrm rot="-3899948">
              <a:off x="2295679" y="1461773"/>
              <a:ext cx="1425354" cy="68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3005977" y="2418604"/>
              <a:ext cx="688200" cy="688200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2"/>
            <p:cNvSpPr/>
            <p:nvPr/>
          </p:nvSpPr>
          <p:spPr>
            <a:xfrm rot="-3899948">
              <a:off x="2191058" y="3376340"/>
              <a:ext cx="1425354" cy="68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 txBox="1"/>
            <p:nvPr/>
          </p:nvSpPr>
          <p:spPr>
            <a:xfrm rot="-3899948">
              <a:off x="2191058" y="3376340"/>
              <a:ext cx="1425354" cy="68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40625" bIns="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Produto e Diferencial</a:t>
              </a:r>
              <a:endParaRPr/>
            </a:p>
          </p:txBody>
        </p:sp>
        <p:sp>
          <p:nvSpPr>
            <p:cNvPr id="247" name="Google Shape;247;p22"/>
            <p:cNvSpPr/>
            <p:nvPr/>
          </p:nvSpPr>
          <p:spPr>
            <a:xfrm rot="-3899948">
              <a:off x="3083473" y="1461773"/>
              <a:ext cx="1425354" cy="68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2"/>
            <p:cNvSpPr/>
            <p:nvPr/>
          </p:nvSpPr>
          <p:spPr>
            <a:xfrm>
              <a:off x="3793877" y="2099847"/>
              <a:ext cx="1325700" cy="1325700"/>
            </a:xfrm>
            <a:prstGeom prst="donut">
              <a:avLst>
                <a:gd name="adj" fmla="val 20000"/>
              </a:avLst>
            </a:prstGeom>
            <a:solidFill>
              <a:srgbClr val="C00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2"/>
            <p:cNvSpPr/>
            <p:nvPr/>
          </p:nvSpPr>
          <p:spPr>
            <a:xfrm rot="-3900159">
              <a:off x="4260924" y="1019294"/>
              <a:ext cx="1647749" cy="794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2"/>
            <p:cNvSpPr txBox="1"/>
            <p:nvPr/>
          </p:nvSpPr>
          <p:spPr>
            <a:xfrm rot="-3900159">
              <a:off x="4260924" y="1019294"/>
              <a:ext cx="1647749" cy="794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Mãos à Obra</a:t>
              </a:r>
              <a:endParaRPr/>
            </a:p>
          </p:txBody>
        </p:sp>
        <p:sp>
          <p:nvSpPr>
            <p:cNvPr id="251" name="Google Shape;251;p22"/>
            <p:cNvSpPr/>
            <p:nvPr/>
          </p:nvSpPr>
          <p:spPr>
            <a:xfrm>
              <a:off x="5219291" y="2418604"/>
              <a:ext cx="688200" cy="688200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2"/>
            <p:cNvSpPr/>
            <p:nvPr/>
          </p:nvSpPr>
          <p:spPr>
            <a:xfrm rot="-3899948">
              <a:off x="4404372" y="3376340"/>
              <a:ext cx="1425354" cy="68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2"/>
            <p:cNvSpPr txBox="1"/>
            <p:nvPr/>
          </p:nvSpPr>
          <p:spPr>
            <a:xfrm rot="-3899948">
              <a:off x="4404372" y="3376340"/>
              <a:ext cx="1425354" cy="68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40625" bIns="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pt-B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Documentação</a:t>
              </a:r>
              <a:r>
                <a:rPr lang="pt-B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(T-T)</a:t>
              </a:r>
              <a:endParaRPr/>
            </a:p>
          </p:txBody>
        </p:sp>
        <p:sp>
          <p:nvSpPr>
            <p:cNvPr id="254" name="Google Shape;254;p22"/>
            <p:cNvSpPr/>
            <p:nvPr/>
          </p:nvSpPr>
          <p:spPr>
            <a:xfrm rot="-3899948">
              <a:off x="5296787" y="1461773"/>
              <a:ext cx="1425354" cy="68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2"/>
            <p:cNvSpPr/>
            <p:nvPr/>
          </p:nvSpPr>
          <p:spPr>
            <a:xfrm>
              <a:off x="6007084" y="2418604"/>
              <a:ext cx="688200" cy="688200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2"/>
            <p:cNvSpPr/>
            <p:nvPr/>
          </p:nvSpPr>
          <p:spPr>
            <a:xfrm rot="-3899948">
              <a:off x="5192165" y="3376340"/>
              <a:ext cx="1425354" cy="68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2"/>
            <p:cNvSpPr txBox="1"/>
            <p:nvPr/>
          </p:nvSpPr>
          <p:spPr>
            <a:xfrm rot="-3899948">
              <a:off x="5192165" y="3376340"/>
              <a:ext cx="1425354" cy="68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40625" bIns="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Codificação (LOL)</a:t>
              </a:r>
              <a:endParaRPr/>
            </a:p>
          </p:txBody>
        </p:sp>
        <p:sp>
          <p:nvSpPr>
            <p:cNvPr id="258" name="Google Shape;258;p22"/>
            <p:cNvSpPr/>
            <p:nvPr/>
          </p:nvSpPr>
          <p:spPr>
            <a:xfrm rot="-3899948">
              <a:off x="6084581" y="1461773"/>
              <a:ext cx="1425354" cy="68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2"/>
            <p:cNvSpPr/>
            <p:nvPr/>
          </p:nvSpPr>
          <p:spPr>
            <a:xfrm>
              <a:off x="6794984" y="2099847"/>
              <a:ext cx="1325700" cy="1325700"/>
            </a:xfrm>
            <a:prstGeom prst="donut">
              <a:avLst>
                <a:gd name="adj" fmla="val 20000"/>
              </a:avLst>
            </a:prstGeom>
            <a:solidFill>
              <a:srgbClr val="FFD96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 rot="-3900159">
              <a:off x="7262031" y="1019294"/>
              <a:ext cx="1647749" cy="794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2"/>
            <p:cNvSpPr txBox="1"/>
            <p:nvPr/>
          </p:nvSpPr>
          <p:spPr>
            <a:xfrm rot="-3900159">
              <a:off x="7262031" y="1019294"/>
              <a:ext cx="1647749" cy="794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Aprendizado e Resultado</a:t>
              </a: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8220398" y="2418604"/>
              <a:ext cx="688200" cy="688200"/>
            </a:xfrm>
            <a:prstGeom prst="ellipse">
              <a:avLst/>
            </a:prstGeom>
            <a:solidFill>
              <a:srgbClr val="FFD96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 rot="-3899948">
              <a:off x="7405479" y="3376340"/>
              <a:ext cx="1425354" cy="68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 txBox="1"/>
            <p:nvPr/>
          </p:nvSpPr>
          <p:spPr>
            <a:xfrm rot="-3899948">
              <a:off x="7405479" y="3376340"/>
              <a:ext cx="1425354" cy="68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40625" bIns="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Desabafo</a:t>
              </a: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 rot="-3899948">
              <a:off x="8297893" y="1461773"/>
              <a:ext cx="1425354" cy="68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9008192" y="2418604"/>
              <a:ext cx="688200" cy="688200"/>
            </a:xfrm>
            <a:prstGeom prst="ellipse">
              <a:avLst/>
            </a:prstGeom>
            <a:solidFill>
              <a:srgbClr val="FFD96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 rot="-3899948">
              <a:off x="8193272" y="3376340"/>
              <a:ext cx="1425354" cy="68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2"/>
            <p:cNvSpPr txBox="1"/>
            <p:nvPr/>
          </p:nvSpPr>
          <p:spPr>
            <a:xfrm rot="-3899948">
              <a:off x="8193272" y="3376340"/>
              <a:ext cx="1425354" cy="68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40625" bIns="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Exibir o APP =)</a:t>
              </a: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 rot="-3899948">
              <a:off x="9085688" y="1461773"/>
              <a:ext cx="1425354" cy="68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9796092" y="2099847"/>
              <a:ext cx="1325700" cy="1325700"/>
            </a:xfrm>
            <a:prstGeom prst="donut">
              <a:avLst>
                <a:gd name="adj" fmla="val 20000"/>
              </a:avLst>
            </a:prstGeom>
            <a:solidFill>
              <a:srgbClr val="92D05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 rot="-3900159">
              <a:off x="10263139" y="1019294"/>
              <a:ext cx="1647749" cy="794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2"/>
            <p:cNvSpPr txBox="1"/>
            <p:nvPr/>
          </p:nvSpPr>
          <p:spPr>
            <a:xfrm rot="-3900159">
              <a:off x="10263139" y="1019294"/>
              <a:ext cx="1647749" cy="794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pt-BR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Piquenique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3" name="Google Shape;273;p22"/>
          <p:cNvSpPr/>
          <p:nvPr/>
        </p:nvSpPr>
        <p:spPr>
          <a:xfrm>
            <a:off x="3892407" y="567035"/>
            <a:ext cx="4799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Linha do Tempo </a:t>
            </a:r>
            <a:endParaRPr/>
          </a:p>
        </p:txBody>
      </p:sp>
      <p:sp>
        <p:nvSpPr>
          <p:cNvPr id="274" name="Google Shape;274;p22"/>
          <p:cNvSpPr/>
          <p:nvPr/>
        </p:nvSpPr>
        <p:spPr>
          <a:xfrm>
            <a:off x="7781600" y="1398075"/>
            <a:ext cx="2415600" cy="16656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Aprendizado</a:t>
            </a:r>
            <a:endParaRPr/>
          </a:p>
        </p:txBody>
      </p:sp>
      <p:sp>
        <p:nvSpPr>
          <p:cNvPr id="280" name="Google Shape;280;p23"/>
          <p:cNvSpPr txBox="1">
            <a:spLocks noGrp="1"/>
          </p:cNvSpPr>
          <p:nvPr>
            <p:ph type="body" idx="1"/>
          </p:nvPr>
        </p:nvSpPr>
        <p:spPr>
          <a:xfrm>
            <a:off x="838200" y="2076100"/>
            <a:ext cx="10515600" cy="410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Apesar da dificuldade dos encontros esparsos e da falta de conhecimento prático da maioria dos integrantes conseguimos alcançar um resultado satisfatório e melhoramos em alguns skills como: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Trabalho em equipe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Divisão de  Tarefas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User Stories + BDD 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Comunicação a Distância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Android + Java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Diagramas (aprendemos o que não fazer no mínimo =P) </a:t>
            </a:r>
            <a:endParaRPr sz="2400"/>
          </a:p>
        </p:txBody>
      </p:sp>
      <p:pic>
        <p:nvPicPr>
          <p:cNvPr id="281" name="Google Shape;2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800" y="392488"/>
            <a:ext cx="2238525" cy="127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7150" y="3546250"/>
            <a:ext cx="3562100" cy="20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Exibir o App</a:t>
            </a:r>
            <a:endParaRPr/>
          </a:p>
        </p:txBody>
      </p:sp>
      <p:pic>
        <p:nvPicPr>
          <p:cNvPr id="288" name="Google Shape;2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473" y="1791261"/>
            <a:ext cx="9559075" cy="398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25"/>
          <p:cNvGrpSpPr/>
          <p:nvPr/>
        </p:nvGrpSpPr>
        <p:grpSpPr>
          <a:xfrm>
            <a:off x="396862" y="2346944"/>
            <a:ext cx="11790038" cy="4009214"/>
            <a:chOff x="4976" y="501815"/>
            <a:chExt cx="11790038" cy="4009214"/>
          </a:xfrm>
        </p:grpSpPr>
        <p:sp>
          <p:nvSpPr>
            <p:cNvPr id="294" name="Google Shape;294;p25"/>
            <p:cNvSpPr/>
            <p:nvPr/>
          </p:nvSpPr>
          <p:spPr>
            <a:xfrm>
              <a:off x="4976" y="2099847"/>
              <a:ext cx="1325700" cy="1325700"/>
            </a:xfrm>
            <a:prstGeom prst="donut">
              <a:avLst>
                <a:gd name="adj" fmla="val 20000"/>
              </a:avLst>
            </a:prstGeom>
            <a:solidFill>
              <a:srgbClr val="3F3F3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 rot="-3900159">
              <a:off x="472023" y="1019294"/>
              <a:ext cx="1647749" cy="794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5"/>
            <p:cNvSpPr txBox="1"/>
            <p:nvPr/>
          </p:nvSpPr>
          <p:spPr>
            <a:xfrm rot="-3900159">
              <a:off x="472023" y="1019294"/>
              <a:ext cx="1647749" cy="794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Formação do Grupo + Produto</a:t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1430389" y="2418604"/>
              <a:ext cx="688200" cy="688200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 rot="-3899948">
              <a:off x="615470" y="3376340"/>
              <a:ext cx="1425354" cy="68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5"/>
            <p:cNvSpPr txBox="1"/>
            <p:nvPr/>
          </p:nvSpPr>
          <p:spPr>
            <a:xfrm rot="-3899948">
              <a:off x="615470" y="3376340"/>
              <a:ext cx="1425354" cy="68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40625" bIns="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Ideia e Personas</a:t>
              </a: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 rot="-3899948">
              <a:off x="1507885" y="1461773"/>
              <a:ext cx="1425354" cy="68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2218183" y="2418604"/>
              <a:ext cx="688200" cy="688200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 rot="-3899948">
              <a:off x="1403264" y="3376340"/>
              <a:ext cx="1425354" cy="68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5"/>
            <p:cNvSpPr txBox="1"/>
            <p:nvPr/>
          </p:nvSpPr>
          <p:spPr>
            <a:xfrm rot="-3899948">
              <a:off x="1403264" y="3376340"/>
              <a:ext cx="1425354" cy="68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40625" bIns="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Motivação</a:t>
              </a:r>
              <a:endParaRPr/>
            </a:p>
          </p:txBody>
        </p:sp>
        <p:sp>
          <p:nvSpPr>
            <p:cNvPr id="304" name="Google Shape;304;p25"/>
            <p:cNvSpPr/>
            <p:nvPr/>
          </p:nvSpPr>
          <p:spPr>
            <a:xfrm rot="-3899948">
              <a:off x="2295679" y="1461773"/>
              <a:ext cx="1425354" cy="68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3005977" y="2418604"/>
              <a:ext cx="688200" cy="688200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 rot="-3899948">
              <a:off x="2191058" y="3376340"/>
              <a:ext cx="1425354" cy="68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5"/>
            <p:cNvSpPr txBox="1"/>
            <p:nvPr/>
          </p:nvSpPr>
          <p:spPr>
            <a:xfrm rot="-3899948">
              <a:off x="2191058" y="3376340"/>
              <a:ext cx="1425354" cy="68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40625" bIns="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Produto e Diferencial</a:t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 rot="-3899948">
              <a:off x="3083473" y="1461773"/>
              <a:ext cx="1425354" cy="68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3793877" y="2099847"/>
              <a:ext cx="1325700" cy="1325700"/>
            </a:xfrm>
            <a:prstGeom prst="donut">
              <a:avLst>
                <a:gd name="adj" fmla="val 20000"/>
              </a:avLst>
            </a:prstGeom>
            <a:solidFill>
              <a:srgbClr val="C00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 rot="-3900159">
              <a:off x="4260924" y="1019294"/>
              <a:ext cx="1647749" cy="794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5"/>
            <p:cNvSpPr txBox="1"/>
            <p:nvPr/>
          </p:nvSpPr>
          <p:spPr>
            <a:xfrm rot="-3900159">
              <a:off x="4260924" y="1019294"/>
              <a:ext cx="1647749" cy="794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Mãos à Obra</a:t>
              </a: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5219291" y="2418604"/>
              <a:ext cx="688200" cy="688200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5"/>
            <p:cNvSpPr/>
            <p:nvPr/>
          </p:nvSpPr>
          <p:spPr>
            <a:xfrm rot="-3899948">
              <a:off x="4404372" y="3376340"/>
              <a:ext cx="1425354" cy="68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5"/>
            <p:cNvSpPr txBox="1"/>
            <p:nvPr/>
          </p:nvSpPr>
          <p:spPr>
            <a:xfrm rot="-3899948">
              <a:off x="4404372" y="3376340"/>
              <a:ext cx="1425354" cy="68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40625" bIns="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pt-B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Documentação</a:t>
              </a:r>
              <a:r>
                <a:rPr lang="pt-B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(T-T)</a:t>
              </a: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 rot="-3899948">
              <a:off x="5296787" y="1461773"/>
              <a:ext cx="1425354" cy="68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5"/>
            <p:cNvSpPr/>
            <p:nvPr/>
          </p:nvSpPr>
          <p:spPr>
            <a:xfrm>
              <a:off x="6007084" y="2418604"/>
              <a:ext cx="688200" cy="688200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5"/>
            <p:cNvSpPr/>
            <p:nvPr/>
          </p:nvSpPr>
          <p:spPr>
            <a:xfrm rot="-3899948">
              <a:off x="5192165" y="3376340"/>
              <a:ext cx="1425354" cy="68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5"/>
            <p:cNvSpPr txBox="1"/>
            <p:nvPr/>
          </p:nvSpPr>
          <p:spPr>
            <a:xfrm rot="-3899948">
              <a:off x="5192165" y="3376340"/>
              <a:ext cx="1425354" cy="68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40625" bIns="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Codificação (LOL)</a:t>
              </a:r>
              <a:endParaRPr/>
            </a:p>
          </p:txBody>
        </p:sp>
        <p:sp>
          <p:nvSpPr>
            <p:cNvPr id="319" name="Google Shape;319;p25"/>
            <p:cNvSpPr/>
            <p:nvPr/>
          </p:nvSpPr>
          <p:spPr>
            <a:xfrm rot="-3899948">
              <a:off x="6084581" y="1461773"/>
              <a:ext cx="1425354" cy="68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6794984" y="2099847"/>
              <a:ext cx="1325700" cy="1325700"/>
            </a:xfrm>
            <a:prstGeom prst="donut">
              <a:avLst>
                <a:gd name="adj" fmla="val 20000"/>
              </a:avLst>
            </a:prstGeom>
            <a:solidFill>
              <a:srgbClr val="FFD96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5"/>
            <p:cNvSpPr/>
            <p:nvPr/>
          </p:nvSpPr>
          <p:spPr>
            <a:xfrm rot="-3900159">
              <a:off x="7262031" y="1019294"/>
              <a:ext cx="1647749" cy="794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5"/>
            <p:cNvSpPr txBox="1"/>
            <p:nvPr/>
          </p:nvSpPr>
          <p:spPr>
            <a:xfrm rot="-3900159">
              <a:off x="7262031" y="1019294"/>
              <a:ext cx="1647749" cy="794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Aprendizado e Resultado</a:t>
              </a:r>
              <a:endParaRPr/>
            </a:p>
          </p:txBody>
        </p:sp>
        <p:sp>
          <p:nvSpPr>
            <p:cNvPr id="323" name="Google Shape;323;p25"/>
            <p:cNvSpPr/>
            <p:nvPr/>
          </p:nvSpPr>
          <p:spPr>
            <a:xfrm>
              <a:off x="8220398" y="2418604"/>
              <a:ext cx="688200" cy="688200"/>
            </a:xfrm>
            <a:prstGeom prst="ellipse">
              <a:avLst/>
            </a:prstGeom>
            <a:solidFill>
              <a:srgbClr val="FFD96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5"/>
            <p:cNvSpPr/>
            <p:nvPr/>
          </p:nvSpPr>
          <p:spPr>
            <a:xfrm rot="-3899948">
              <a:off x="7405479" y="3376340"/>
              <a:ext cx="1425354" cy="68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5"/>
            <p:cNvSpPr txBox="1"/>
            <p:nvPr/>
          </p:nvSpPr>
          <p:spPr>
            <a:xfrm rot="-3899948">
              <a:off x="7405479" y="3376340"/>
              <a:ext cx="1425354" cy="68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40625" bIns="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Desabafo</a:t>
              </a:r>
              <a:endParaRPr/>
            </a:p>
          </p:txBody>
        </p:sp>
        <p:sp>
          <p:nvSpPr>
            <p:cNvPr id="326" name="Google Shape;326;p25"/>
            <p:cNvSpPr/>
            <p:nvPr/>
          </p:nvSpPr>
          <p:spPr>
            <a:xfrm rot="-3899948">
              <a:off x="8297893" y="1461773"/>
              <a:ext cx="1425354" cy="68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5"/>
            <p:cNvSpPr/>
            <p:nvPr/>
          </p:nvSpPr>
          <p:spPr>
            <a:xfrm>
              <a:off x="9008192" y="2418604"/>
              <a:ext cx="688200" cy="688200"/>
            </a:xfrm>
            <a:prstGeom prst="ellipse">
              <a:avLst/>
            </a:prstGeom>
            <a:solidFill>
              <a:srgbClr val="FFD96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5"/>
            <p:cNvSpPr/>
            <p:nvPr/>
          </p:nvSpPr>
          <p:spPr>
            <a:xfrm rot="-3899948">
              <a:off x="8193272" y="3376340"/>
              <a:ext cx="1425354" cy="68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5"/>
            <p:cNvSpPr txBox="1"/>
            <p:nvPr/>
          </p:nvSpPr>
          <p:spPr>
            <a:xfrm rot="-3899948">
              <a:off x="8193272" y="3376340"/>
              <a:ext cx="1425354" cy="68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40625" bIns="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Exibir o APP =)</a:t>
              </a:r>
              <a:endParaRPr/>
            </a:p>
          </p:txBody>
        </p:sp>
        <p:sp>
          <p:nvSpPr>
            <p:cNvPr id="330" name="Google Shape;330;p25"/>
            <p:cNvSpPr/>
            <p:nvPr/>
          </p:nvSpPr>
          <p:spPr>
            <a:xfrm rot="-3899948">
              <a:off x="9085688" y="1461773"/>
              <a:ext cx="1425354" cy="6871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9796092" y="2099847"/>
              <a:ext cx="1325700" cy="1325700"/>
            </a:xfrm>
            <a:prstGeom prst="donut">
              <a:avLst>
                <a:gd name="adj" fmla="val 20000"/>
              </a:avLst>
            </a:prstGeom>
            <a:solidFill>
              <a:srgbClr val="92D05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 rot="-3900159">
              <a:off x="10263139" y="1019294"/>
              <a:ext cx="1647749" cy="794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5"/>
            <p:cNvSpPr txBox="1"/>
            <p:nvPr/>
          </p:nvSpPr>
          <p:spPr>
            <a:xfrm rot="-3900159">
              <a:off x="10263139" y="1019294"/>
              <a:ext cx="1647749" cy="7941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pt-BR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Piquenique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4" name="Google Shape;334;p25"/>
          <p:cNvSpPr/>
          <p:nvPr/>
        </p:nvSpPr>
        <p:spPr>
          <a:xfrm>
            <a:off x="3892407" y="567035"/>
            <a:ext cx="4799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Linha do Tempo </a:t>
            </a:r>
            <a:endParaRPr/>
          </a:p>
        </p:txBody>
      </p:sp>
      <p:sp>
        <p:nvSpPr>
          <p:cNvPr id="335" name="Google Shape;335;p25"/>
          <p:cNvSpPr/>
          <p:nvPr/>
        </p:nvSpPr>
        <p:spPr>
          <a:xfrm>
            <a:off x="10114800" y="935650"/>
            <a:ext cx="1269300" cy="2685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5825" y="1430450"/>
            <a:ext cx="438150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4"/>
          <p:cNvGrpSpPr/>
          <p:nvPr/>
        </p:nvGrpSpPr>
        <p:grpSpPr>
          <a:xfrm>
            <a:off x="396862" y="2346905"/>
            <a:ext cx="11790161" cy="4009316"/>
            <a:chOff x="4976" y="501776"/>
            <a:chExt cx="11790161" cy="4009316"/>
          </a:xfrm>
        </p:grpSpPr>
        <p:sp>
          <p:nvSpPr>
            <p:cNvPr id="91" name="Google Shape;91;p14"/>
            <p:cNvSpPr/>
            <p:nvPr/>
          </p:nvSpPr>
          <p:spPr>
            <a:xfrm>
              <a:off x="4976" y="2099847"/>
              <a:ext cx="1325567" cy="1325567"/>
            </a:xfrm>
            <a:prstGeom prst="donut">
              <a:avLst>
                <a:gd name="adj" fmla="val 20000"/>
              </a:avLst>
            </a:prstGeom>
            <a:solidFill>
              <a:srgbClr val="3F3F3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 rot="-3900000">
              <a:off x="472046" y="1019239"/>
              <a:ext cx="1647827" cy="794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4"/>
            <p:cNvSpPr txBox="1"/>
            <p:nvPr/>
          </p:nvSpPr>
          <p:spPr>
            <a:xfrm rot="-3900000">
              <a:off x="472046" y="1019239"/>
              <a:ext cx="1647827" cy="794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Formação do Grupo + Produto</a:t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1430389" y="2418604"/>
              <a:ext cx="688053" cy="688053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4"/>
            <p:cNvSpPr/>
            <p:nvPr/>
          </p:nvSpPr>
          <p:spPr>
            <a:xfrm rot="-3900000">
              <a:off x="615484" y="3376265"/>
              <a:ext cx="1425448" cy="68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4"/>
            <p:cNvSpPr txBox="1"/>
            <p:nvPr/>
          </p:nvSpPr>
          <p:spPr>
            <a:xfrm rot="-3900000">
              <a:off x="615484" y="3376265"/>
              <a:ext cx="1425448" cy="68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40625" bIns="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Ideia e Personas</a:t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 rot="-3900000">
              <a:off x="1507899" y="1461698"/>
              <a:ext cx="1425448" cy="68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2218183" y="2418604"/>
              <a:ext cx="688053" cy="688053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 rot="-3900000">
              <a:off x="1403278" y="3376265"/>
              <a:ext cx="1425448" cy="68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4"/>
            <p:cNvSpPr txBox="1"/>
            <p:nvPr/>
          </p:nvSpPr>
          <p:spPr>
            <a:xfrm rot="-3900000">
              <a:off x="1403278" y="3376265"/>
              <a:ext cx="1425448" cy="68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40625" bIns="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Motivação</a:t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 rot="-3900000">
              <a:off x="2295693" y="1461698"/>
              <a:ext cx="1425448" cy="68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3005977" y="2418604"/>
              <a:ext cx="688053" cy="688053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 rot="-3900000">
              <a:off x="2191072" y="3376265"/>
              <a:ext cx="1425448" cy="68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 rot="-3900000">
              <a:off x="2191072" y="3376265"/>
              <a:ext cx="1425448" cy="68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40625" bIns="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Produto e Diferencial</a:t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 rot="-3900000">
              <a:off x="3083487" y="1461698"/>
              <a:ext cx="1425448" cy="68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3793877" y="2099847"/>
              <a:ext cx="1325567" cy="1325567"/>
            </a:xfrm>
            <a:prstGeom prst="donut">
              <a:avLst>
                <a:gd name="adj" fmla="val 20000"/>
              </a:avLst>
            </a:prstGeom>
            <a:solidFill>
              <a:srgbClr val="C00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 rot="-3900000">
              <a:off x="4260947" y="1019239"/>
              <a:ext cx="1647827" cy="794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4"/>
            <p:cNvSpPr txBox="1"/>
            <p:nvPr/>
          </p:nvSpPr>
          <p:spPr>
            <a:xfrm rot="-3900000">
              <a:off x="4260947" y="1019239"/>
              <a:ext cx="1647827" cy="794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Mãos à Obra</a:t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5219291" y="2418604"/>
              <a:ext cx="688053" cy="688053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 rot="-3900000">
              <a:off x="4404386" y="3376265"/>
              <a:ext cx="1425448" cy="68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 txBox="1"/>
            <p:nvPr/>
          </p:nvSpPr>
          <p:spPr>
            <a:xfrm rot="-3900000">
              <a:off x="4404386" y="3376265"/>
              <a:ext cx="1425448" cy="68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40625" bIns="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Documentações (T-T)</a:t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 rot="-3900000">
              <a:off x="5296801" y="1461698"/>
              <a:ext cx="1425448" cy="68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6007084" y="2418604"/>
              <a:ext cx="688053" cy="688053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 rot="-3900000">
              <a:off x="5192179" y="3376265"/>
              <a:ext cx="1425448" cy="68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 txBox="1"/>
            <p:nvPr/>
          </p:nvSpPr>
          <p:spPr>
            <a:xfrm rot="-3900000">
              <a:off x="5192179" y="3376265"/>
              <a:ext cx="1425448" cy="68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40625" bIns="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Codificação (LOL)</a:t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 rot="-3900000">
              <a:off x="6084595" y="1461698"/>
              <a:ext cx="1425448" cy="68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6794984" y="2099847"/>
              <a:ext cx="1325567" cy="1325567"/>
            </a:xfrm>
            <a:prstGeom prst="donut">
              <a:avLst>
                <a:gd name="adj" fmla="val 20000"/>
              </a:avLst>
            </a:prstGeom>
            <a:solidFill>
              <a:srgbClr val="FFD96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4"/>
            <p:cNvSpPr/>
            <p:nvPr/>
          </p:nvSpPr>
          <p:spPr>
            <a:xfrm rot="-3900000">
              <a:off x="7262054" y="1019239"/>
              <a:ext cx="1647827" cy="794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 txBox="1"/>
            <p:nvPr/>
          </p:nvSpPr>
          <p:spPr>
            <a:xfrm rot="-3900000">
              <a:off x="7262054" y="1019239"/>
              <a:ext cx="1647827" cy="794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Aprendizado e Resultado</a:t>
              </a:r>
              <a:endParaRPr/>
            </a:p>
          </p:txBody>
        </p:sp>
        <p:sp>
          <p:nvSpPr>
            <p:cNvPr id="120" name="Google Shape;120;p14"/>
            <p:cNvSpPr/>
            <p:nvPr/>
          </p:nvSpPr>
          <p:spPr>
            <a:xfrm>
              <a:off x="8220398" y="2418604"/>
              <a:ext cx="688053" cy="688053"/>
            </a:xfrm>
            <a:prstGeom prst="ellipse">
              <a:avLst/>
            </a:prstGeom>
            <a:solidFill>
              <a:srgbClr val="FFD96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/>
            <p:nvPr/>
          </p:nvSpPr>
          <p:spPr>
            <a:xfrm rot="-3900000">
              <a:off x="7405493" y="3376265"/>
              <a:ext cx="1425448" cy="68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4"/>
            <p:cNvSpPr txBox="1"/>
            <p:nvPr/>
          </p:nvSpPr>
          <p:spPr>
            <a:xfrm rot="-3900000">
              <a:off x="7405493" y="3376265"/>
              <a:ext cx="1425448" cy="68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40625" bIns="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Desabafo</a:t>
              </a:r>
              <a:endParaRPr/>
            </a:p>
          </p:txBody>
        </p:sp>
        <p:sp>
          <p:nvSpPr>
            <p:cNvPr id="123" name="Google Shape;123;p14"/>
            <p:cNvSpPr/>
            <p:nvPr/>
          </p:nvSpPr>
          <p:spPr>
            <a:xfrm rot="-3900000">
              <a:off x="8297908" y="1461698"/>
              <a:ext cx="1425448" cy="68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4"/>
            <p:cNvSpPr/>
            <p:nvPr/>
          </p:nvSpPr>
          <p:spPr>
            <a:xfrm>
              <a:off x="9008192" y="2418604"/>
              <a:ext cx="688053" cy="688053"/>
            </a:xfrm>
            <a:prstGeom prst="ellipse">
              <a:avLst/>
            </a:prstGeom>
            <a:solidFill>
              <a:srgbClr val="FFD96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/>
            <p:nvPr/>
          </p:nvSpPr>
          <p:spPr>
            <a:xfrm rot="-3900000">
              <a:off x="8193287" y="3376265"/>
              <a:ext cx="1425448" cy="68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4"/>
            <p:cNvSpPr txBox="1"/>
            <p:nvPr/>
          </p:nvSpPr>
          <p:spPr>
            <a:xfrm rot="-3900000">
              <a:off x="8193287" y="3376265"/>
              <a:ext cx="1425448" cy="68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40625" bIns="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Exibir o APP =)</a:t>
              </a:r>
              <a:endParaRPr/>
            </a:p>
          </p:txBody>
        </p:sp>
        <p:sp>
          <p:nvSpPr>
            <p:cNvPr id="127" name="Google Shape;127;p14"/>
            <p:cNvSpPr/>
            <p:nvPr/>
          </p:nvSpPr>
          <p:spPr>
            <a:xfrm rot="-3900000">
              <a:off x="9085702" y="1461698"/>
              <a:ext cx="1425448" cy="68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4"/>
            <p:cNvSpPr/>
            <p:nvPr/>
          </p:nvSpPr>
          <p:spPr>
            <a:xfrm>
              <a:off x="9796092" y="2099847"/>
              <a:ext cx="1325567" cy="1325567"/>
            </a:xfrm>
            <a:prstGeom prst="donut">
              <a:avLst>
                <a:gd name="adj" fmla="val 20000"/>
              </a:avLst>
            </a:prstGeom>
            <a:solidFill>
              <a:srgbClr val="92D05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 rot="-3900000">
              <a:off x="10263162" y="1019239"/>
              <a:ext cx="1647827" cy="794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4"/>
            <p:cNvSpPr txBox="1"/>
            <p:nvPr/>
          </p:nvSpPr>
          <p:spPr>
            <a:xfrm rot="-3900000">
              <a:off x="10263162" y="1019239"/>
              <a:ext cx="1647827" cy="794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pt-BR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Piquenique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14"/>
          <p:cNvSpPr/>
          <p:nvPr/>
        </p:nvSpPr>
        <p:spPr>
          <a:xfrm>
            <a:off x="3892407" y="567035"/>
            <a:ext cx="479907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Linha do Tempo </a:t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653143" y="816429"/>
            <a:ext cx="1992086" cy="16655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Formação Grupo</a:t>
            </a:r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Grupo dos desconhecidos divididos em Arquiteto?, Dev e Tester onde poucos atuam na área e muitos desistiram.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Motivação do grupo: Facilitar a vida das pessoas trazendo agilidade e organização para tarefas cotidianas.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Solução: EasyList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39" name="Google Shape;13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90956" y="4191253"/>
            <a:ext cx="2901043" cy="2301622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5"/>
          <p:cNvSpPr/>
          <p:nvPr/>
        </p:nvSpPr>
        <p:spPr>
          <a:xfrm>
            <a:off x="8243570" y="3894588"/>
            <a:ext cx="2996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EasyList</a:t>
            </a: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6675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É um app de criação e manutenção de listas (inicialmente de mercado) de fácil usabilidade e de compartilhamento dinâmico.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Visamos auxiliar as pessoas a criarem suas listas digitais, facilitando sua organização do dia-a-dia, sempre com facilidade e visando a usabilidade da ferramenta.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5700" y="671513"/>
            <a:ext cx="4343400" cy="55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 descr="Resultado de imagem para check ico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3167" y="629302"/>
            <a:ext cx="615033" cy="797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Diferencial</a:t>
            </a:r>
            <a:endParaRPr sz="2000"/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65512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Compartilhamento!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pt-BR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(Agradecimentos a palestrante Aline Zanin)</a:t>
            </a:r>
            <a:endParaRPr/>
          </a:p>
          <a:p>
            <a:pPr marL="228600" lvl="0" indent="-5080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Nosso grande diferencial  foi o fato de o nosso aplicativo proporcionar a possibilidade de compartilhamento tornando as listas colaborativas.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/>
              <a:t>Famílias, Co-livings, Empresas, Condominios, ... 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55" name="Google Shape;155;p17" descr="Resultado de imagem para shar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69503" y="1543957"/>
            <a:ext cx="5655128" cy="3770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 descr="Resultado de imagem para infinito icon"/>
          <p:cNvPicPr preferRelativeResize="0"/>
          <p:nvPr/>
        </p:nvPicPr>
        <p:blipFill rotWithShape="1">
          <a:blip r:embed="rId4">
            <a:alphaModFix/>
          </a:blip>
          <a:srcRect l="20018" t="34332" r="20239" b="38013"/>
          <a:stretch/>
        </p:blipFill>
        <p:spPr>
          <a:xfrm>
            <a:off x="3301094" y="5519055"/>
            <a:ext cx="670024" cy="329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8"/>
          <p:cNvGrpSpPr/>
          <p:nvPr/>
        </p:nvGrpSpPr>
        <p:grpSpPr>
          <a:xfrm>
            <a:off x="396862" y="2346905"/>
            <a:ext cx="11790161" cy="4009316"/>
            <a:chOff x="4976" y="501776"/>
            <a:chExt cx="11790161" cy="4009316"/>
          </a:xfrm>
        </p:grpSpPr>
        <p:sp>
          <p:nvSpPr>
            <p:cNvPr id="162" name="Google Shape;162;p18"/>
            <p:cNvSpPr/>
            <p:nvPr/>
          </p:nvSpPr>
          <p:spPr>
            <a:xfrm>
              <a:off x="4976" y="2099847"/>
              <a:ext cx="1325567" cy="1325567"/>
            </a:xfrm>
            <a:prstGeom prst="donut">
              <a:avLst>
                <a:gd name="adj" fmla="val 20000"/>
              </a:avLst>
            </a:prstGeom>
            <a:solidFill>
              <a:srgbClr val="3F3F3F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 rot="-3900000">
              <a:off x="472046" y="1019239"/>
              <a:ext cx="1647827" cy="794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 txBox="1"/>
            <p:nvPr/>
          </p:nvSpPr>
          <p:spPr>
            <a:xfrm rot="-3900000">
              <a:off x="472046" y="1019239"/>
              <a:ext cx="1647827" cy="794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Formação do Grupo + Produto</a:t>
              </a:r>
              <a:endParaRPr/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1430389" y="2418604"/>
              <a:ext cx="688053" cy="688053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8"/>
            <p:cNvSpPr/>
            <p:nvPr/>
          </p:nvSpPr>
          <p:spPr>
            <a:xfrm rot="-3900000">
              <a:off x="615484" y="3376265"/>
              <a:ext cx="1425448" cy="68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8"/>
            <p:cNvSpPr txBox="1"/>
            <p:nvPr/>
          </p:nvSpPr>
          <p:spPr>
            <a:xfrm rot="-3900000">
              <a:off x="615484" y="3376265"/>
              <a:ext cx="1425448" cy="68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40625" bIns="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Ideia e Personas</a:t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 rot="-3900000">
              <a:off x="1507899" y="1461698"/>
              <a:ext cx="1425448" cy="68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2218183" y="2418604"/>
              <a:ext cx="688053" cy="688053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8"/>
            <p:cNvSpPr/>
            <p:nvPr/>
          </p:nvSpPr>
          <p:spPr>
            <a:xfrm rot="-3900000">
              <a:off x="1403278" y="3376265"/>
              <a:ext cx="1425448" cy="68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8"/>
            <p:cNvSpPr txBox="1"/>
            <p:nvPr/>
          </p:nvSpPr>
          <p:spPr>
            <a:xfrm rot="-3900000">
              <a:off x="1403278" y="3376265"/>
              <a:ext cx="1425448" cy="68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40625" bIns="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Motivação</a:t>
              </a: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 rot="-3900000">
              <a:off x="2295693" y="1461698"/>
              <a:ext cx="1425448" cy="68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3005977" y="2418604"/>
              <a:ext cx="688053" cy="688053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8"/>
            <p:cNvSpPr/>
            <p:nvPr/>
          </p:nvSpPr>
          <p:spPr>
            <a:xfrm rot="-3900000">
              <a:off x="2191072" y="3376265"/>
              <a:ext cx="1425448" cy="68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8"/>
            <p:cNvSpPr txBox="1"/>
            <p:nvPr/>
          </p:nvSpPr>
          <p:spPr>
            <a:xfrm rot="-3900000">
              <a:off x="2191072" y="3376265"/>
              <a:ext cx="1425448" cy="68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40625" bIns="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Produto e Diferencial</a:t>
              </a:r>
              <a:endParaRPr/>
            </a:p>
          </p:txBody>
        </p:sp>
        <p:sp>
          <p:nvSpPr>
            <p:cNvPr id="176" name="Google Shape;176;p18"/>
            <p:cNvSpPr/>
            <p:nvPr/>
          </p:nvSpPr>
          <p:spPr>
            <a:xfrm rot="-3900000">
              <a:off x="3083487" y="1461698"/>
              <a:ext cx="1425448" cy="68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3793877" y="2099847"/>
              <a:ext cx="1325567" cy="1325567"/>
            </a:xfrm>
            <a:prstGeom prst="donut">
              <a:avLst>
                <a:gd name="adj" fmla="val 20000"/>
              </a:avLst>
            </a:prstGeom>
            <a:solidFill>
              <a:srgbClr val="C00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8"/>
            <p:cNvSpPr/>
            <p:nvPr/>
          </p:nvSpPr>
          <p:spPr>
            <a:xfrm rot="-3900000">
              <a:off x="4260947" y="1019239"/>
              <a:ext cx="1647827" cy="794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8"/>
            <p:cNvSpPr txBox="1"/>
            <p:nvPr/>
          </p:nvSpPr>
          <p:spPr>
            <a:xfrm rot="-3900000">
              <a:off x="4260947" y="1019239"/>
              <a:ext cx="1647827" cy="794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Mãos à Obra</a:t>
              </a: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5219291" y="2418604"/>
              <a:ext cx="688053" cy="688053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 rot="-3900000">
              <a:off x="4404386" y="3376265"/>
              <a:ext cx="1425448" cy="68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8"/>
            <p:cNvSpPr txBox="1"/>
            <p:nvPr/>
          </p:nvSpPr>
          <p:spPr>
            <a:xfrm rot="-3900000">
              <a:off x="4404386" y="3376265"/>
              <a:ext cx="1425448" cy="68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40625" bIns="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pt-BR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Documentação</a:t>
              </a:r>
              <a:r>
                <a:rPr lang="pt-B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(T-T)</a:t>
              </a: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 rot="-3900000">
              <a:off x="5296801" y="1461698"/>
              <a:ext cx="1425448" cy="68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6007084" y="2418604"/>
              <a:ext cx="688053" cy="688053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 rot="-3900000">
              <a:off x="5192179" y="3376265"/>
              <a:ext cx="1425448" cy="68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8"/>
            <p:cNvSpPr txBox="1"/>
            <p:nvPr/>
          </p:nvSpPr>
          <p:spPr>
            <a:xfrm rot="-3900000">
              <a:off x="5192179" y="3376265"/>
              <a:ext cx="1425448" cy="68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40625" bIns="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Codificação (LOL)</a:t>
              </a:r>
              <a:endParaRPr/>
            </a:p>
          </p:txBody>
        </p:sp>
        <p:sp>
          <p:nvSpPr>
            <p:cNvPr id="187" name="Google Shape;187;p18"/>
            <p:cNvSpPr/>
            <p:nvPr/>
          </p:nvSpPr>
          <p:spPr>
            <a:xfrm rot="-3900000">
              <a:off x="6084595" y="1461698"/>
              <a:ext cx="1425448" cy="68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6794984" y="2099847"/>
              <a:ext cx="1325567" cy="1325567"/>
            </a:xfrm>
            <a:prstGeom prst="donut">
              <a:avLst>
                <a:gd name="adj" fmla="val 20000"/>
              </a:avLst>
            </a:prstGeom>
            <a:solidFill>
              <a:srgbClr val="FFD96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 rot="-3900000">
              <a:off x="7262054" y="1019239"/>
              <a:ext cx="1647827" cy="794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8"/>
            <p:cNvSpPr txBox="1"/>
            <p:nvPr/>
          </p:nvSpPr>
          <p:spPr>
            <a:xfrm rot="-3900000">
              <a:off x="7262054" y="1019239"/>
              <a:ext cx="1647827" cy="794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Aprendizado e Resultado</a:t>
              </a: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8220398" y="2418604"/>
              <a:ext cx="688053" cy="688053"/>
            </a:xfrm>
            <a:prstGeom prst="ellipse">
              <a:avLst/>
            </a:prstGeom>
            <a:solidFill>
              <a:srgbClr val="FFD96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8"/>
            <p:cNvSpPr/>
            <p:nvPr/>
          </p:nvSpPr>
          <p:spPr>
            <a:xfrm rot="-3900000">
              <a:off x="7405493" y="3376265"/>
              <a:ext cx="1425448" cy="68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8"/>
            <p:cNvSpPr txBox="1"/>
            <p:nvPr/>
          </p:nvSpPr>
          <p:spPr>
            <a:xfrm rot="-3900000">
              <a:off x="7405493" y="3376265"/>
              <a:ext cx="1425448" cy="68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40625" bIns="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Desabafo</a:t>
              </a:r>
              <a:endParaRPr/>
            </a:p>
          </p:txBody>
        </p:sp>
        <p:sp>
          <p:nvSpPr>
            <p:cNvPr id="194" name="Google Shape;194;p18"/>
            <p:cNvSpPr/>
            <p:nvPr/>
          </p:nvSpPr>
          <p:spPr>
            <a:xfrm rot="-3900000">
              <a:off x="8297908" y="1461698"/>
              <a:ext cx="1425448" cy="68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9008192" y="2418604"/>
              <a:ext cx="688053" cy="688053"/>
            </a:xfrm>
            <a:prstGeom prst="ellipse">
              <a:avLst/>
            </a:prstGeom>
            <a:solidFill>
              <a:srgbClr val="FFD966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8"/>
            <p:cNvSpPr/>
            <p:nvPr/>
          </p:nvSpPr>
          <p:spPr>
            <a:xfrm rot="-3900000">
              <a:off x="8193287" y="3376265"/>
              <a:ext cx="1425448" cy="68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8"/>
            <p:cNvSpPr txBox="1"/>
            <p:nvPr/>
          </p:nvSpPr>
          <p:spPr>
            <a:xfrm rot="-3900000">
              <a:off x="8193287" y="3376265"/>
              <a:ext cx="1425448" cy="68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40625" bIns="0" anchor="ctr" anchorCtr="0">
              <a:noAutofit/>
            </a:bodyPr>
            <a:lstStyle/>
            <a:p>
              <a:pPr marL="0" marR="0" lvl="0" indent="0" algn="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None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Exibir o APP =)</a:t>
              </a:r>
              <a:endParaRPr/>
            </a:p>
          </p:txBody>
        </p:sp>
        <p:sp>
          <p:nvSpPr>
            <p:cNvPr id="198" name="Google Shape;198;p18"/>
            <p:cNvSpPr/>
            <p:nvPr/>
          </p:nvSpPr>
          <p:spPr>
            <a:xfrm rot="-3900000">
              <a:off x="9085702" y="1461698"/>
              <a:ext cx="1425448" cy="6872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9796092" y="2099847"/>
              <a:ext cx="1325567" cy="1325567"/>
            </a:xfrm>
            <a:prstGeom prst="donut">
              <a:avLst>
                <a:gd name="adj" fmla="val 20000"/>
              </a:avLst>
            </a:prstGeom>
            <a:solidFill>
              <a:srgbClr val="92D050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 rot="-3900000">
              <a:off x="10263162" y="1019239"/>
              <a:ext cx="1647827" cy="794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8"/>
            <p:cNvSpPr txBox="1"/>
            <p:nvPr/>
          </p:nvSpPr>
          <p:spPr>
            <a:xfrm rot="-3900000">
              <a:off x="10263162" y="1019239"/>
              <a:ext cx="1647827" cy="794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pt-BR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Piquenique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18"/>
          <p:cNvSpPr/>
          <p:nvPr/>
        </p:nvSpPr>
        <p:spPr>
          <a:xfrm>
            <a:off x="3892407" y="567035"/>
            <a:ext cx="479907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Linha do Tempo </a:t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5295899" y="1490365"/>
            <a:ext cx="1992086" cy="166551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Etapas da Criação (Documentação)</a:t>
            </a:r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body" idx="1"/>
          </p:nvPr>
        </p:nvSpPr>
        <p:spPr>
          <a:xfrm>
            <a:off x="936550" y="1825475"/>
            <a:ext cx="7003800" cy="43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Maior dificuldade do grupo devido ao conhecimento específico necessário e maior quantidade de regras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2286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Requisitos</a:t>
            </a:r>
            <a:endParaRPr sz="1800" dirty="0"/>
          </a:p>
          <a:p>
            <a:pPr marL="2286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 err="1"/>
              <a:t>User</a:t>
            </a:r>
            <a:r>
              <a:rPr lang="pt-BR" sz="1800" dirty="0"/>
              <a:t> </a:t>
            </a:r>
            <a:r>
              <a:rPr lang="pt-BR" sz="1800" dirty="0" err="1"/>
              <a:t>Stories</a:t>
            </a:r>
            <a:endParaRPr sz="1800" dirty="0"/>
          </a:p>
          <a:p>
            <a:pPr marL="22860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1800" dirty="0"/>
              <a:t>Diagrama de Atividades (</a:t>
            </a:r>
            <a:r>
              <a:rPr lang="pt-BR" sz="1800" dirty="0" err="1"/>
              <a:t>sprint</a:t>
            </a:r>
            <a:r>
              <a:rPr lang="pt-BR" sz="1800" dirty="0"/>
              <a:t> 1,2,3,4..)</a:t>
            </a:r>
            <a:endParaRPr sz="1800" dirty="0"/>
          </a:p>
          <a:p>
            <a:pPr marL="22860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1800" dirty="0"/>
              <a:t>Diagrama de Classe </a:t>
            </a:r>
            <a:endParaRPr sz="1800" dirty="0"/>
          </a:p>
          <a:p>
            <a:pPr marL="22860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1800" dirty="0"/>
              <a:t>Diagrama de Sequência</a:t>
            </a:r>
            <a:endParaRPr sz="1800" dirty="0"/>
          </a:p>
          <a:p>
            <a:pPr marL="22860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1800" dirty="0"/>
              <a:t>Plano de Testes</a:t>
            </a: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1400" dirty="0">
                <a:solidFill>
                  <a:srgbClr val="FF0000"/>
                </a:solidFill>
              </a:rPr>
              <a:t>Ponto Positivo: Devido a </a:t>
            </a:r>
            <a:r>
              <a:rPr lang="pt-BR" sz="1400" dirty="0" smtClean="0">
                <a:solidFill>
                  <a:srgbClr val="FF0000"/>
                </a:solidFill>
              </a:rPr>
              <a:t>dificuldade, </a:t>
            </a:r>
            <a:r>
              <a:rPr lang="pt-BR" sz="1400" dirty="0">
                <a:solidFill>
                  <a:srgbClr val="FF0000"/>
                </a:solidFill>
              </a:rPr>
              <a:t>todos integrantes participaram e auxiliaram então o conhecimento atingiu a todos</a:t>
            </a:r>
            <a:endParaRPr sz="1400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10" name="Google Shape;210;p19" descr="Resultado de imagem para rewor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56223" y="365125"/>
            <a:ext cx="2163535" cy="1081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83673" y="2090373"/>
            <a:ext cx="3138400" cy="382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2861575"/>
            <a:ext cx="235267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>
            <a:spLocks noGrp="1"/>
          </p:cNvSpPr>
          <p:nvPr>
            <p:ph type="body" idx="1"/>
          </p:nvPr>
        </p:nvSpPr>
        <p:spPr>
          <a:xfrm>
            <a:off x="4409875" y="2063600"/>
            <a:ext cx="72597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Finalmente ver algo funcionando…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Porém por inexperiência do time, etapa de difícil divisão então ficou muito individual a codificação, nem todos conseguiram pôr a mão no código e ter um real conhecimento de código e adquirir propriedade da aplicação.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Obrigado DEVs S2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0"/>
          <p:cNvSpPr txBox="1">
            <a:spLocks noGrp="1"/>
          </p:cNvSpPr>
          <p:nvPr>
            <p:ph type="title"/>
          </p:nvPr>
        </p:nvSpPr>
        <p:spPr>
          <a:xfrm>
            <a:off x="582375" y="33030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Etapas da Criação (Desenvolvimento) </a:t>
            </a:r>
            <a:endParaRPr/>
          </a:p>
        </p:txBody>
      </p:sp>
      <p:pic>
        <p:nvPicPr>
          <p:cNvPr id="219" name="Google Shape;2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50" y="1983055"/>
            <a:ext cx="3514250" cy="4512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8850" y="86100"/>
            <a:ext cx="2686076" cy="18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Ferramentas</a:t>
            </a:r>
            <a:endParaRPr/>
          </a:p>
        </p:txBody>
      </p:sp>
      <p:sp>
        <p:nvSpPr>
          <p:cNvPr id="226" name="Google Shape;226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Google para todas as etapas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Android Studio para desenvolvimento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Bitbucket/Github (Ooops..)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Draw.Io para os gráficos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Ferramentas Office para apresentação e criação dos documentos</a:t>
            </a:r>
            <a:endParaRPr/>
          </a:p>
        </p:txBody>
      </p:sp>
      <p:pic>
        <p:nvPicPr>
          <p:cNvPr id="227" name="Google Shape;227;p21" descr="Resultado de imagem para android window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2578" y="4840401"/>
            <a:ext cx="3586843" cy="201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</Words>
  <Application>Microsoft Office PowerPoint</Application>
  <PresentationFormat>Widescreen</PresentationFormat>
  <Paragraphs>103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Tema do Office</vt:lpstr>
      <vt:lpstr>EasyList</vt:lpstr>
      <vt:lpstr>Apresentação do PowerPoint</vt:lpstr>
      <vt:lpstr>Formação Grupo</vt:lpstr>
      <vt:lpstr>EasyList</vt:lpstr>
      <vt:lpstr>Diferencial</vt:lpstr>
      <vt:lpstr>Apresentação do PowerPoint</vt:lpstr>
      <vt:lpstr>Etapas da Criação (Documentação)</vt:lpstr>
      <vt:lpstr>Etapas da Criação (Desenvolvimento) </vt:lpstr>
      <vt:lpstr>Ferramentas</vt:lpstr>
      <vt:lpstr>Apresentação do PowerPoint</vt:lpstr>
      <vt:lpstr>Aprendizado</vt:lpstr>
      <vt:lpstr>Exibir o App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EasyList</dc:title>
  <cp:lastModifiedBy>VICTOR HALMENSCHLAGER</cp:lastModifiedBy>
  <cp:revision>1</cp:revision>
  <dcterms:modified xsi:type="dcterms:W3CDTF">2019-11-27T22:24:09Z</dcterms:modified>
</cp:coreProperties>
</file>