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posta visu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Proposta visu</a:t>
            </a:r>
          </a:p>
        </p:txBody>
      </p:sp>
      <p:sp>
        <p:nvSpPr>
          <p:cNvPr id="167" name="FILIPE NOGUEIRA, ISABEL LIMA, ISABELLY DAMASCENA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FILIPE NOGUEIRA, ISABEL LIMA, ISABELLY DAMASCENA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ALISAR O GITHUB DOS ALUNOS DO CIN"/>
          <p:cNvSpPr/>
          <p:nvPr>
            <p:ph type="title"/>
          </p:nvPr>
        </p:nvSpPr>
        <p:spPr>
          <a:xfrm>
            <a:off x="2129765" y="3683000"/>
            <a:ext cx="20124469" cy="6350000"/>
          </a:xfrm>
          <a:prstGeom prst="rect">
            <a:avLst/>
          </a:prstGeom>
        </p:spPr>
        <p:txBody>
          <a:bodyPr/>
          <a:lstStyle>
            <a:lvl1pPr algn="ctr" defTabSz="693419">
              <a:defRPr sz="24360"/>
            </a:lvl1pPr>
          </a:lstStyle>
          <a:p>
            <a:pPr/>
            <a:r>
              <a:t>ANALISAR O GITHUB DOS ALUNOS DO CIN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isu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</a:t>
            </a:r>
          </a:p>
        </p:txBody>
      </p:sp>
      <p:sp>
        <p:nvSpPr>
          <p:cNvPr id="172" name="porqu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porque?</a:t>
            </a:r>
          </a:p>
        </p:txBody>
      </p:sp>
      <p:sp>
        <p:nvSpPr>
          <p:cNvPr id="173" name="Entender o perfil dos alunos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Entender o perfil dos alunos;</a:t>
            </a:r>
          </a:p>
          <a:p>
            <a:pPr/>
            <a:r>
              <a:t>Analisar a evolução do aluno com o passar do tempo no curso;</a:t>
            </a:r>
          </a:p>
          <a:p>
            <a:pPr/>
            <a:r>
              <a:t>Ver quais são as linguagens mais utilizadas;</a:t>
            </a:r>
          </a:p>
          <a:p>
            <a:pPr/>
            <a:r>
              <a:t>Servir de material para que os professores entendam melhor seus alunos.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su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</a:t>
            </a:r>
          </a:p>
        </p:txBody>
      </p:sp>
      <p:sp>
        <p:nvSpPr>
          <p:cNvPr id="176" name="O que gostaríamos de analisar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 que gostaríamos de analisar?</a:t>
            </a:r>
          </a:p>
        </p:txBody>
      </p:sp>
      <p:sp>
        <p:nvSpPr>
          <p:cNvPr id="177" name="Linguagens/Frameworks usadas…"/>
          <p:cNvSpPr/>
          <p:nvPr>
            <p:ph type="body" sz="half" idx="1"/>
          </p:nvPr>
        </p:nvSpPr>
        <p:spPr>
          <a:xfrm>
            <a:off x="762000" y="3860800"/>
            <a:ext cx="11588185" cy="8585200"/>
          </a:xfrm>
          <a:prstGeom prst="rect">
            <a:avLst/>
          </a:prstGeom>
        </p:spPr>
        <p:txBody>
          <a:bodyPr/>
          <a:lstStyle/>
          <a:p>
            <a:pPr/>
            <a:r>
              <a:t>Linguagens/Frameworks usadas</a:t>
            </a:r>
          </a:p>
          <a:p>
            <a:pPr/>
            <a:r>
              <a:t>Tamanho do commit ao longo do tempo</a:t>
            </a:r>
          </a:p>
          <a:p>
            <a:pPr/>
            <a:r>
              <a:t>Quantidade de linhas totais</a:t>
            </a:r>
          </a:p>
          <a:p>
            <a:pPr/>
            <a:r>
              <a:t>Contribuição com a comunidade</a:t>
            </a:r>
          </a:p>
          <a:p>
            <a:pPr/>
            <a:r>
              <a:t>Colaborações com outros alunos </a:t>
            </a:r>
          </a:p>
          <a:p>
            <a:pPr/>
            <a:r>
              <a:t>Estilo: Kebab, Cameo, Snake</a:t>
            </a:r>
          </a:p>
        </p:txBody>
      </p:sp>
      <p:pic>
        <p:nvPicPr>
          <p:cNvPr id="178" name="dasda.jpg" descr="dasda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466"/>
          <a:stretch>
            <a:fillRect/>
          </a:stretch>
        </p:blipFill>
        <p:spPr>
          <a:xfrm>
            <a:off x="13286150" y="4619029"/>
            <a:ext cx="9969919" cy="7068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ebemos uma proposta"/>
          <p:cNvSpPr/>
          <p:nvPr>
            <p:ph type="title"/>
          </p:nvPr>
        </p:nvSpPr>
        <p:spPr>
          <a:xfrm>
            <a:off x="2129765" y="3683000"/>
            <a:ext cx="20124469" cy="6350000"/>
          </a:xfrm>
          <a:prstGeom prst="rect">
            <a:avLst/>
          </a:prstGeom>
        </p:spPr>
        <p:txBody>
          <a:bodyPr/>
          <a:lstStyle>
            <a:lvl1pPr algn="ctr" defTabSz="693419">
              <a:defRPr sz="24360"/>
            </a:lvl1pPr>
          </a:lstStyle>
          <a:p>
            <a:pPr/>
            <a:r>
              <a:t>recebemos uma proposta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r como objeto de estudo: alunos do bepid"/>
          <p:cNvSpPr/>
          <p:nvPr>
            <p:ph type="title"/>
          </p:nvPr>
        </p:nvSpPr>
        <p:spPr>
          <a:xfrm>
            <a:off x="2129765" y="4448424"/>
            <a:ext cx="20124469" cy="4819153"/>
          </a:xfrm>
          <a:prstGeom prst="rect">
            <a:avLst/>
          </a:prstGeom>
        </p:spPr>
        <p:txBody>
          <a:bodyPr/>
          <a:lstStyle/>
          <a:p>
            <a:pPr lvl="2" indent="292607" algn="ctr" defTabSz="528319">
              <a:spcBef>
                <a:spcPts val="0"/>
              </a:spcBef>
              <a:defRPr sz="18560"/>
            </a:pPr>
            <a:r>
              <a:t>ter como objeto de estudo: alunos do bepid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visu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</a:t>
            </a:r>
          </a:p>
        </p:txBody>
      </p:sp>
      <p:sp>
        <p:nvSpPr>
          <p:cNvPr id="185" name="porqu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porque?</a:t>
            </a:r>
          </a:p>
        </p:txBody>
      </p:sp>
      <p:sp>
        <p:nvSpPr>
          <p:cNvPr id="186" name="Encontrar “especialista&quot; em determinado framework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Encontrar “especialista" em determinado framework;</a:t>
            </a:r>
          </a:p>
          <a:p>
            <a:pPr/>
            <a:r>
              <a:t>Promover a troca de conhecimento de forma mais fácil;</a:t>
            </a:r>
          </a:p>
          <a:p>
            <a:pPr/>
            <a:r>
              <a:t>Servir de material para que os professores entendam melhor seus alunos.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visu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</a:t>
            </a:r>
          </a:p>
        </p:txBody>
      </p:sp>
      <p:sp>
        <p:nvSpPr>
          <p:cNvPr id="189" name="O que gostaríamos de analisar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 que gostaríamos de analisar?</a:t>
            </a:r>
          </a:p>
        </p:txBody>
      </p:sp>
      <p:sp>
        <p:nvSpPr>
          <p:cNvPr id="190" name="Frameworks usadas…"/>
          <p:cNvSpPr/>
          <p:nvPr>
            <p:ph type="body" idx="1"/>
          </p:nvPr>
        </p:nvSpPr>
        <p:spPr>
          <a:xfrm>
            <a:off x="762000" y="3860800"/>
            <a:ext cx="20955000" cy="8585200"/>
          </a:xfrm>
          <a:prstGeom prst="rect">
            <a:avLst/>
          </a:prstGeom>
        </p:spPr>
        <p:txBody>
          <a:bodyPr/>
          <a:lstStyle/>
          <a:p>
            <a:pPr/>
            <a:r>
              <a:t>Frameworks usadas</a:t>
            </a:r>
          </a:p>
          <a:p>
            <a:pPr/>
            <a:r>
              <a:t>O quanto o framework foi utilizado por certa pessoa;</a:t>
            </a:r>
          </a:p>
          <a:p>
            <a:pPr/>
            <a:r>
              <a:t>Quantidade de linhas totais;</a:t>
            </a:r>
          </a:p>
          <a:p>
            <a:pPr/>
            <a:r>
              <a:t>Colaborações com outros alunos;</a:t>
            </a:r>
          </a:p>
          <a:p>
            <a:pPr/>
            <a:r>
              <a:t>Estilo: Kebab, Cameo, Snake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