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2209800"/>
          </a:xfrm>
        </p:spPr>
        <p:txBody>
          <a:bodyPr/>
          <a:lstStyle/>
          <a:p>
            <a:r>
              <a:rPr lang="pt-PT" sz="4800" b="1" dirty="0" smtClean="0"/>
              <a:t>Auction Management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sz="2500" dirty="0" smtClean="0"/>
              <a:t>Blockchain-Based System</a:t>
            </a:r>
            <a:br>
              <a:rPr lang="pt-PT" sz="2500" dirty="0" smtClean="0"/>
            </a:br>
            <a:r>
              <a:rPr lang="pt-PT" sz="2500" dirty="0" smtClean="0"/>
              <a:t/>
            </a:r>
            <a:br>
              <a:rPr lang="pt-PT" sz="2500" dirty="0" smtClean="0"/>
            </a:br>
            <a:r>
              <a:rPr lang="pt-PT" sz="2500" dirty="0" smtClean="0"/>
              <a:t> LEI </a:t>
            </a:r>
            <a:r>
              <a:rPr lang="pt-PT" sz="2500" dirty="0"/>
              <a:t>–</a:t>
            </a:r>
            <a:r>
              <a:rPr lang="pt-PT" sz="2500" dirty="0" smtClean="0"/>
              <a:t> </a:t>
            </a:r>
            <a:r>
              <a:rPr lang="pt-PT" sz="2500" dirty="0" smtClean="0"/>
              <a:t>Segurança Informática e nas Organizações – </a:t>
            </a:r>
            <a:r>
              <a:rPr lang="pt-PT" sz="2500" dirty="0" smtClean="0"/>
              <a:t>2018/19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4" y="5562600"/>
            <a:ext cx="8302625" cy="914400"/>
          </a:xfrm>
        </p:spPr>
        <p:txBody>
          <a:bodyPr>
            <a:normAutofit/>
          </a:bodyPr>
          <a:lstStyle/>
          <a:p>
            <a:pPr fontAlgn="base"/>
            <a:r>
              <a:rPr lang="pt-PT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Equipa de Trabalho:</a:t>
            </a:r>
          </a:p>
          <a:p>
            <a:pPr fontAlgn="base"/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Filipe P.[</a:t>
            </a:r>
            <a:r>
              <a:rPr lang="pt-PT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85122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]</a:t>
            </a:r>
          </a:p>
          <a:p>
            <a:pPr fontAlgn="base"/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João 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A. [85048</a:t>
            </a:r>
            <a:r>
              <a:rPr lang="pt-PT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erif"/>
              </a:rPr>
              <a:t>]</a:t>
            </a:r>
            <a:endParaRPr lang="pt-PT" sz="1500" dirty="0">
              <a:solidFill>
                <a:schemeClr val="tx1">
                  <a:lumMod val="65000"/>
                  <a:lumOff val="35000"/>
                </a:schemeClr>
              </a:solidFill>
              <a:latin typeface="Droid Serif"/>
            </a:endParaRPr>
          </a:p>
        </p:txBody>
      </p:sp>
      <p:sp>
        <p:nvSpPr>
          <p:cNvPr id="6" name="AutoShape 5" descr="Text 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Text Box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9" descr="Text Box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-1"/>
            <a:ext cx="228882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3124200" y="508000"/>
            <a:ext cx="5638800" cy="42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Departamento de Eletrónica, </a:t>
            </a:r>
          </a:p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Telecomunicações e Informática</a:t>
            </a:r>
            <a:endParaRPr lang="pt-PT" sz="1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1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l"/>
            <a:r>
              <a:rPr lang="pt-PT" b="1" dirty="0" smtClean="0"/>
              <a:t>Arquitetura de Alto Nível</a:t>
            </a:r>
            <a:endParaRPr lang="en-US" b="1" dirty="0"/>
          </a:p>
        </p:txBody>
      </p:sp>
      <p:pic>
        <p:nvPicPr>
          <p:cNvPr id="4" name="Picture 10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5881092"/>
            <a:ext cx="1736725" cy="9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124200" y="6173192"/>
            <a:ext cx="5410200" cy="42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Departamento de Eletrónica, </a:t>
            </a:r>
          </a:p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Telecomunicações e Informática</a:t>
            </a:r>
            <a:endParaRPr lang="pt-PT" sz="13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C:\Users\filip\Google Drive\UA\3A1S\SIO\P\Projeto\Report\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864225" cy="445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ilip\Google Drive\UA\3A1S\SIO\P\Projeto\Report\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5" y="228600"/>
            <a:ext cx="5444076" cy="594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pPr algn="r"/>
            <a:r>
              <a:rPr lang="pt-PT" b="1" dirty="0" smtClean="0"/>
              <a:t>Mensagens</a:t>
            </a:r>
            <a:endParaRPr lang="en-US" b="1" dirty="0"/>
          </a:p>
        </p:txBody>
      </p:sp>
      <p:pic>
        <p:nvPicPr>
          <p:cNvPr id="4" name="Picture 10" descr="C:\Users\filip\Google Drive\UA\Bolsas\BIIC - IT - Networks &amp; Multimedia - 2018\PASMO\Imagens\Logotipos\Entidades Envolvidas\UA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5881092"/>
            <a:ext cx="1736725" cy="9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124200" y="6173192"/>
            <a:ext cx="5410200" cy="42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Departamento de Eletrónica, </a:t>
            </a:r>
          </a:p>
          <a:p>
            <a:pPr algn="r" fontAlgn="base">
              <a:spcBef>
                <a:spcPts val="0"/>
              </a:spcBef>
            </a:pPr>
            <a:r>
              <a:rPr lang="pt-PT" sz="1300" dirty="0" smtClean="0">
                <a:solidFill>
                  <a:schemeClr val="bg1">
                    <a:lumMod val="65000"/>
                  </a:schemeClr>
                </a:solidFill>
              </a:rPr>
              <a:t>Telecomunicações e Informática</a:t>
            </a:r>
            <a:endParaRPr lang="pt-PT" sz="1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2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40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Auction Management Blockchain-Based System   LEI – Segurança Informática e nas Organizações – 2018/19</vt:lpstr>
      <vt:lpstr>Arquitetura de Alto Nível</vt:lpstr>
      <vt:lpstr>Mensagens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OPENDOORS Shift your store to the next level</dc:title>
  <dc:creator>Filipe Pires</dc:creator>
  <cp:lastModifiedBy>Filipe Pires</cp:lastModifiedBy>
  <cp:revision>19</cp:revision>
  <dcterms:created xsi:type="dcterms:W3CDTF">2006-08-16T00:00:00Z</dcterms:created>
  <dcterms:modified xsi:type="dcterms:W3CDTF">2019-01-28T19:48:53Z</dcterms:modified>
</cp:coreProperties>
</file>