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969" autoAdjust="0"/>
    <p:restoredTop sz="98577" autoAdjust="0"/>
  </p:normalViewPr>
  <p:slideViewPr>
    <p:cSldViewPr snapToGrid="0">
      <p:cViewPr>
        <p:scale>
          <a:sx n="125" d="100"/>
          <a:sy n="125" d="100"/>
        </p:scale>
        <p:origin x="-258" y="3714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18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9B231-27C6-409E-9BD0-16F46D21E7F4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EDD67-FA6F-4C1C-97AD-73BAAEDDF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8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ABC76-AA8A-451D-8F20-A363DAECEA5C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30E9F-1CC5-4749-8204-080ECB07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0E9F-1CC5-4749-8204-080ECB070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yer 8.5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10816" y="823067"/>
            <a:ext cx="4422658" cy="79329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6600" b="1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10816" y="1647315"/>
            <a:ext cx="4422658" cy="201159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6600" b="1" cap="all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816" y="4377004"/>
            <a:ext cx="4422658" cy="23627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816" y="4644575"/>
            <a:ext cx="4422658" cy="89456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32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816" y="6077467"/>
            <a:ext cx="4422658" cy="23627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10816" y="6345038"/>
            <a:ext cx="4422658" cy="89456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32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710816" y="7511224"/>
            <a:ext cx="4422658" cy="45320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100" b="1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710816" y="8051876"/>
            <a:ext cx="4422658" cy="79249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710816" y="9184576"/>
            <a:ext cx="4422658" cy="23831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443237" y="823067"/>
            <a:ext cx="1936131" cy="57259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800" b="1" cap="all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443237" y="1800045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5443237" y="2466869"/>
            <a:ext cx="1936131" cy="91076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1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443237" y="3377636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5443237" y="4044459"/>
            <a:ext cx="1936131" cy="91076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1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5443237" y="4955227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443237" y="5622051"/>
            <a:ext cx="1936131" cy="183521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1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5443237" y="7457267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443237" y="8124090"/>
            <a:ext cx="1936131" cy="12988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1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67603"/>
            <a:ext cx="4518910" cy="3763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4299283"/>
            <a:ext cx="4518911" cy="522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529010"/>
            <a:ext cx="2623185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225867" y="535519"/>
            <a:ext cx="0" cy="8993491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66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2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200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48916" y="823067"/>
            <a:ext cx="4422658" cy="793297"/>
          </a:xfrm>
        </p:spPr>
        <p:txBody>
          <a:bodyPr/>
          <a:lstStyle/>
          <a:p>
            <a:r>
              <a:rPr lang="en-US" sz="5400" dirty="0" smtClean="0"/>
              <a:t>XPTO’</a:t>
            </a:r>
            <a:r>
              <a:rPr lang="en-US" sz="4000" dirty="0" smtClean="0"/>
              <a:t>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10816" y="1507615"/>
            <a:ext cx="4422658" cy="2011597"/>
          </a:xfrm>
        </p:spPr>
        <p:txBody>
          <a:bodyPr/>
          <a:lstStyle/>
          <a:p>
            <a:r>
              <a:rPr lang="pt-PT" sz="5400" dirty="0" smtClean="0"/>
              <a:t>Network</a:t>
            </a:r>
          </a:p>
          <a:p>
            <a:r>
              <a:rPr lang="pt-PT" sz="5400" dirty="0" smtClean="0"/>
              <a:t>Plan</a:t>
            </a:r>
            <a:endParaRPr lang="en-US" sz="5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4316" y="8781837"/>
            <a:ext cx="4077084" cy="199042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AUTHORS</a:t>
            </a:r>
            <a:r>
              <a:rPr lang="en-US" dirty="0" smtClean="0"/>
              <a:t>   •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Filipe Pires (85122)  • João Alegria (85048)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443237" y="823066"/>
            <a:ext cx="1936131" cy="1005733"/>
          </a:xfrm>
        </p:spPr>
        <p:txBody>
          <a:bodyPr/>
          <a:lstStyle/>
          <a:p>
            <a:r>
              <a:rPr lang="en-US" sz="1400" dirty="0" smtClean="0"/>
              <a:t>Networks </a:t>
            </a:r>
          </a:p>
          <a:p>
            <a:r>
              <a:rPr lang="pt-PT" sz="1400" dirty="0" smtClean="0"/>
              <a:t>Architecture</a:t>
            </a:r>
          </a:p>
          <a:p>
            <a:r>
              <a:rPr lang="pt-PT" sz="1400" dirty="0" smtClean="0"/>
              <a:t>&amp; Management</a:t>
            </a:r>
          </a:p>
          <a:p>
            <a:endParaRPr lang="pt-PT" sz="1600" dirty="0"/>
          </a:p>
          <a:p>
            <a:r>
              <a:rPr lang="pt-PT" dirty="0" smtClean="0"/>
              <a:t>First Project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443237" y="2523945"/>
            <a:ext cx="1936131" cy="666824"/>
          </a:xfrm>
        </p:spPr>
        <p:txBody>
          <a:bodyPr/>
          <a:lstStyle/>
          <a:p>
            <a:r>
              <a:rPr lang="pt-PT" dirty="0" smtClean="0"/>
              <a:t>NEWS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5443237" y="3190769"/>
            <a:ext cx="1936131" cy="910766"/>
          </a:xfrm>
        </p:spPr>
        <p:txBody>
          <a:bodyPr/>
          <a:lstStyle/>
          <a:p>
            <a:r>
              <a:rPr lang="pt-PT" dirty="0" smtClean="0"/>
              <a:t>Company site in Porto</a:t>
            </a:r>
          </a:p>
          <a:p>
            <a:r>
              <a:rPr lang="pt-PT" dirty="0" smtClean="0"/>
              <a:t>3 floor building in Aveiro</a:t>
            </a:r>
          </a:p>
          <a:p>
            <a:r>
              <a:rPr lang="pt-PT" dirty="0" smtClean="0"/>
              <a:t>Datacenter escalation</a:t>
            </a:r>
          </a:p>
          <a:p>
            <a:r>
              <a:rPr lang="pt-PT" dirty="0" smtClean="0"/>
              <a:t>Inter-site comm. tunnel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5443237" y="4101536"/>
            <a:ext cx="1936131" cy="666824"/>
          </a:xfrm>
        </p:spPr>
        <p:txBody>
          <a:bodyPr/>
          <a:lstStyle/>
          <a:p>
            <a:r>
              <a:rPr lang="en-US" dirty="0"/>
              <a:t>Arquitecture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443237" y="4768359"/>
            <a:ext cx="1936131" cy="910768"/>
          </a:xfrm>
        </p:spPr>
        <p:txBody>
          <a:bodyPr/>
          <a:lstStyle/>
          <a:p>
            <a:r>
              <a:rPr lang="en-US" dirty="0"/>
              <a:t>Tree + Mesh </a:t>
            </a:r>
            <a:r>
              <a:rPr lang="en-US" dirty="0" smtClean="0"/>
              <a:t>Topology</a:t>
            </a:r>
          </a:p>
          <a:p>
            <a:r>
              <a:rPr lang="pt-PT" dirty="0" smtClean="0"/>
              <a:t>IPv4 &amp; IPv6 support</a:t>
            </a:r>
            <a:endParaRPr lang="en-US" dirty="0"/>
          </a:p>
          <a:p>
            <a:r>
              <a:rPr lang="en-US" dirty="0" smtClean="0"/>
              <a:t>OSPF </a:t>
            </a:r>
            <a:r>
              <a:rPr lang="en-US" dirty="0"/>
              <a:t>&amp; RIP </a:t>
            </a:r>
            <a:r>
              <a:rPr lang="en-US" dirty="0" smtClean="0"/>
              <a:t>support</a:t>
            </a:r>
          </a:p>
          <a:p>
            <a:r>
              <a:rPr lang="en-US" dirty="0"/>
              <a:t>VLAN </a:t>
            </a:r>
            <a:r>
              <a:rPr lang="en-US" dirty="0" smtClean="0"/>
              <a:t>based</a:t>
            </a:r>
            <a:endParaRPr lang="en-US" dirty="0"/>
          </a:p>
          <a:p>
            <a:r>
              <a:rPr lang="pt-PT" dirty="0"/>
              <a:t>SNAT </a:t>
            </a:r>
            <a:r>
              <a:rPr lang="pt-PT" dirty="0" smtClean="0"/>
              <a:t>configured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443237" y="5895027"/>
            <a:ext cx="1998963" cy="666824"/>
          </a:xfrm>
        </p:spPr>
        <p:txBody>
          <a:bodyPr/>
          <a:lstStyle/>
          <a:p>
            <a:r>
              <a:rPr lang="en-US" dirty="0" smtClean="0"/>
              <a:t>Q</a:t>
            </a:r>
            <a:r>
              <a:rPr lang="en-US" sz="1400" dirty="0" smtClean="0"/>
              <a:t>o</a:t>
            </a:r>
            <a:r>
              <a:rPr lang="en-US" dirty="0" smtClean="0"/>
              <a:t>s &amp; security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7"/>
          </p:nvPr>
        </p:nvSpPr>
        <p:spPr>
          <a:xfrm>
            <a:off x="5443237" y="6561851"/>
            <a:ext cx="1986263" cy="1835215"/>
          </a:xfrm>
        </p:spPr>
        <p:txBody>
          <a:bodyPr/>
          <a:lstStyle/>
          <a:p>
            <a:r>
              <a:rPr lang="pt-PT" dirty="0" smtClean="0"/>
              <a:t>Demilitarized Zone </a:t>
            </a:r>
            <a:r>
              <a:rPr lang="pt-PT" dirty="0" smtClean="0"/>
              <a:t>included</a:t>
            </a:r>
          </a:p>
          <a:p>
            <a:r>
              <a:rPr lang="pt-PT" dirty="0" smtClean="0"/>
              <a:t>Secure </a:t>
            </a:r>
            <a:r>
              <a:rPr lang="pt-PT" dirty="0" smtClean="0"/>
              <a:t>comm. Tunnel</a:t>
            </a:r>
          </a:p>
          <a:p>
            <a:r>
              <a:rPr lang="pt-PT" dirty="0" smtClean="0"/>
              <a:t>DiffServ implemented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5443237" y="8155767"/>
            <a:ext cx="1936131" cy="666824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5443237" y="8822590"/>
            <a:ext cx="1936131" cy="1298802"/>
          </a:xfrm>
        </p:spPr>
        <p:txBody>
          <a:bodyPr/>
          <a:lstStyle/>
          <a:p>
            <a:r>
              <a:rPr lang="en-US" dirty="0"/>
              <a:t>• Prof</a:t>
            </a:r>
            <a:r>
              <a:rPr lang="en-US" dirty="0" smtClean="0"/>
              <a:t>. </a:t>
            </a:r>
            <a:r>
              <a:rPr lang="en-US" dirty="0"/>
              <a:t>António </a:t>
            </a:r>
            <a:r>
              <a:rPr lang="en-US" dirty="0" smtClean="0"/>
              <a:t>Nogueira, “AGR: First Project” </a:t>
            </a:r>
          </a:p>
          <a:p>
            <a:r>
              <a:rPr lang="en-US" dirty="0" smtClean="0"/>
              <a:t>• John Kerns, “Network Diagrams Documentation”</a:t>
            </a:r>
            <a:endParaRPr lang="en-US" dirty="0"/>
          </a:p>
        </p:txBody>
      </p:sp>
      <p:pic>
        <p:nvPicPr>
          <p:cNvPr id="26" name="Picture 2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3" y="8904679"/>
            <a:ext cx="1537881" cy="86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s://tiagojom.files.wordpress.com/2015/04/deti-u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7" y="9210208"/>
            <a:ext cx="1794195" cy="33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filip\Google Drive\UA\3A2S\AGR\P\Project01\Diagrams\Logical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8" y="2823878"/>
            <a:ext cx="4408074" cy="59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50713"/>
      </p:ext>
    </p:extLst>
  </p:cSld>
  <p:clrMapOvr>
    <a:masterClrMapping/>
  </p:clrMapOvr>
</p:sld>
</file>

<file path=ppt/theme/theme1.xml><?xml version="1.0" encoding="utf-8"?>
<a:theme xmlns:a="http://schemas.openxmlformats.org/drawingml/2006/main" name="Student Flyer 8.5 x 11">
  <a:themeElements>
    <a:clrScheme name="Student Flyer Blue-Gold">
      <a:dk1>
        <a:sysClr val="windowText" lastClr="000000"/>
      </a:dk1>
      <a:lt1>
        <a:sysClr val="window" lastClr="FFFFFF"/>
      </a:lt1>
      <a:dk2>
        <a:srgbClr val="000066"/>
      </a:dk2>
      <a:lt2>
        <a:srgbClr val="B2B2B2"/>
      </a:lt2>
      <a:accent1>
        <a:srgbClr val="DDA40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tudent_Flyer_Blue_Gold.potx" id="{7E5DE923-A5A9-4087-8F4B-6FDD0CD58B5F}" vid="{FF274389-F3BE-409E-AD1B-C11DC72D0569}"/>
    </a:ext>
  </a:extLst>
</a:theme>
</file>

<file path=ppt/theme/theme2.xml><?xml version="1.0" encoding="utf-8"?>
<a:theme xmlns:a="http://schemas.openxmlformats.org/drawingml/2006/main" name="Office Theme">
  <a:themeElements>
    <a:clrScheme name="Student Flyer Blue-Gold">
      <a:dk1>
        <a:sysClr val="windowText" lastClr="000000"/>
      </a:dk1>
      <a:lt1>
        <a:sysClr val="window" lastClr="FFFFFF"/>
      </a:lt1>
      <a:dk2>
        <a:srgbClr val="000066"/>
      </a:dk2>
      <a:lt2>
        <a:srgbClr val="B2B2B2"/>
      </a:lt2>
      <a:accent1>
        <a:srgbClr val="DDA40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y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tudent Flyer Blue-Gold">
      <a:dk1>
        <a:sysClr val="windowText" lastClr="000000"/>
      </a:dk1>
      <a:lt1>
        <a:sysClr val="window" lastClr="FFFFFF"/>
      </a:lt1>
      <a:dk2>
        <a:srgbClr val="000066"/>
      </a:dk2>
      <a:lt2>
        <a:srgbClr val="B2B2B2"/>
      </a:lt2>
      <a:accent1>
        <a:srgbClr val="DDA40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y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90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Student Flyer 8.5 x 11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Filipe Pires</cp:lastModifiedBy>
  <cp:revision>16</cp:revision>
  <dcterms:created xsi:type="dcterms:W3CDTF">2014-05-09T20:39:26Z</dcterms:created>
  <dcterms:modified xsi:type="dcterms:W3CDTF">2019-04-29T08:55:13Z</dcterms:modified>
</cp:coreProperties>
</file>