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7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8F99B-9095-4557-B0FC-BD36C87E0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D012-C47A-434C-BCF7-997AEBE6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5C57-FE5D-4A47-A32D-58370EC58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26203-9DA3-437E-AAD9-2B6B4F0AF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062F-0D8B-4E18-B4BE-D4C52C110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D5EAA-A717-4EA9-8446-EF9B229E5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CE939-CD3B-4B17-B565-93606332F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11793-94F3-4B4A-A531-3750C94B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3B1A-8BF7-4D0B-BCDF-4F0C131E4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1C947-8660-4168-ABD8-B2F0DF84C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71575-6156-4C94-97BA-3D884361F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531F727-BD40-460E-B7B5-EB4EE3FED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685800"/>
            <a:ext cx="2743200" cy="914400"/>
          </a:xfrm>
          <a:prstGeom prst="rect">
            <a:avLst/>
          </a:prstGeom>
          <a:gradFill flip="none" rotWithShape="1">
            <a:gsLst>
              <a:gs pos="54000">
                <a:schemeClr val="bg1"/>
              </a:gs>
              <a:gs pos="99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Slide 1</vt:lpstr>
    </vt:vector>
  </TitlesOfParts>
  <Company>Stanford Linear Accelerator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 Gaponenko</dc:creator>
  <cp:lastModifiedBy>Igor Gaponenko</cp:lastModifiedBy>
  <cp:revision>10</cp:revision>
  <dcterms:created xsi:type="dcterms:W3CDTF">2009-07-31T08:16:00Z</dcterms:created>
  <dcterms:modified xsi:type="dcterms:W3CDTF">2011-02-27T23:40:39Z</dcterms:modified>
</cp:coreProperties>
</file>