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2438400" y="2133600"/>
            <a:ext cx="381000" cy="381000"/>
          </a:xfrm>
          <a:prstGeom prst="straightConnector1">
            <a:avLst/>
          </a:prstGeom>
          <a:ln w="76200">
            <a:solidFill>
              <a:srgbClr val="0071BC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1600200"/>
            <a:ext cx="572825" cy="457200"/>
          </a:xfrm>
          <a:prstGeom prst="rect">
            <a:avLst/>
          </a:prstGeom>
          <a:noFill/>
          <a:ln w="63500">
            <a:solidFill>
              <a:srgbClr val="007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0" y="205740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1BC"/>
                </a:solidFill>
              </a:rPr>
              <a:t>M</a:t>
            </a:r>
            <a:endParaRPr lang="en-US" sz="2800" b="1" dirty="0">
              <a:solidFill>
                <a:srgbClr val="0071BC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1752600"/>
            <a:ext cx="572825" cy="0"/>
          </a:xfrm>
          <a:prstGeom prst="line">
            <a:avLst/>
          </a:prstGeom>
          <a:ln w="57150">
            <a:solidFill>
              <a:srgbClr val="007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1905000"/>
            <a:ext cx="572825" cy="0"/>
          </a:xfrm>
          <a:prstGeom prst="line">
            <a:avLst/>
          </a:prstGeom>
          <a:ln w="57150">
            <a:solidFill>
              <a:srgbClr val="007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7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Gaponenko, Igor</dc:creator>
  <cp:lastModifiedBy>Gaponenko, Igor</cp:lastModifiedBy>
  <cp:revision>4</cp:revision>
  <dcterms:created xsi:type="dcterms:W3CDTF">2006-08-16T00:00:00Z</dcterms:created>
  <dcterms:modified xsi:type="dcterms:W3CDTF">2013-08-28T23:24:01Z</dcterms:modified>
</cp:coreProperties>
</file>