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10"/>
  </p:notesMasterIdLst>
  <p:handoutMasterIdLst>
    <p:handoutMasterId r:id="rId11"/>
  </p:handout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E2EC13-1B68-3C0F-508D-11A57D2F1E50}" v="23" dt="2020-02-24T15:34:19.055"/>
    <p1510:client id="{717AEA2E-6D17-4C30-9850-FAA2F43EADD5}" v="430" dt="2020-02-25T13:07:14.461"/>
    <p1510:client id="{8704CC6D-F1B3-0AD9-E692-E26CE28893E9}" v="35" dt="2020-02-24T19:31:51.771"/>
    <p1510:client id="{8FCBCE09-737F-8D76-65C2-33DF96938506}" v="10" dt="2020-02-25T13:27:18.234"/>
    <p1510:client id="{9A4878A0-57D7-4F8F-9E70-C72A8ADC0331}" v="110" dt="2020-02-25T15:07:40.058"/>
    <p1510:client id="{BF138D82-4FEB-F287-2F59-30CB8B9B7768}" v="9" dt="2020-02-25T13:31:59.346"/>
    <p1510:client id="{CC9C0174-B494-EFCB-C0C7-01C151CA8D3C}" v="14" dt="2020-02-25T13:22:46.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a Lopes" userId="S::danielasplopes@ua.pt::bd8d38fd-2c88-4475-a43e-2181e65f17e9" providerId="AD" clId="Web-{2EAB787D-A4DC-2C49-F002-64CD661D797F}"/>
    <pc:docChg chg="modSld">
      <pc:chgData name="Daniela Lopes" userId="S::danielasplopes@ua.pt::bd8d38fd-2c88-4475-a43e-2181e65f17e9" providerId="AD" clId="Web-{2EAB787D-A4DC-2C49-F002-64CD661D797F}" dt="2020-02-24T15:04:49.422" v="1" actId="1076"/>
      <pc:docMkLst>
        <pc:docMk/>
      </pc:docMkLst>
      <pc:sldChg chg="modSp">
        <pc:chgData name="Daniela Lopes" userId="S::danielasplopes@ua.pt::bd8d38fd-2c88-4475-a43e-2181e65f17e9" providerId="AD" clId="Web-{2EAB787D-A4DC-2C49-F002-64CD661D797F}" dt="2020-02-24T15:04:33.797" v="0" actId="1076"/>
        <pc:sldMkLst>
          <pc:docMk/>
          <pc:sldMk cId="387547423" sldId="256"/>
        </pc:sldMkLst>
        <pc:spChg chg="mod">
          <ac:chgData name="Daniela Lopes" userId="S::danielasplopes@ua.pt::bd8d38fd-2c88-4475-a43e-2181e65f17e9" providerId="AD" clId="Web-{2EAB787D-A4DC-2C49-F002-64CD661D797F}" dt="2020-02-24T15:04:33.797" v="0" actId="1076"/>
          <ac:spMkLst>
            <pc:docMk/>
            <pc:sldMk cId="387547423" sldId="256"/>
            <ac:spMk id="4" creationId="{82318BEC-993A-46E8-ADE6-D10EFCC8F5DD}"/>
          </ac:spMkLst>
        </pc:spChg>
      </pc:sldChg>
      <pc:sldChg chg="modSp">
        <pc:chgData name="Daniela Lopes" userId="S::danielasplopes@ua.pt::bd8d38fd-2c88-4475-a43e-2181e65f17e9" providerId="AD" clId="Web-{2EAB787D-A4DC-2C49-F002-64CD661D797F}" dt="2020-02-24T15:04:49.422" v="1" actId="1076"/>
        <pc:sldMkLst>
          <pc:docMk/>
          <pc:sldMk cId="1254417102" sldId="258"/>
        </pc:sldMkLst>
        <pc:picChg chg="mod">
          <ac:chgData name="Daniela Lopes" userId="S::danielasplopes@ua.pt::bd8d38fd-2c88-4475-a43e-2181e65f17e9" providerId="AD" clId="Web-{2EAB787D-A4DC-2C49-F002-64CD661D797F}" dt="2020-02-24T15:04:49.422" v="1" actId="1076"/>
          <ac:picMkLst>
            <pc:docMk/>
            <pc:sldMk cId="1254417102" sldId="258"/>
            <ac:picMk id="9" creationId="{F4299827-6556-40A1-8356-30CF6EBABC47}"/>
          </ac:picMkLst>
        </pc:picChg>
      </pc:sldChg>
    </pc:docChg>
  </pc:docChgLst>
  <pc:docChgLst>
    <pc:chgData name="Tomás Freitas" userId="6ac4fc77-c290-4a64-9c49-8e0b76db9f2f" providerId="ADAL" clId="{717AEA2E-6D17-4C30-9850-FAA2F43EADD5}"/>
    <pc:docChg chg="undo custSel addSld modSld">
      <pc:chgData name="Tomás Freitas" userId="6ac4fc77-c290-4a64-9c49-8e0b76db9f2f" providerId="ADAL" clId="{717AEA2E-6D17-4C30-9850-FAA2F43EADD5}" dt="2020-02-25T13:07:14.461" v="686" actId="5793"/>
      <pc:docMkLst>
        <pc:docMk/>
      </pc:docMkLst>
      <pc:sldChg chg="addSp delSp modSp">
        <pc:chgData name="Tomás Freitas" userId="6ac4fc77-c290-4a64-9c49-8e0b76db9f2f" providerId="ADAL" clId="{717AEA2E-6D17-4C30-9850-FAA2F43EADD5}" dt="2020-02-23T14:44:47.713" v="40" actId="14100"/>
        <pc:sldMkLst>
          <pc:docMk/>
          <pc:sldMk cId="387547423" sldId="256"/>
        </pc:sldMkLst>
        <pc:spChg chg="del">
          <ac:chgData name="Tomás Freitas" userId="6ac4fc77-c290-4a64-9c49-8e0b76db9f2f" providerId="ADAL" clId="{717AEA2E-6D17-4C30-9850-FAA2F43EADD5}" dt="2020-02-23T14:42:05.275" v="16" actId="478"/>
          <ac:spMkLst>
            <pc:docMk/>
            <pc:sldMk cId="387547423" sldId="256"/>
            <ac:spMk id="5" creationId="{6E7E798A-563E-4B58-838E-158BBA6BAD85}"/>
          </ac:spMkLst>
        </pc:spChg>
        <pc:picChg chg="del">
          <ac:chgData name="Tomás Freitas" userId="6ac4fc77-c290-4a64-9c49-8e0b76db9f2f" providerId="ADAL" clId="{717AEA2E-6D17-4C30-9850-FAA2F43EADD5}" dt="2020-02-23T14:37:29.619" v="2" actId="478"/>
          <ac:picMkLst>
            <pc:docMk/>
            <pc:sldMk cId="387547423" sldId="256"/>
            <ac:picMk id="6" creationId="{0F5750D5-C507-49FC-B7A9-6EE1265DB49D}"/>
          </ac:picMkLst>
        </pc:picChg>
        <pc:picChg chg="del">
          <ac:chgData name="Tomás Freitas" userId="6ac4fc77-c290-4a64-9c49-8e0b76db9f2f" providerId="ADAL" clId="{717AEA2E-6D17-4C30-9850-FAA2F43EADD5}" dt="2020-02-23T14:37:28.431" v="1" actId="478"/>
          <ac:picMkLst>
            <pc:docMk/>
            <pc:sldMk cId="387547423" sldId="256"/>
            <ac:picMk id="9" creationId="{DF0693C2-89D6-4A8B-8847-36CF9F3360B0}"/>
          </ac:picMkLst>
        </pc:picChg>
        <pc:picChg chg="add del mod">
          <ac:chgData name="Tomás Freitas" userId="6ac4fc77-c290-4a64-9c49-8e0b76db9f2f" providerId="ADAL" clId="{717AEA2E-6D17-4C30-9850-FAA2F43EADD5}" dt="2020-02-23T14:41:45.759" v="15" actId="931"/>
          <ac:picMkLst>
            <pc:docMk/>
            <pc:sldMk cId="387547423" sldId="256"/>
            <ac:picMk id="10" creationId="{D7AD8C39-7053-4FD9-93C4-98F53D11DD45}"/>
          </ac:picMkLst>
        </pc:picChg>
        <pc:picChg chg="add del mod">
          <ac:chgData name="Tomás Freitas" userId="6ac4fc77-c290-4a64-9c49-8e0b76db9f2f" providerId="ADAL" clId="{717AEA2E-6D17-4C30-9850-FAA2F43EADD5}" dt="2020-02-23T14:41:45.759" v="15" actId="931"/>
          <ac:picMkLst>
            <pc:docMk/>
            <pc:sldMk cId="387547423" sldId="256"/>
            <ac:picMk id="12" creationId="{966D314E-9B23-4D5C-B923-2C600887734B}"/>
          </ac:picMkLst>
        </pc:picChg>
        <pc:picChg chg="del">
          <ac:chgData name="Tomás Freitas" userId="6ac4fc77-c290-4a64-9c49-8e0b76db9f2f" providerId="ADAL" clId="{717AEA2E-6D17-4C30-9850-FAA2F43EADD5}" dt="2020-02-23T14:37:27.457" v="0" actId="478"/>
          <ac:picMkLst>
            <pc:docMk/>
            <pc:sldMk cId="387547423" sldId="256"/>
            <ac:picMk id="13" creationId="{11BCB65F-5C75-41F9-B8E7-56001E5A6274}"/>
          </ac:picMkLst>
        </pc:picChg>
        <pc:picChg chg="add del mod">
          <ac:chgData name="Tomás Freitas" userId="6ac4fc77-c290-4a64-9c49-8e0b76db9f2f" providerId="ADAL" clId="{717AEA2E-6D17-4C30-9850-FAA2F43EADD5}" dt="2020-02-23T14:41:45.759" v="15" actId="931"/>
          <ac:picMkLst>
            <pc:docMk/>
            <pc:sldMk cId="387547423" sldId="256"/>
            <ac:picMk id="15" creationId="{50F72C22-12D2-49EF-ADBE-76DC1F6C22F9}"/>
          </ac:picMkLst>
        </pc:picChg>
        <pc:picChg chg="add del mod">
          <ac:chgData name="Tomás Freitas" userId="6ac4fc77-c290-4a64-9c49-8e0b76db9f2f" providerId="ADAL" clId="{717AEA2E-6D17-4C30-9850-FAA2F43EADD5}" dt="2020-02-23T14:41:45.759" v="15" actId="931"/>
          <ac:picMkLst>
            <pc:docMk/>
            <pc:sldMk cId="387547423" sldId="256"/>
            <ac:picMk id="17" creationId="{54EE8B90-BAF6-4A2A-A90A-170495C4DD3D}"/>
          </ac:picMkLst>
        </pc:picChg>
        <pc:picChg chg="add mod">
          <ac:chgData name="Tomás Freitas" userId="6ac4fc77-c290-4a64-9c49-8e0b76db9f2f" providerId="ADAL" clId="{717AEA2E-6D17-4C30-9850-FAA2F43EADD5}" dt="2020-02-23T14:44:03.775" v="24" actId="1076"/>
          <ac:picMkLst>
            <pc:docMk/>
            <pc:sldMk cId="387547423" sldId="256"/>
            <ac:picMk id="19" creationId="{EFF049AE-B79C-4E01-97C9-0F538C5E4854}"/>
          </ac:picMkLst>
        </pc:picChg>
        <pc:picChg chg="add mod">
          <ac:chgData name="Tomás Freitas" userId="6ac4fc77-c290-4a64-9c49-8e0b76db9f2f" providerId="ADAL" clId="{717AEA2E-6D17-4C30-9850-FAA2F43EADD5}" dt="2020-02-23T14:44:29.932" v="33" actId="1076"/>
          <ac:picMkLst>
            <pc:docMk/>
            <pc:sldMk cId="387547423" sldId="256"/>
            <ac:picMk id="21" creationId="{0AFDA111-95E4-4956-9FDA-23CC9CC70122}"/>
          </ac:picMkLst>
        </pc:picChg>
        <pc:picChg chg="add mod">
          <ac:chgData name="Tomás Freitas" userId="6ac4fc77-c290-4a64-9c49-8e0b76db9f2f" providerId="ADAL" clId="{717AEA2E-6D17-4C30-9850-FAA2F43EADD5}" dt="2020-02-23T14:44:47.713" v="40" actId="14100"/>
          <ac:picMkLst>
            <pc:docMk/>
            <pc:sldMk cId="387547423" sldId="256"/>
            <ac:picMk id="23" creationId="{8A2B664A-674E-409A-A0CC-024713211799}"/>
          </ac:picMkLst>
        </pc:picChg>
      </pc:sldChg>
      <pc:sldChg chg="addSp delSp modSp">
        <pc:chgData name="Tomás Freitas" userId="6ac4fc77-c290-4a64-9c49-8e0b76db9f2f" providerId="ADAL" clId="{717AEA2E-6D17-4C30-9850-FAA2F43EADD5}" dt="2020-02-24T14:44:18.783" v="82" actId="1076"/>
        <pc:sldMkLst>
          <pc:docMk/>
          <pc:sldMk cId="3032499585" sldId="257"/>
        </pc:sldMkLst>
        <pc:spChg chg="del">
          <ac:chgData name="Tomás Freitas" userId="6ac4fc77-c290-4a64-9c49-8e0b76db9f2f" providerId="ADAL" clId="{717AEA2E-6D17-4C30-9850-FAA2F43EADD5}" dt="2020-02-23T14:45:18.025" v="48" actId="478"/>
          <ac:spMkLst>
            <pc:docMk/>
            <pc:sldMk cId="3032499585" sldId="257"/>
            <ac:spMk id="6" creationId="{6BE46946-6891-4159-AF42-E3528C00BA32}"/>
          </ac:spMkLst>
        </pc:spChg>
        <pc:spChg chg="mod">
          <ac:chgData name="Tomás Freitas" userId="6ac4fc77-c290-4a64-9c49-8e0b76db9f2f" providerId="ADAL" clId="{717AEA2E-6D17-4C30-9850-FAA2F43EADD5}" dt="2020-02-24T14:44:12.127" v="81" actId="27636"/>
          <ac:spMkLst>
            <pc:docMk/>
            <pc:sldMk cId="3032499585" sldId="257"/>
            <ac:spMk id="7" creationId="{CA1A27B3-7C20-49D0-97B3-CF40BF5304AD}"/>
          </ac:spMkLst>
        </pc:spChg>
        <pc:picChg chg="mod">
          <ac:chgData name="Tomás Freitas" userId="6ac4fc77-c290-4a64-9c49-8e0b76db9f2f" providerId="ADAL" clId="{717AEA2E-6D17-4C30-9850-FAA2F43EADD5}" dt="2020-02-24T14:44:18.783" v="82" actId="1076"/>
          <ac:picMkLst>
            <pc:docMk/>
            <pc:sldMk cId="3032499585" sldId="257"/>
            <ac:picMk id="4" creationId="{413AC924-2C30-4E72-9776-F0E2EEEF13D4}"/>
          </ac:picMkLst>
        </pc:picChg>
        <pc:picChg chg="del">
          <ac:chgData name="Tomás Freitas" userId="6ac4fc77-c290-4a64-9c49-8e0b76db9f2f" providerId="ADAL" clId="{717AEA2E-6D17-4C30-9850-FAA2F43EADD5}" dt="2020-02-23T14:45:04.478" v="45" actId="478"/>
          <ac:picMkLst>
            <pc:docMk/>
            <pc:sldMk cId="3032499585" sldId="257"/>
            <ac:picMk id="9" creationId="{66808EC7-F71B-4F3B-861C-D14794B15D59}"/>
          </ac:picMkLst>
        </pc:picChg>
        <pc:picChg chg="del">
          <ac:chgData name="Tomás Freitas" userId="6ac4fc77-c290-4a64-9c49-8e0b76db9f2f" providerId="ADAL" clId="{717AEA2E-6D17-4C30-9850-FAA2F43EADD5}" dt="2020-02-23T14:45:03.666" v="44" actId="478"/>
          <ac:picMkLst>
            <pc:docMk/>
            <pc:sldMk cId="3032499585" sldId="257"/>
            <ac:picMk id="10" creationId="{B9533415-BB04-4DD8-A332-6C24DC39A728}"/>
          </ac:picMkLst>
        </pc:picChg>
        <pc:picChg chg="del">
          <ac:chgData name="Tomás Freitas" userId="6ac4fc77-c290-4a64-9c49-8e0b76db9f2f" providerId="ADAL" clId="{717AEA2E-6D17-4C30-9850-FAA2F43EADD5}" dt="2020-02-23T14:45:02.963" v="43" actId="478"/>
          <ac:picMkLst>
            <pc:docMk/>
            <pc:sldMk cId="3032499585" sldId="257"/>
            <ac:picMk id="11" creationId="{EC611076-F508-4418-AEAC-5894E7A0DDC3}"/>
          </ac:picMkLst>
        </pc:picChg>
        <pc:picChg chg="add del">
          <ac:chgData name="Tomás Freitas" userId="6ac4fc77-c290-4a64-9c49-8e0b76db9f2f" providerId="ADAL" clId="{717AEA2E-6D17-4C30-9850-FAA2F43EADD5}" dt="2020-02-23T14:45:01.588" v="42"/>
          <ac:picMkLst>
            <pc:docMk/>
            <pc:sldMk cId="3032499585" sldId="257"/>
            <ac:picMk id="12" creationId="{EB847D83-BFD1-4EC4-96AE-72A605D0B7CB}"/>
          </ac:picMkLst>
        </pc:picChg>
        <pc:picChg chg="add del">
          <ac:chgData name="Tomás Freitas" userId="6ac4fc77-c290-4a64-9c49-8e0b76db9f2f" providerId="ADAL" clId="{717AEA2E-6D17-4C30-9850-FAA2F43EADD5}" dt="2020-02-23T14:45:01.588" v="42"/>
          <ac:picMkLst>
            <pc:docMk/>
            <pc:sldMk cId="3032499585" sldId="257"/>
            <ac:picMk id="13" creationId="{756F733C-F011-4690-AFD8-DD51AC596DC6}"/>
          </ac:picMkLst>
        </pc:picChg>
        <pc:picChg chg="add del">
          <ac:chgData name="Tomás Freitas" userId="6ac4fc77-c290-4a64-9c49-8e0b76db9f2f" providerId="ADAL" clId="{717AEA2E-6D17-4C30-9850-FAA2F43EADD5}" dt="2020-02-23T14:45:01.588" v="42"/>
          <ac:picMkLst>
            <pc:docMk/>
            <pc:sldMk cId="3032499585" sldId="257"/>
            <ac:picMk id="14" creationId="{91990AC3-678A-4E02-9161-7E89CB1C530D}"/>
          </ac:picMkLst>
        </pc:picChg>
        <pc:picChg chg="add">
          <ac:chgData name="Tomás Freitas" userId="6ac4fc77-c290-4a64-9c49-8e0b76db9f2f" providerId="ADAL" clId="{717AEA2E-6D17-4C30-9850-FAA2F43EADD5}" dt="2020-02-23T14:45:04.885" v="46"/>
          <ac:picMkLst>
            <pc:docMk/>
            <pc:sldMk cId="3032499585" sldId="257"/>
            <ac:picMk id="15" creationId="{B87351C4-DECF-4CB1-A219-A359C559EA30}"/>
          </ac:picMkLst>
        </pc:picChg>
        <pc:picChg chg="add">
          <ac:chgData name="Tomás Freitas" userId="6ac4fc77-c290-4a64-9c49-8e0b76db9f2f" providerId="ADAL" clId="{717AEA2E-6D17-4C30-9850-FAA2F43EADD5}" dt="2020-02-23T14:45:04.885" v="46"/>
          <ac:picMkLst>
            <pc:docMk/>
            <pc:sldMk cId="3032499585" sldId="257"/>
            <ac:picMk id="16" creationId="{D387DCB5-E5D2-44B0-B419-857085CC51A2}"/>
          </ac:picMkLst>
        </pc:picChg>
        <pc:picChg chg="add">
          <ac:chgData name="Tomás Freitas" userId="6ac4fc77-c290-4a64-9c49-8e0b76db9f2f" providerId="ADAL" clId="{717AEA2E-6D17-4C30-9850-FAA2F43EADD5}" dt="2020-02-23T14:45:04.885" v="46"/>
          <ac:picMkLst>
            <pc:docMk/>
            <pc:sldMk cId="3032499585" sldId="257"/>
            <ac:picMk id="17" creationId="{DBE94FD0-B977-4832-9979-8AF82CFE6F76}"/>
          </ac:picMkLst>
        </pc:picChg>
      </pc:sldChg>
      <pc:sldChg chg="addSp delSp modSp">
        <pc:chgData name="Tomás Freitas" userId="6ac4fc77-c290-4a64-9c49-8e0b76db9f2f" providerId="ADAL" clId="{717AEA2E-6D17-4C30-9850-FAA2F43EADD5}" dt="2020-02-24T14:46:06.440" v="94" actId="20577"/>
        <pc:sldMkLst>
          <pc:docMk/>
          <pc:sldMk cId="1254417102" sldId="258"/>
        </pc:sldMkLst>
        <pc:spChg chg="mod">
          <ac:chgData name="Tomás Freitas" userId="6ac4fc77-c290-4a64-9c49-8e0b76db9f2f" providerId="ADAL" clId="{717AEA2E-6D17-4C30-9850-FAA2F43EADD5}" dt="2020-02-24T14:46:06.440" v="94" actId="20577"/>
          <ac:spMkLst>
            <pc:docMk/>
            <pc:sldMk cId="1254417102" sldId="258"/>
            <ac:spMk id="3" creationId="{41A7AA4A-FF18-4C6C-9FF9-6B55BA8C9E5D}"/>
          </ac:spMkLst>
        </pc:spChg>
        <pc:picChg chg="del">
          <ac:chgData name="Tomás Freitas" userId="6ac4fc77-c290-4a64-9c49-8e0b76db9f2f" providerId="ADAL" clId="{717AEA2E-6D17-4C30-9850-FAA2F43EADD5}" dt="2020-02-23T14:45:23.588" v="51" actId="478"/>
          <ac:picMkLst>
            <pc:docMk/>
            <pc:sldMk cId="1254417102" sldId="258"/>
            <ac:picMk id="6" creationId="{B9327897-F468-4437-85D0-22D8540536E6}"/>
          </ac:picMkLst>
        </pc:picChg>
        <pc:picChg chg="del">
          <ac:chgData name="Tomás Freitas" userId="6ac4fc77-c290-4a64-9c49-8e0b76db9f2f" providerId="ADAL" clId="{717AEA2E-6D17-4C30-9850-FAA2F43EADD5}" dt="2020-02-23T14:45:22.853" v="50" actId="478"/>
          <ac:picMkLst>
            <pc:docMk/>
            <pc:sldMk cId="1254417102" sldId="258"/>
            <ac:picMk id="7" creationId="{9531CE2F-76C1-4073-A164-E8717ADF7F3C}"/>
          </ac:picMkLst>
        </pc:picChg>
        <pc:picChg chg="del">
          <ac:chgData name="Tomás Freitas" userId="6ac4fc77-c290-4a64-9c49-8e0b76db9f2f" providerId="ADAL" clId="{717AEA2E-6D17-4C30-9850-FAA2F43EADD5}" dt="2020-02-23T14:45:22.072" v="49" actId="478"/>
          <ac:picMkLst>
            <pc:docMk/>
            <pc:sldMk cId="1254417102" sldId="258"/>
            <ac:picMk id="8" creationId="{6BFFE570-FBBB-41C4-95C6-4C3BDC4C40E6}"/>
          </ac:picMkLst>
        </pc:picChg>
        <pc:picChg chg="add">
          <ac:chgData name="Tomás Freitas" userId="6ac4fc77-c290-4a64-9c49-8e0b76db9f2f" providerId="ADAL" clId="{717AEA2E-6D17-4C30-9850-FAA2F43EADD5}" dt="2020-02-23T14:45:24.009" v="52"/>
          <ac:picMkLst>
            <pc:docMk/>
            <pc:sldMk cId="1254417102" sldId="258"/>
            <ac:picMk id="10" creationId="{EF971B7C-EC72-4DC9-B015-F001A8C1AF0D}"/>
          </ac:picMkLst>
        </pc:picChg>
        <pc:picChg chg="add">
          <ac:chgData name="Tomás Freitas" userId="6ac4fc77-c290-4a64-9c49-8e0b76db9f2f" providerId="ADAL" clId="{717AEA2E-6D17-4C30-9850-FAA2F43EADD5}" dt="2020-02-23T14:45:24.009" v="52"/>
          <ac:picMkLst>
            <pc:docMk/>
            <pc:sldMk cId="1254417102" sldId="258"/>
            <ac:picMk id="11" creationId="{011272E7-991E-488E-8DEF-FDC2162E8A16}"/>
          </ac:picMkLst>
        </pc:picChg>
        <pc:picChg chg="add">
          <ac:chgData name="Tomás Freitas" userId="6ac4fc77-c290-4a64-9c49-8e0b76db9f2f" providerId="ADAL" clId="{717AEA2E-6D17-4C30-9850-FAA2F43EADD5}" dt="2020-02-23T14:45:24.009" v="52"/>
          <ac:picMkLst>
            <pc:docMk/>
            <pc:sldMk cId="1254417102" sldId="258"/>
            <ac:picMk id="12" creationId="{EE27C250-3CFE-4317-9202-C3E0BDCAE1CE}"/>
          </ac:picMkLst>
        </pc:picChg>
      </pc:sldChg>
      <pc:sldChg chg="addSp delSp modSp">
        <pc:chgData name="Tomás Freitas" userId="6ac4fc77-c290-4a64-9c49-8e0b76db9f2f" providerId="ADAL" clId="{717AEA2E-6D17-4C30-9850-FAA2F43EADD5}" dt="2020-02-24T14:45:41.080" v="88" actId="1076"/>
        <pc:sldMkLst>
          <pc:docMk/>
          <pc:sldMk cId="1572716661" sldId="259"/>
        </pc:sldMkLst>
        <pc:spChg chg="mod">
          <ac:chgData name="Tomás Freitas" userId="6ac4fc77-c290-4a64-9c49-8e0b76db9f2f" providerId="ADAL" clId="{717AEA2E-6D17-4C30-9850-FAA2F43EADD5}" dt="2020-02-24T14:45:38.112" v="86" actId="20577"/>
          <ac:spMkLst>
            <pc:docMk/>
            <pc:sldMk cId="1572716661" sldId="259"/>
            <ac:spMk id="2" creationId="{9EDEF1A3-988C-42DF-B7B7-B87780B9C287}"/>
          </ac:spMkLst>
        </pc:spChg>
        <pc:spChg chg="mod">
          <ac:chgData name="Tomás Freitas" userId="6ac4fc77-c290-4a64-9c49-8e0b76db9f2f" providerId="ADAL" clId="{717AEA2E-6D17-4C30-9850-FAA2F43EADD5}" dt="2020-02-24T14:45:33.065" v="84" actId="20577"/>
          <ac:spMkLst>
            <pc:docMk/>
            <pc:sldMk cId="1572716661" sldId="259"/>
            <ac:spMk id="3" creationId="{40E9E28E-167D-4D3C-A26B-1A2779795417}"/>
          </ac:spMkLst>
        </pc:spChg>
        <pc:picChg chg="del">
          <ac:chgData name="Tomás Freitas" userId="6ac4fc77-c290-4a64-9c49-8e0b76db9f2f" providerId="ADAL" clId="{717AEA2E-6D17-4C30-9850-FAA2F43EADD5}" dt="2020-02-23T14:45:29.494" v="55" actId="478"/>
          <ac:picMkLst>
            <pc:docMk/>
            <pc:sldMk cId="1572716661" sldId="259"/>
            <ac:picMk id="6" creationId="{A656EB82-9C1F-4AEC-809C-449D15178E9C}"/>
          </ac:picMkLst>
        </pc:picChg>
        <pc:picChg chg="del">
          <ac:chgData name="Tomás Freitas" userId="6ac4fc77-c290-4a64-9c49-8e0b76db9f2f" providerId="ADAL" clId="{717AEA2E-6D17-4C30-9850-FAA2F43EADD5}" dt="2020-02-23T14:45:28.541" v="54" actId="478"/>
          <ac:picMkLst>
            <pc:docMk/>
            <pc:sldMk cId="1572716661" sldId="259"/>
            <ac:picMk id="7" creationId="{71CF77A8-0CFA-4A08-ADD8-BEB592AA9435}"/>
          </ac:picMkLst>
        </pc:picChg>
        <pc:picChg chg="del">
          <ac:chgData name="Tomás Freitas" userId="6ac4fc77-c290-4a64-9c49-8e0b76db9f2f" providerId="ADAL" clId="{717AEA2E-6D17-4C30-9850-FAA2F43EADD5}" dt="2020-02-23T14:45:27.682" v="53" actId="478"/>
          <ac:picMkLst>
            <pc:docMk/>
            <pc:sldMk cId="1572716661" sldId="259"/>
            <ac:picMk id="8" creationId="{27FFF166-2AE4-4AA6-99E0-BCF17809985C}"/>
          </ac:picMkLst>
        </pc:picChg>
        <pc:picChg chg="add">
          <ac:chgData name="Tomás Freitas" userId="6ac4fc77-c290-4a64-9c49-8e0b76db9f2f" providerId="ADAL" clId="{717AEA2E-6D17-4C30-9850-FAA2F43EADD5}" dt="2020-02-23T14:45:30.056" v="56"/>
          <ac:picMkLst>
            <pc:docMk/>
            <pc:sldMk cId="1572716661" sldId="259"/>
            <ac:picMk id="9" creationId="{4CDE6893-73E2-41AA-BA5D-D7FE6C848960}"/>
          </ac:picMkLst>
        </pc:picChg>
        <pc:picChg chg="add mod">
          <ac:chgData name="Tomás Freitas" userId="6ac4fc77-c290-4a64-9c49-8e0b76db9f2f" providerId="ADAL" clId="{717AEA2E-6D17-4C30-9850-FAA2F43EADD5}" dt="2020-02-24T14:45:41.080" v="88" actId="1076"/>
          <ac:picMkLst>
            <pc:docMk/>
            <pc:sldMk cId="1572716661" sldId="259"/>
            <ac:picMk id="10" creationId="{C447CD7F-1A55-463F-991B-1F0EDA4330E3}"/>
          </ac:picMkLst>
        </pc:picChg>
        <pc:picChg chg="add">
          <ac:chgData name="Tomás Freitas" userId="6ac4fc77-c290-4a64-9c49-8e0b76db9f2f" providerId="ADAL" clId="{717AEA2E-6D17-4C30-9850-FAA2F43EADD5}" dt="2020-02-23T14:45:30.056" v="56"/>
          <ac:picMkLst>
            <pc:docMk/>
            <pc:sldMk cId="1572716661" sldId="259"/>
            <ac:picMk id="11" creationId="{CF42126D-94DA-439C-9D4E-D00C24F2D050}"/>
          </ac:picMkLst>
        </pc:picChg>
      </pc:sldChg>
      <pc:sldChg chg="addSp delSp">
        <pc:chgData name="Tomás Freitas" userId="6ac4fc77-c290-4a64-9c49-8e0b76db9f2f" providerId="ADAL" clId="{717AEA2E-6D17-4C30-9850-FAA2F43EADD5}" dt="2020-02-23T14:45:35.275" v="60"/>
        <pc:sldMkLst>
          <pc:docMk/>
          <pc:sldMk cId="1846303127" sldId="260"/>
        </pc:sldMkLst>
        <pc:picChg chg="del">
          <ac:chgData name="Tomás Freitas" userId="6ac4fc77-c290-4a64-9c49-8e0b76db9f2f" providerId="ADAL" clId="{717AEA2E-6D17-4C30-9850-FAA2F43EADD5}" dt="2020-02-23T14:45:34.869" v="59" actId="478"/>
          <ac:picMkLst>
            <pc:docMk/>
            <pc:sldMk cId="1846303127" sldId="260"/>
            <ac:picMk id="6" creationId="{160D1A06-3651-4514-88D3-EB5B8CA0A48F}"/>
          </ac:picMkLst>
        </pc:picChg>
        <pc:picChg chg="del">
          <ac:chgData name="Tomás Freitas" userId="6ac4fc77-c290-4a64-9c49-8e0b76db9f2f" providerId="ADAL" clId="{717AEA2E-6D17-4C30-9850-FAA2F43EADD5}" dt="2020-02-23T14:45:34.072" v="58" actId="478"/>
          <ac:picMkLst>
            <pc:docMk/>
            <pc:sldMk cId="1846303127" sldId="260"/>
            <ac:picMk id="7" creationId="{D8F25E2C-BC8F-478A-B399-9E27DC573150}"/>
          </ac:picMkLst>
        </pc:picChg>
        <pc:picChg chg="del">
          <ac:chgData name="Tomás Freitas" userId="6ac4fc77-c290-4a64-9c49-8e0b76db9f2f" providerId="ADAL" clId="{717AEA2E-6D17-4C30-9850-FAA2F43EADD5}" dt="2020-02-23T14:45:33.166" v="57" actId="478"/>
          <ac:picMkLst>
            <pc:docMk/>
            <pc:sldMk cId="1846303127" sldId="260"/>
            <ac:picMk id="8" creationId="{91ADEB30-13FA-437D-81F7-9D95A10A238B}"/>
          </ac:picMkLst>
        </pc:picChg>
        <pc:picChg chg="add">
          <ac:chgData name="Tomás Freitas" userId="6ac4fc77-c290-4a64-9c49-8e0b76db9f2f" providerId="ADAL" clId="{717AEA2E-6D17-4C30-9850-FAA2F43EADD5}" dt="2020-02-23T14:45:35.275" v="60"/>
          <ac:picMkLst>
            <pc:docMk/>
            <pc:sldMk cId="1846303127" sldId="260"/>
            <ac:picMk id="9" creationId="{D34275D0-F1F7-4343-A448-F2A815E8E74B}"/>
          </ac:picMkLst>
        </pc:picChg>
        <pc:picChg chg="add">
          <ac:chgData name="Tomás Freitas" userId="6ac4fc77-c290-4a64-9c49-8e0b76db9f2f" providerId="ADAL" clId="{717AEA2E-6D17-4C30-9850-FAA2F43EADD5}" dt="2020-02-23T14:45:35.275" v="60"/>
          <ac:picMkLst>
            <pc:docMk/>
            <pc:sldMk cId="1846303127" sldId="260"/>
            <ac:picMk id="10" creationId="{5F1B2E92-A2F0-4FCD-8D32-A05092D158A2}"/>
          </ac:picMkLst>
        </pc:picChg>
        <pc:picChg chg="add">
          <ac:chgData name="Tomás Freitas" userId="6ac4fc77-c290-4a64-9c49-8e0b76db9f2f" providerId="ADAL" clId="{717AEA2E-6D17-4C30-9850-FAA2F43EADD5}" dt="2020-02-23T14:45:35.275" v="60"/>
          <ac:picMkLst>
            <pc:docMk/>
            <pc:sldMk cId="1846303127" sldId="260"/>
            <ac:picMk id="11" creationId="{09112278-D184-4806-895B-4F10F4F39C88}"/>
          </ac:picMkLst>
        </pc:picChg>
      </pc:sldChg>
      <pc:sldChg chg="addSp delSp modSp">
        <pc:chgData name="Tomás Freitas" userId="6ac4fc77-c290-4a64-9c49-8e0b76db9f2f" providerId="ADAL" clId="{717AEA2E-6D17-4C30-9850-FAA2F43EADD5}" dt="2020-02-25T13:07:14.461" v="686" actId="5793"/>
        <pc:sldMkLst>
          <pc:docMk/>
          <pc:sldMk cId="3552236916" sldId="261"/>
        </pc:sldMkLst>
        <pc:spChg chg="mod">
          <ac:chgData name="Tomás Freitas" userId="6ac4fc77-c290-4a64-9c49-8e0b76db9f2f" providerId="ADAL" clId="{717AEA2E-6D17-4C30-9850-FAA2F43EADD5}" dt="2020-02-25T13:07:14.461" v="686" actId="5793"/>
          <ac:spMkLst>
            <pc:docMk/>
            <pc:sldMk cId="3552236916" sldId="261"/>
            <ac:spMk id="3" creationId="{85EFE211-F937-4355-B8EE-A47FA127A559}"/>
          </ac:spMkLst>
        </pc:spChg>
        <pc:picChg chg="mod">
          <ac:chgData name="Tomás Freitas" userId="6ac4fc77-c290-4a64-9c49-8e0b76db9f2f" providerId="ADAL" clId="{717AEA2E-6D17-4C30-9850-FAA2F43EADD5}" dt="2020-02-23T14:45:48.932" v="66" actId="1076"/>
          <ac:picMkLst>
            <pc:docMk/>
            <pc:sldMk cId="3552236916" sldId="261"/>
            <ac:picMk id="4" creationId="{3894D8DB-6BAC-46AF-A768-A8D4D802165C}"/>
          </ac:picMkLst>
        </pc:picChg>
        <pc:picChg chg="del">
          <ac:chgData name="Tomás Freitas" userId="6ac4fc77-c290-4a64-9c49-8e0b76db9f2f" providerId="ADAL" clId="{717AEA2E-6D17-4C30-9850-FAA2F43EADD5}" dt="2020-02-23T14:45:39.306" v="63" actId="478"/>
          <ac:picMkLst>
            <pc:docMk/>
            <pc:sldMk cId="3552236916" sldId="261"/>
            <ac:picMk id="6" creationId="{3A358B28-0C77-4DDF-B2D4-9B8FD078D8A0}"/>
          </ac:picMkLst>
        </pc:picChg>
        <pc:picChg chg="del">
          <ac:chgData name="Tomás Freitas" userId="6ac4fc77-c290-4a64-9c49-8e0b76db9f2f" providerId="ADAL" clId="{717AEA2E-6D17-4C30-9850-FAA2F43EADD5}" dt="2020-02-23T14:45:38.619" v="62" actId="478"/>
          <ac:picMkLst>
            <pc:docMk/>
            <pc:sldMk cId="3552236916" sldId="261"/>
            <ac:picMk id="7" creationId="{CE455FFB-BD70-4F2D-A87E-FA5548B1A4E9}"/>
          </ac:picMkLst>
        </pc:picChg>
        <pc:picChg chg="del">
          <ac:chgData name="Tomás Freitas" userId="6ac4fc77-c290-4a64-9c49-8e0b76db9f2f" providerId="ADAL" clId="{717AEA2E-6D17-4C30-9850-FAA2F43EADD5}" dt="2020-02-23T14:45:37.791" v="61" actId="478"/>
          <ac:picMkLst>
            <pc:docMk/>
            <pc:sldMk cId="3552236916" sldId="261"/>
            <ac:picMk id="8" creationId="{DE66575D-0C31-41CA-9EE2-C9A4C2EED7FB}"/>
          </ac:picMkLst>
        </pc:picChg>
        <pc:picChg chg="add">
          <ac:chgData name="Tomás Freitas" userId="6ac4fc77-c290-4a64-9c49-8e0b76db9f2f" providerId="ADAL" clId="{717AEA2E-6D17-4C30-9850-FAA2F43EADD5}" dt="2020-02-23T14:45:39.838" v="64"/>
          <ac:picMkLst>
            <pc:docMk/>
            <pc:sldMk cId="3552236916" sldId="261"/>
            <ac:picMk id="10" creationId="{5B5EC993-D446-4542-9DDE-C7803C3EF721}"/>
          </ac:picMkLst>
        </pc:picChg>
        <pc:picChg chg="add">
          <ac:chgData name="Tomás Freitas" userId="6ac4fc77-c290-4a64-9c49-8e0b76db9f2f" providerId="ADAL" clId="{717AEA2E-6D17-4C30-9850-FAA2F43EADD5}" dt="2020-02-23T14:45:39.838" v="64"/>
          <ac:picMkLst>
            <pc:docMk/>
            <pc:sldMk cId="3552236916" sldId="261"/>
            <ac:picMk id="11" creationId="{066751DE-12EF-453B-846B-5FC62B486054}"/>
          </ac:picMkLst>
        </pc:picChg>
        <pc:picChg chg="add">
          <ac:chgData name="Tomás Freitas" userId="6ac4fc77-c290-4a64-9c49-8e0b76db9f2f" providerId="ADAL" clId="{717AEA2E-6D17-4C30-9850-FAA2F43EADD5}" dt="2020-02-23T14:45:39.838" v="64"/>
          <ac:picMkLst>
            <pc:docMk/>
            <pc:sldMk cId="3552236916" sldId="261"/>
            <ac:picMk id="12" creationId="{3C7D34F5-5914-4D51-A55D-329C014203FF}"/>
          </ac:picMkLst>
        </pc:picChg>
      </pc:sldChg>
      <pc:sldChg chg="addSp delSp modSp">
        <pc:chgData name="Tomás Freitas" userId="6ac4fc77-c290-4a64-9c49-8e0b76db9f2f" providerId="ADAL" clId="{717AEA2E-6D17-4C30-9850-FAA2F43EADD5}" dt="2020-02-24T15:29:49.393" v="542" actId="16037"/>
        <pc:sldMkLst>
          <pc:docMk/>
          <pc:sldMk cId="1376184158" sldId="262"/>
        </pc:sldMkLst>
        <pc:spChg chg="mod">
          <ac:chgData name="Tomás Freitas" userId="6ac4fc77-c290-4a64-9c49-8e0b76db9f2f" providerId="ADAL" clId="{717AEA2E-6D17-4C30-9850-FAA2F43EADD5}" dt="2020-02-24T15:10:27.578" v="536" actId="20577"/>
          <ac:spMkLst>
            <pc:docMk/>
            <pc:sldMk cId="1376184158" sldId="262"/>
            <ac:spMk id="3" creationId="{DFC9D30D-AB61-4B93-A4C8-DDBA2A81378C}"/>
          </ac:spMkLst>
        </pc:spChg>
        <pc:picChg chg="del">
          <ac:chgData name="Tomás Freitas" userId="6ac4fc77-c290-4a64-9c49-8e0b76db9f2f" providerId="ADAL" clId="{717AEA2E-6D17-4C30-9850-FAA2F43EADD5}" dt="2020-02-23T14:45:53.244" v="69" actId="478"/>
          <ac:picMkLst>
            <pc:docMk/>
            <pc:sldMk cId="1376184158" sldId="262"/>
            <ac:picMk id="6" creationId="{05F0F42A-9470-46F5-B9AC-1370FE08ED50}"/>
          </ac:picMkLst>
        </pc:picChg>
        <pc:picChg chg="del">
          <ac:chgData name="Tomás Freitas" userId="6ac4fc77-c290-4a64-9c49-8e0b76db9f2f" providerId="ADAL" clId="{717AEA2E-6D17-4C30-9850-FAA2F43EADD5}" dt="2020-02-23T14:45:52.634" v="68" actId="478"/>
          <ac:picMkLst>
            <pc:docMk/>
            <pc:sldMk cId="1376184158" sldId="262"/>
            <ac:picMk id="7" creationId="{9DA76F62-31EF-4BB9-8DBD-1A92DBF75630}"/>
          </ac:picMkLst>
        </pc:picChg>
        <pc:picChg chg="del">
          <ac:chgData name="Tomás Freitas" userId="6ac4fc77-c290-4a64-9c49-8e0b76db9f2f" providerId="ADAL" clId="{717AEA2E-6D17-4C30-9850-FAA2F43EADD5}" dt="2020-02-23T14:45:51.650" v="67" actId="478"/>
          <ac:picMkLst>
            <pc:docMk/>
            <pc:sldMk cId="1376184158" sldId="262"/>
            <ac:picMk id="8" creationId="{A21DEB9E-07A6-4D63-91D2-A5CE01DCBA44}"/>
          </ac:picMkLst>
        </pc:picChg>
        <pc:picChg chg="add">
          <ac:chgData name="Tomás Freitas" userId="6ac4fc77-c290-4a64-9c49-8e0b76db9f2f" providerId="ADAL" clId="{717AEA2E-6D17-4C30-9850-FAA2F43EADD5}" dt="2020-02-23T14:45:53.931" v="70"/>
          <ac:picMkLst>
            <pc:docMk/>
            <pc:sldMk cId="1376184158" sldId="262"/>
            <ac:picMk id="9" creationId="{997914AC-69CF-4A0A-BD14-91C2C82D4F74}"/>
          </ac:picMkLst>
        </pc:picChg>
        <pc:picChg chg="add mod">
          <ac:chgData name="Tomás Freitas" userId="6ac4fc77-c290-4a64-9c49-8e0b76db9f2f" providerId="ADAL" clId="{717AEA2E-6D17-4C30-9850-FAA2F43EADD5}" dt="2020-02-24T15:29:49.393" v="542" actId="16037"/>
          <ac:picMkLst>
            <pc:docMk/>
            <pc:sldMk cId="1376184158" sldId="262"/>
            <ac:picMk id="10" creationId="{96965712-4BDE-46A3-BA07-66C1E822710E}"/>
          </ac:picMkLst>
        </pc:picChg>
        <pc:picChg chg="add">
          <ac:chgData name="Tomás Freitas" userId="6ac4fc77-c290-4a64-9c49-8e0b76db9f2f" providerId="ADAL" clId="{717AEA2E-6D17-4C30-9850-FAA2F43EADD5}" dt="2020-02-23T14:45:53.931" v="70"/>
          <ac:picMkLst>
            <pc:docMk/>
            <pc:sldMk cId="1376184158" sldId="262"/>
            <ac:picMk id="11" creationId="{E62FCB1B-6CF8-46C1-B2B7-7D8B25EAD1FE}"/>
          </ac:picMkLst>
        </pc:picChg>
      </pc:sldChg>
      <pc:sldChg chg="addSp modSp add">
        <pc:chgData name="Tomás Freitas" userId="6ac4fc77-c290-4a64-9c49-8e0b76db9f2f" providerId="ADAL" clId="{717AEA2E-6D17-4C30-9850-FAA2F43EADD5}" dt="2020-02-24T15:43:33.219" v="567" actId="20577"/>
        <pc:sldMkLst>
          <pc:docMk/>
          <pc:sldMk cId="3030827567" sldId="263"/>
        </pc:sldMkLst>
        <pc:spChg chg="mod">
          <ac:chgData name="Tomás Freitas" userId="6ac4fc77-c290-4a64-9c49-8e0b76db9f2f" providerId="ADAL" clId="{717AEA2E-6D17-4C30-9850-FAA2F43EADD5}" dt="2020-02-24T15:43:33.219" v="567" actId="20577"/>
          <ac:spMkLst>
            <pc:docMk/>
            <pc:sldMk cId="3030827567" sldId="263"/>
            <ac:spMk id="2" creationId="{8A8990C0-C895-41DF-BBEE-4C64404524E5}"/>
          </ac:spMkLst>
        </pc:spChg>
        <pc:picChg chg="add">
          <ac:chgData name="Tomás Freitas" userId="6ac4fc77-c290-4a64-9c49-8e0b76db9f2f" providerId="ADAL" clId="{717AEA2E-6D17-4C30-9850-FAA2F43EADD5}" dt="2020-02-24T15:43:26.648" v="544"/>
          <ac:picMkLst>
            <pc:docMk/>
            <pc:sldMk cId="3030827567" sldId="263"/>
            <ac:picMk id="4" creationId="{8FB390D0-5F17-4FF5-8332-934764894FA6}"/>
          </ac:picMkLst>
        </pc:picChg>
        <pc:picChg chg="add">
          <ac:chgData name="Tomás Freitas" userId="6ac4fc77-c290-4a64-9c49-8e0b76db9f2f" providerId="ADAL" clId="{717AEA2E-6D17-4C30-9850-FAA2F43EADD5}" dt="2020-02-24T15:43:26.648" v="544"/>
          <ac:picMkLst>
            <pc:docMk/>
            <pc:sldMk cId="3030827567" sldId="263"/>
            <ac:picMk id="5" creationId="{B2207382-ACB9-4303-98CD-D1A582A75A76}"/>
          </ac:picMkLst>
        </pc:picChg>
        <pc:picChg chg="add">
          <ac:chgData name="Tomás Freitas" userId="6ac4fc77-c290-4a64-9c49-8e0b76db9f2f" providerId="ADAL" clId="{717AEA2E-6D17-4C30-9850-FAA2F43EADD5}" dt="2020-02-24T15:43:26.648" v="544"/>
          <ac:picMkLst>
            <pc:docMk/>
            <pc:sldMk cId="3030827567" sldId="263"/>
            <ac:picMk id="6" creationId="{90DFF38C-A083-4C9F-87CC-FCF3029357F8}"/>
          </ac:picMkLst>
        </pc:picChg>
      </pc:sldChg>
    </pc:docChg>
  </pc:docChgLst>
  <pc:docChgLst>
    <pc:chgData name="Gustavo Inácio" userId="S::gustavoinacio@ua.pt::c3d455c6-011a-4c24-a211-79d48c7daf04" providerId="AD" clId="Web-{80F0456D-4B67-3523-0E40-CD5799629BF3}"/>
    <pc:docChg chg="addSld modSld">
      <pc:chgData name="Gustavo Inácio" userId="S::gustavoinacio@ua.pt::c3d455c6-011a-4c24-a211-79d48c7daf04" providerId="AD" clId="Web-{80F0456D-4B67-3523-0E40-CD5799629BF3}" dt="2020-02-21T12:02:22.928" v="406" actId="1076"/>
      <pc:docMkLst>
        <pc:docMk/>
      </pc:docMkLst>
      <pc:sldChg chg="addSp modSp">
        <pc:chgData name="Gustavo Inácio" userId="S::gustavoinacio@ua.pt::c3d455c6-011a-4c24-a211-79d48c7daf04" providerId="AD" clId="Web-{80F0456D-4B67-3523-0E40-CD5799629BF3}" dt="2020-02-21T12:02:22.928" v="406" actId="1076"/>
        <pc:sldMkLst>
          <pc:docMk/>
          <pc:sldMk cId="387547423" sldId="256"/>
        </pc:sldMkLst>
        <pc:spChg chg="mod">
          <ac:chgData name="Gustavo Inácio" userId="S::gustavoinacio@ua.pt::c3d455c6-011a-4c24-a211-79d48c7daf04" providerId="AD" clId="Web-{80F0456D-4B67-3523-0E40-CD5799629BF3}" dt="2020-02-21T11:45:18.222" v="61" actId="1076"/>
          <ac:spMkLst>
            <pc:docMk/>
            <pc:sldMk cId="387547423" sldId="256"/>
            <ac:spMk id="2" creationId="{1E7B78F8-31E8-4AF8-9203-13DAA3DC5BDB}"/>
          </ac:spMkLst>
        </pc:spChg>
        <pc:spChg chg="mod">
          <ac:chgData name="Gustavo Inácio" userId="S::gustavoinacio@ua.pt::c3d455c6-011a-4c24-a211-79d48c7daf04" providerId="AD" clId="Web-{80F0456D-4B67-3523-0E40-CD5799629BF3}" dt="2020-02-21T11:49:50.250" v="119" actId="1076"/>
          <ac:spMkLst>
            <pc:docMk/>
            <pc:sldMk cId="387547423" sldId="256"/>
            <ac:spMk id="3" creationId="{31237668-0F4D-4147-B60E-6F0D283EC844}"/>
          </ac:spMkLst>
        </pc:spChg>
        <pc:spChg chg="add mod">
          <ac:chgData name="Gustavo Inácio" userId="S::gustavoinacio@ua.pt::c3d455c6-011a-4c24-a211-79d48c7daf04" providerId="AD" clId="Web-{80F0456D-4B67-3523-0E40-CD5799629BF3}" dt="2020-02-21T12:02:22.928" v="406" actId="1076"/>
          <ac:spMkLst>
            <pc:docMk/>
            <pc:sldMk cId="387547423" sldId="256"/>
            <ac:spMk id="4" creationId="{82318BEC-993A-46E8-ADE6-D10EFCC8F5DD}"/>
          </ac:spMkLst>
        </pc:spChg>
        <pc:picChg chg="add mod">
          <ac:chgData name="Gustavo Inácio" userId="S::gustavoinacio@ua.pt::c3d455c6-011a-4c24-a211-79d48c7daf04" providerId="AD" clId="Web-{80F0456D-4B67-3523-0E40-CD5799629BF3}" dt="2020-02-21T11:44:57.066" v="59" actId="1076"/>
          <ac:picMkLst>
            <pc:docMk/>
            <pc:sldMk cId="387547423" sldId="256"/>
            <ac:picMk id="5" creationId="{92BECDE0-6D46-41AC-878A-B679D0D8BCED}"/>
          </ac:picMkLst>
        </pc:picChg>
        <pc:picChg chg="mod">
          <ac:chgData name="Gustavo Inácio" userId="S::gustavoinacio@ua.pt::c3d455c6-011a-4c24-a211-79d48c7daf04" providerId="AD" clId="Web-{80F0456D-4B67-3523-0E40-CD5799629BF3}" dt="2020-02-21T11:44:53.956" v="58" actId="1076"/>
          <ac:picMkLst>
            <pc:docMk/>
            <pc:sldMk cId="387547423" sldId="256"/>
            <ac:picMk id="6" creationId="{0F5750D5-C507-49FC-B7A9-6EE1265DB49D}"/>
          </ac:picMkLst>
        </pc:picChg>
      </pc:sldChg>
      <pc:sldChg chg="modSp">
        <pc:chgData name="Gustavo Inácio" userId="S::gustavoinacio@ua.pt::c3d455c6-011a-4c24-a211-79d48c7daf04" providerId="AD" clId="Web-{80F0456D-4B67-3523-0E40-CD5799629BF3}" dt="2020-02-21T11:59:56.602" v="187" actId="20577"/>
        <pc:sldMkLst>
          <pc:docMk/>
          <pc:sldMk cId="1572716661" sldId="259"/>
        </pc:sldMkLst>
        <pc:spChg chg="mod">
          <ac:chgData name="Gustavo Inácio" userId="S::gustavoinacio@ua.pt::c3d455c6-011a-4c24-a211-79d48c7daf04" providerId="AD" clId="Web-{80F0456D-4B67-3523-0E40-CD5799629BF3}" dt="2020-02-21T11:59:56.602" v="187" actId="20577"/>
          <ac:spMkLst>
            <pc:docMk/>
            <pc:sldMk cId="1572716661" sldId="259"/>
            <ac:spMk id="3" creationId="{40E9E28E-167D-4D3C-A26B-1A2779795417}"/>
          </ac:spMkLst>
        </pc:spChg>
      </pc:sldChg>
      <pc:sldChg chg="modSp">
        <pc:chgData name="Gustavo Inácio" userId="S::gustavoinacio@ua.pt::c3d455c6-011a-4c24-a211-79d48c7daf04" providerId="AD" clId="Web-{80F0456D-4B67-3523-0E40-CD5799629BF3}" dt="2020-02-21T12:02:02.491" v="404" actId="20577"/>
        <pc:sldMkLst>
          <pc:docMk/>
          <pc:sldMk cId="1846303127" sldId="260"/>
        </pc:sldMkLst>
        <pc:spChg chg="mod">
          <ac:chgData name="Gustavo Inácio" userId="S::gustavoinacio@ua.pt::c3d455c6-011a-4c24-a211-79d48c7daf04" providerId="AD" clId="Web-{80F0456D-4B67-3523-0E40-CD5799629BF3}" dt="2020-02-21T12:02:02.491" v="404" actId="20577"/>
          <ac:spMkLst>
            <pc:docMk/>
            <pc:sldMk cId="1846303127" sldId="260"/>
            <ac:spMk id="3" creationId="{9D3FB15E-D570-4947-BAEA-03E5606E7D42}"/>
          </ac:spMkLst>
        </pc:spChg>
      </pc:sldChg>
      <pc:sldChg chg="modSp new">
        <pc:chgData name="Gustavo Inácio" userId="S::gustavoinacio@ua.pt::c3d455c6-011a-4c24-a211-79d48c7daf04" providerId="AD" clId="Web-{80F0456D-4B67-3523-0E40-CD5799629BF3}" dt="2020-02-21T11:43:31.973" v="47" actId="20577"/>
        <pc:sldMkLst>
          <pc:docMk/>
          <pc:sldMk cId="1376184158" sldId="262"/>
        </pc:sldMkLst>
        <pc:spChg chg="mod">
          <ac:chgData name="Gustavo Inácio" userId="S::gustavoinacio@ua.pt::c3d455c6-011a-4c24-a211-79d48c7daf04" providerId="AD" clId="Web-{80F0456D-4B67-3523-0E40-CD5799629BF3}" dt="2020-02-21T11:43:31.973" v="47" actId="20577"/>
          <ac:spMkLst>
            <pc:docMk/>
            <pc:sldMk cId="1376184158" sldId="262"/>
            <ac:spMk id="2" creationId="{CFE24A80-35DE-447C-A530-60E11F08B961}"/>
          </ac:spMkLst>
        </pc:spChg>
      </pc:sldChg>
    </pc:docChg>
  </pc:docChgLst>
  <pc:docChgLst>
    <pc:chgData name="Ricardo Azevedo" userId="S::azevedoricardo98@ua.pt::4d7c5327-5d9d-4645-bb7b-08d1318bf9e2" providerId="AD" clId="Web-{55E2EC13-1B68-3C0F-508D-11A57D2F1E50}"/>
    <pc:docChg chg="modSld addMainMaster delMainMaster">
      <pc:chgData name="Ricardo Azevedo" userId="S::azevedoricardo98@ua.pt::4d7c5327-5d9d-4645-bb7b-08d1318bf9e2" providerId="AD" clId="Web-{55E2EC13-1B68-3C0F-508D-11A57D2F1E50}" dt="2020-02-24T15:34:19.055" v="21" actId="1076"/>
      <pc:docMkLst>
        <pc:docMk/>
      </pc:docMkLst>
      <pc:sldChg chg="modSp mod modClrScheme chgLayout">
        <pc:chgData name="Ricardo Azevedo" userId="S::azevedoricardo98@ua.pt::4d7c5327-5d9d-4645-bb7b-08d1318bf9e2" providerId="AD" clId="Web-{55E2EC13-1B68-3C0F-508D-11A57D2F1E50}" dt="2020-02-24T15:34:19.055" v="21" actId="1076"/>
        <pc:sldMkLst>
          <pc:docMk/>
          <pc:sldMk cId="387547423" sldId="256"/>
        </pc:sldMkLst>
        <pc:spChg chg="mod ord">
          <ac:chgData name="Ricardo Azevedo" userId="S::azevedoricardo98@ua.pt::4d7c5327-5d9d-4645-bb7b-08d1318bf9e2" providerId="AD" clId="Web-{55E2EC13-1B68-3C0F-508D-11A57D2F1E50}" dt="2020-02-24T15:30:40.851" v="4"/>
          <ac:spMkLst>
            <pc:docMk/>
            <pc:sldMk cId="387547423" sldId="256"/>
            <ac:spMk id="2" creationId="{1E7B78F8-31E8-4AF8-9203-13DAA3DC5BDB}"/>
          </ac:spMkLst>
        </pc:spChg>
        <pc:spChg chg="mod ord">
          <ac:chgData name="Ricardo Azevedo" userId="S::azevedoricardo98@ua.pt::4d7c5327-5d9d-4645-bb7b-08d1318bf9e2" providerId="AD" clId="Web-{55E2EC13-1B68-3C0F-508D-11A57D2F1E50}" dt="2020-02-24T15:30:40.851" v="4"/>
          <ac:spMkLst>
            <pc:docMk/>
            <pc:sldMk cId="387547423" sldId="256"/>
            <ac:spMk id="3" creationId="{31237668-0F4D-4147-B60E-6F0D283EC844}"/>
          </ac:spMkLst>
        </pc:spChg>
        <pc:spChg chg="mod">
          <ac:chgData name="Ricardo Azevedo" userId="S::azevedoricardo98@ua.pt::4d7c5327-5d9d-4645-bb7b-08d1318bf9e2" providerId="AD" clId="Web-{55E2EC13-1B68-3C0F-508D-11A57D2F1E50}" dt="2020-02-24T15:34:19.055" v="21" actId="1076"/>
          <ac:spMkLst>
            <pc:docMk/>
            <pc:sldMk cId="387547423" sldId="256"/>
            <ac:spMk id="4" creationId="{82318BEC-993A-46E8-ADE6-D10EFCC8F5DD}"/>
          </ac:spMkLst>
        </pc:spChg>
        <pc:spChg chg="mod ord">
          <ac:chgData name="Ricardo Azevedo" userId="S::azevedoricardo98@ua.pt::4d7c5327-5d9d-4645-bb7b-08d1318bf9e2" providerId="AD" clId="Web-{55E2EC13-1B68-3C0F-508D-11A57D2F1E50}" dt="2020-02-24T15:30:40.851" v="4"/>
          <ac:spMkLst>
            <pc:docMk/>
            <pc:sldMk cId="387547423" sldId="256"/>
            <ac:spMk id="8" creationId="{C06CC891-92E7-4194-B899-34137005FA29}"/>
          </ac:spMkLst>
        </pc:spChg>
        <pc:picChg chg="mod">
          <ac:chgData name="Ricardo Azevedo" userId="S::azevedoricardo98@ua.pt::4d7c5327-5d9d-4645-bb7b-08d1318bf9e2" providerId="AD" clId="Web-{55E2EC13-1B68-3C0F-508D-11A57D2F1E50}" dt="2020-02-24T15:28:06.507" v="1"/>
          <ac:picMkLst>
            <pc:docMk/>
            <pc:sldMk cId="387547423" sldId="256"/>
            <ac:picMk id="21" creationId="{0AFDA111-95E4-4956-9FDA-23CC9CC70122}"/>
          </ac:picMkLst>
        </pc:picChg>
      </pc:sldChg>
      <pc:sldChg chg="modSp mod modClrScheme chgLayout">
        <pc:chgData name="Ricardo Azevedo" userId="S::azevedoricardo98@ua.pt::4d7c5327-5d9d-4645-bb7b-08d1318bf9e2" providerId="AD" clId="Web-{55E2EC13-1B68-3C0F-508D-11A57D2F1E50}" dt="2020-02-24T15:30:40.851" v="4"/>
        <pc:sldMkLst>
          <pc:docMk/>
          <pc:sldMk cId="3032499585" sldId="257"/>
        </pc:sldMkLst>
        <pc:spChg chg="mod ord">
          <ac:chgData name="Ricardo Azevedo" userId="S::azevedoricardo98@ua.pt::4d7c5327-5d9d-4645-bb7b-08d1318bf9e2" providerId="AD" clId="Web-{55E2EC13-1B68-3C0F-508D-11A57D2F1E50}" dt="2020-02-24T15:30:40.851" v="4"/>
          <ac:spMkLst>
            <pc:docMk/>
            <pc:sldMk cId="3032499585" sldId="257"/>
            <ac:spMk id="2" creationId="{AD261C01-FB7F-4B67-9B45-0BB4891AF7CD}"/>
          </ac:spMkLst>
        </pc:spChg>
        <pc:spChg chg="mod ord">
          <ac:chgData name="Ricardo Azevedo" userId="S::azevedoricardo98@ua.pt::4d7c5327-5d9d-4645-bb7b-08d1318bf9e2" providerId="AD" clId="Web-{55E2EC13-1B68-3C0F-508D-11A57D2F1E50}" dt="2020-02-24T15:30:40.851" v="4"/>
          <ac:spMkLst>
            <pc:docMk/>
            <pc:sldMk cId="3032499585" sldId="257"/>
            <ac:spMk id="3" creationId="{BD53D0B5-08E0-488F-97EB-C1376686AF7E}"/>
          </ac:spMkLst>
        </pc:spChg>
        <pc:spChg chg="mod ord">
          <ac:chgData name="Ricardo Azevedo" userId="S::azevedoricardo98@ua.pt::4d7c5327-5d9d-4645-bb7b-08d1318bf9e2" providerId="AD" clId="Web-{55E2EC13-1B68-3C0F-508D-11A57D2F1E50}" dt="2020-02-24T15:30:40.851" v="4"/>
          <ac:spMkLst>
            <pc:docMk/>
            <pc:sldMk cId="3032499585" sldId="257"/>
            <ac:spMk id="5" creationId="{807908DB-CE98-424A-AFBD-8CC312498A7A}"/>
          </ac:spMkLst>
        </pc:spChg>
      </pc:sldChg>
      <pc:sldChg chg="modSp mod modClrScheme chgLayout">
        <pc:chgData name="Ricardo Azevedo" userId="S::azevedoricardo98@ua.pt::4d7c5327-5d9d-4645-bb7b-08d1318bf9e2" providerId="AD" clId="Web-{55E2EC13-1B68-3C0F-508D-11A57D2F1E50}" dt="2020-02-24T15:30:40.851" v="4"/>
        <pc:sldMkLst>
          <pc:docMk/>
          <pc:sldMk cId="1254417102" sldId="258"/>
        </pc:sldMkLst>
        <pc:spChg chg="mod ord">
          <ac:chgData name="Ricardo Azevedo" userId="S::azevedoricardo98@ua.pt::4d7c5327-5d9d-4645-bb7b-08d1318bf9e2" providerId="AD" clId="Web-{55E2EC13-1B68-3C0F-508D-11A57D2F1E50}" dt="2020-02-24T15:30:40.851" v="4"/>
          <ac:spMkLst>
            <pc:docMk/>
            <pc:sldMk cId="1254417102" sldId="258"/>
            <ac:spMk id="2" creationId="{47F06C55-974F-4D24-BE37-31FF19E769A9}"/>
          </ac:spMkLst>
        </pc:spChg>
        <pc:spChg chg="mod ord">
          <ac:chgData name="Ricardo Azevedo" userId="S::azevedoricardo98@ua.pt::4d7c5327-5d9d-4645-bb7b-08d1318bf9e2" providerId="AD" clId="Web-{55E2EC13-1B68-3C0F-508D-11A57D2F1E50}" dt="2020-02-24T15:30:40.851" v="4"/>
          <ac:spMkLst>
            <pc:docMk/>
            <pc:sldMk cId="1254417102" sldId="258"/>
            <ac:spMk id="3" creationId="{41A7AA4A-FF18-4C6C-9FF9-6B55BA8C9E5D}"/>
          </ac:spMkLst>
        </pc:spChg>
        <pc:spChg chg="mod ord">
          <ac:chgData name="Ricardo Azevedo" userId="S::azevedoricardo98@ua.pt::4d7c5327-5d9d-4645-bb7b-08d1318bf9e2" providerId="AD" clId="Web-{55E2EC13-1B68-3C0F-508D-11A57D2F1E50}" dt="2020-02-24T15:30:40.851" v="4"/>
          <ac:spMkLst>
            <pc:docMk/>
            <pc:sldMk cId="1254417102" sldId="258"/>
            <ac:spMk id="4" creationId="{BAAC1687-CDD1-4BF0-B98D-6EF904E42C32}"/>
          </ac:spMkLst>
        </pc:spChg>
        <pc:spChg chg="mod ord">
          <ac:chgData name="Ricardo Azevedo" userId="S::azevedoricardo98@ua.pt::4d7c5327-5d9d-4645-bb7b-08d1318bf9e2" providerId="AD" clId="Web-{55E2EC13-1B68-3C0F-508D-11A57D2F1E50}" dt="2020-02-24T15:30:40.851" v="4"/>
          <ac:spMkLst>
            <pc:docMk/>
            <pc:sldMk cId="1254417102" sldId="258"/>
            <ac:spMk id="5" creationId="{26DE5877-4D3F-4F40-9F4C-BC82462869C8}"/>
          </ac:spMkLst>
        </pc:spChg>
      </pc:sldChg>
      <pc:sldChg chg="modSp mod modClrScheme chgLayout">
        <pc:chgData name="Ricardo Azevedo" userId="S::azevedoricardo98@ua.pt::4d7c5327-5d9d-4645-bb7b-08d1318bf9e2" providerId="AD" clId="Web-{55E2EC13-1B68-3C0F-508D-11A57D2F1E50}" dt="2020-02-24T15:32:44.617" v="8" actId="1076"/>
        <pc:sldMkLst>
          <pc:docMk/>
          <pc:sldMk cId="1572716661" sldId="259"/>
        </pc:sldMkLst>
        <pc:spChg chg="mod ord">
          <ac:chgData name="Ricardo Azevedo" userId="S::azevedoricardo98@ua.pt::4d7c5327-5d9d-4645-bb7b-08d1318bf9e2" providerId="AD" clId="Web-{55E2EC13-1B68-3C0F-508D-11A57D2F1E50}" dt="2020-02-24T15:30:40.851" v="4"/>
          <ac:spMkLst>
            <pc:docMk/>
            <pc:sldMk cId="1572716661" sldId="259"/>
            <ac:spMk id="2" creationId="{9EDEF1A3-988C-42DF-B7B7-B87780B9C287}"/>
          </ac:spMkLst>
        </pc:spChg>
        <pc:spChg chg="mod ord">
          <ac:chgData name="Ricardo Azevedo" userId="S::azevedoricardo98@ua.pt::4d7c5327-5d9d-4645-bb7b-08d1318bf9e2" providerId="AD" clId="Web-{55E2EC13-1B68-3C0F-508D-11A57D2F1E50}" dt="2020-02-24T15:30:40.851" v="4"/>
          <ac:spMkLst>
            <pc:docMk/>
            <pc:sldMk cId="1572716661" sldId="259"/>
            <ac:spMk id="3" creationId="{40E9E28E-167D-4D3C-A26B-1A2779795417}"/>
          </ac:spMkLst>
        </pc:spChg>
        <pc:spChg chg="mod ord">
          <ac:chgData name="Ricardo Azevedo" userId="S::azevedoricardo98@ua.pt::4d7c5327-5d9d-4645-bb7b-08d1318bf9e2" providerId="AD" clId="Web-{55E2EC13-1B68-3C0F-508D-11A57D2F1E50}" dt="2020-02-24T15:30:40.851" v="4"/>
          <ac:spMkLst>
            <pc:docMk/>
            <pc:sldMk cId="1572716661" sldId="259"/>
            <ac:spMk id="4" creationId="{69B9A458-4747-4D66-A563-984432589285}"/>
          </ac:spMkLst>
        </pc:spChg>
        <pc:spChg chg="mod ord">
          <ac:chgData name="Ricardo Azevedo" userId="S::azevedoricardo98@ua.pt::4d7c5327-5d9d-4645-bb7b-08d1318bf9e2" providerId="AD" clId="Web-{55E2EC13-1B68-3C0F-508D-11A57D2F1E50}" dt="2020-02-24T15:30:40.851" v="4"/>
          <ac:spMkLst>
            <pc:docMk/>
            <pc:sldMk cId="1572716661" sldId="259"/>
            <ac:spMk id="5" creationId="{9CF888DD-A236-4A83-9309-0C0456FFB864}"/>
          </ac:spMkLst>
        </pc:spChg>
        <pc:picChg chg="mod">
          <ac:chgData name="Ricardo Azevedo" userId="S::azevedoricardo98@ua.pt::4d7c5327-5d9d-4645-bb7b-08d1318bf9e2" providerId="AD" clId="Web-{55E2EC13-1B68-3C0F-508D-11A57D2F1E50}" dt="2020-02-24T15:32:44.617" v="8" actId="1076"/>
          <ac:picMkLst>
            <pc:docMk/>
            <pc:sldMk cId="1572716661" sldId="259"/>
            <ac:picMk id="9" creationId="{4CDE6893-73E2-41AA-BA5D-D7FE6C848960}"/>
          </ac:picMkLst>
        </pc:picChg>
      </pc:sldChg>
      <pc:sldChg chg="modSp mod modClrScheme chgLayout">
        <pc:chgData name="Ricardo Azevedo" userId="S::azevedoricardo98@ua.pt::4d7c5327-5d9d-4645-bb7b-08d1318bf9e2" providerId="AD" clId="Web-{55E2EC13-1B68-3C0F-508D-11A57D2F1E50}" dt="2020-02-24T15:30:40.851" v="4"/>
        <pc:sldMkLst>
          <pc:docMk/>
          <pc:sldMk cId="1846303127" sldId="260"/>
        </pc:sldMkLst>
        <pc:spChg chg="mod ord">
          <ac:chgData name="Ricardo Azevedo" userId="S::azevedoricardo98@ua.pt::4d7c5327-5d9d-4645-bb7b-08d1318bf9e2" providerId="AD" clId="Web-{55E2EC13-1B68-3C0F-508D-11A57D2F1E50}" dt="2020-02-24T15:30:40.851" v="4"/>
          <ac:spMkLst>
            <pc:docMk/>
            <pc:sldMk cId="1846303127" sldId="260"/>
            <ac:spMk id="2" creationId="{99204262-93AE-4AF9-ACB0-DFE69B9D369E}"/>
          </ac:spMkLst>
        </pc:spChg>
        <pc:spChg chg="mod ord">
          <ac:chgData name="Ricardo Azevedo" userId="S::azevedoricardo98@ua.pt::4d7c5327-5d9d-4645-bb7b-08d1318bf9e2" providerId="AD" clId="Web-{55E2EC13-1B68-3C0F-508D-11A57D2F1E50}" dt="2020-02-24T15:30:40.851" v="4"/>
          <ac:spMkLst>
            <pc:docMk/>
            <pc:sldMk cId="1846303127" sldId="260"/>
            <ac:spMk id="3" creationId="{9D3FB15E-D570-4947-BAEA-03E5606E7D42}"/>
          </ac:spMkLst>
        </pc:spChg>
        <pc:spChg chg="mod ord">
          <ac:chgData name="Ricardo Azevedo" userId="S::azevedoricardo98@ua.pt::4d7c5327-5d9d-4645-bb7b-08d1318bf9e2" providerId="AD" clId="Web-{55E2EC13-1B68-3C0F-508D-11A57D2F1E50}" dt="2020-02-24T15:30:40.851" v="4"/>
          <ac:spMkLst>
            <pc:docMk/>
            <pc:sldMk cId="1846303127" sldId="260"/>
            <ac:spMk id="4" creationId="{25F13CFD-D47F-46AE-A898-22AEC7CF5E31}"/>
          </ac:spMkLst>
        </pc:spChg>
        <pc:spChg chg="mod ord">
          <ac:chgData name="Ricardo Azevedo" userId="S::azevedoricardo98@ua.pt::4d7c5327-5d9d-4645-bb7b-08d1318bf9e2" providerId="AD" clId="Web-{55E2EC13-1B68-3C0F-508D-11A57D2F1E50}" dt="2020-02-24T15:30:40.851" v="4"/>
          <ac:spMkLst>
            <pc:docMk/>
            <pc:sldMk cId="1846303127" sldId="260"/>
            <ac:spMk id="5" creationId="{ECB9E8D6-555C-465B-8B5B-DBE1EB0E405E}"/>
          </ac:spMkLst>
        </pc:spChg>
      </pc:sldChg>
      <pc:sldChg chg="modSp mod modClrScheme chgLayout">
        <pc:chgData name="Ricardo Azevedo" userId="S::azevedoricardo98@ua.pt::4d7c5327-5d9d-4645-bb7b-08d1318bf9e2" providerId="AD" clId="Web-{55E2EC13-1B68-3C0F-508D-11A57D2F1E50}" dt="2020-02-24T15:30:40.851" v="4"/>
        <pc:sldMkLst>
          <pc:docMk/>
          <pc:sldMk cId="3552236916" sldId="261"/>
        </pc:sldMkLst>
        <pc:spChg chg="mod ord">
          <ac:chgData name="Ricardo Azevedo" userId="S::azevedoricardo98@ua.pt::4d7c5327-5d9d-4645-bb7b-08d1318bf9e2" providerId="AD" clId="Web-{55E2EC13-1B68-3C0F-508D-11A57D2F1E50}" dt="2020-02-24T15:30:40.851" v="4"/>
          <ac:spMkLst>
            <pc:docMk/>
            <pc:sldMk cId="3552236916" sldId="261"/>
            <ac:spMk id="2" creationId="{B3C080A4-C22C-4A5F-AFF5-32E22F6002F3}"/>
          </ac:spMkLst>
        </pc:spChg>
        <pc:spChg chg="mod ord">
          <ac:chgData name="Ricardo Azevedo" userId="S::azevedoricardo98@ua.pt::4d7c5327-5d9d-4645-bb7b-08d1318bf9e2" providerId="AD" clId="Web-{55E2EC13-1B68-3C0F-508D-11A57D2F1E50}" dt="2020-02-24T15:30:40.851" v="4"/>
          <ac:spMkLst>
            <pc:docMk/>
            <pc:sldMk cId="3552236916" sldId="261"/>
            <ac:spMk id="3" creationId="{85EFE211-F937-4355-B8EE-A47FA127A559}"/>
          </ac:spMkLst>
        </pc:spChg>
        <pc:spChg chg="mod ord">
          <ac:chgData name="Ricardo Azevedo" userId="S::azevedoricardo98@ua.pt::4d7c5327-5d9d-4645-bb7b-08d1318bf9e2" providerId="AD" clId="Web-{55E2EC13-1B68-3C0F-508D-11A57D2F1E50}" dt="2020-02-24T15:30:40.851" v="4"/>
          <ac:spMkLst>
            <pc:docMk/>
            <pc:sldMk cId="3552236916" sldId="261"/>
            <ac:spMk id="5" creationId="{0C9BA510-8A9D-4EF6-8FD5-73C4D4848CFA}"/>
          </ac:spMkLst>
        </pc:spChg>
        <pc:spChg chg="mod ord">
          <ac:chgData name="Ricardo Azevedo" userId="S::azevedoricardo98@ua.pt::4d7c5327-5d9d-4645-bb7b-08d1318bf9e2" providerId="AD" clId="Web-{55E2EC13-1B68-3C0F-508D-11A57D2F1E50}" dt="2020-02-24T15:30:40.851" v="4"/>
          <ac:spMkLst>
            <pc:docMk/>
            <pc:sldMk cId="3552236916" sldId="261"/>
            <ac:spMk id="9" creationId="{C2DCC6A3-15E1-42B0-A5A2-467D0E075E2F}"/>
          </ac:spMkLst>
        </pc:spChg>
        <pc:picChg chg="mod">
          <ac:chgData name="Ricardo Azevedo" userId="S::azevedoricardo98@ua.pt::4d7c5327-5d9d-4645-bb7b-08d1318bf9e2" providerId="AD" clId="Web-{55E2EC13-1B68-3C0F-508D-11A57D2F1E50}" dt="2020-02-24T15:29:40.570" v="2" actId="1076"/>
          <ac:picMkLst>
            <pc:docMk/>
            <pc:sldMk cId="3552236916" sldId="261"/>
            <ac:picMk id="10" creationId="{5B5EC993-D446-4542-9DDE-C7803C3EF721}"/>
          </ac:picMkLst>
        </pc:picChg>
      </pc:sldChg>
      <pc:sldChg chg="modSp mod modClrScheme chgLayout">
        <pc:chgData name="Ricardo Azevedo" userId="S::azevedoricardo98@ua.pt::4d7c5327-5d9d-4645-bb7b-08d1318bf9e2" providerId="AD" clId="Web-{55E2EC13-1B68-3C0F-508D-11A57D2F1E50}" dt="2020-02-24T15:31:03.398" v="6"/>
        <pc:sldMkLst>
          <pc:docMk/>
          <pc:sldMk cId="1376184158" sldId="262"/>
        </pc:sldMkLst>
        <pc:spChg chg="mod ord">
          <ac:chgData name="Ricardo Azevedo" userId="S::azevedoricardo98@ua.pt::4d7c5327-5d9d-4645-bb7b-08d1318bf9e2" providerId="AD" clId="Web-{55E2EC13-1B68-3C0F-508D-11A57D2F1E50}" dt="2020-02-24T15:30:40.851" v="4"/>
          <ac:spMkLst>
            <pc:docMk/>
            <pc:sldMk cId="1376184158" sldId="262"/>
            <ac:spMk id="2" creationId="{CFE24A80-35DE-447C-A530-60E11F08B961}"/>
          </ac:spMkLst>
        </pc:spChg>
        <pc:spChg chg="mod ord">
          <ac:chgData name="Ricardo Azevedo" userId="S::azevedoricardo98@ua.pt::4d7c5327-5d9d-4645-bb7b-08d1318bf9e2" providerId="AD" clId="Web-{55E2EC13-1B68-3C0F-508D-11A57D2F1E50}" dt="2020-02-24T15:30:40.851" v="4"/>
          <ac:spMkLst>
            <pc:docMk/>
            <pc:sldMk cId="1376184158" sldId="262"/>
            <ac:spMk id="3" creationId="{DFC9D30D-AB61-4B93-A4C8-DDBA2A81378C}"/>
          </ac:spMkLst>
        </pc:spChg>
        <pc:spChg chg="mod ord">
          <ac:chgData name="Ricardo Azevedo" userId="S::azevedoricardo98@ua.pt::4d7c5327-5d9d-4645-bb7b-08d1318bf9e2" providerId="AD" clId="Web-{55E2EC13-1B68-3C0F-508D-11A57D2F1E50}" dt="2020-02-24T15:30:40.851" v="4"/>
          <ac:spMkLst>
            <pc:docMk/>
            <pc:sldMk cId="1376184158" sldId="262"/>
            <ac:spMk id="4" creationId="{D265E440-1D79-4970-89B8-7F0B5569A2FC}"/>
          </ac:spMkLst>
        </pc:spChg>
        <pc:spChg chg="mod ord">
          <ac:chgData name="Ricardo Azevedo" userId="S::azevedoricardo98@ua.pt::4d7c5327-5d9d-4645-bb7b-08d1318bf9e2" providerId="AD" clId="Web-{55E2EC13-1B68-3C0F-508D-11A57D2F1E50}" dt="2020-02-24T15:30:40.851" v="4"/>
          <ac:spMkLst>
            <pc:docMk/>
            <pc:sldMk cId="1376184158" sldId="262"/>
            <ac:spMk id="5" creationId="{BB750B73-43D7-4033-B335-1D91DBBC4A50}"/>
          </ac:spMkLst>
        </pc:spChg>
        <pc:picChg chg="mod">
          <ac:chgData name="Ricardo Azevedo" userId="S::azevedoricardo98@ua.pt::4d7c5327-5d9d-4645-bb7b-08d1318bf9e2" providerId="AD" clId="Web-{55E2EC13-1B68-3C0F-508D-11A57D2F1E50}" dt="2020-02-24T15:31:03.398" v="6"/>
          <ac:picMkLst>
            <pc:docMk/>
            <pc:sldMk cId="1376184158" sldId="262"/>
            <ac:picMk id="10" creationId="{96965712-4BDE-46A3-BA07-66C1E822710E}"/>
          </ac:picMkLst>
        </pc:picChg>
      </pc:sldChg>
      <pc:sldMasterChg chg="del delSldLayout">
        <pc:chgData name="Ricardo Azevedo" userId="S::azevedoricardo98@ua.pt::4d7c5327-5d9d-4645-bb7b-08d1318bf9e2" providerId="AD" clId="Web-{55E2EC13-1B68-3C0F-508D-11A57D2F1E50}" dt="2020-02-24T15:30:29.414" v="3"/>
        <pc:sldMasterMkLst>
          <pc:docMk/>
          <pc:sldMasterMk cId="3643191862" sldId="2147483792"/>
        </pc:sldMasterMkLst>
        <pc:sldLayoutChg chg="del">
          <pc:chgData name="Ricardo Azevedo" userId="S::azevedoricardo98@ua.pt::4d7c5327-5d9d-4645-bb7b-08d1318bf9e2" providerId="AD" clId="Web-{55E2EC13-1B68-3C0F-508D-11A57D2F1E50}" dt="2020-02-24T15:30:29.414" v="3"/>
          <pc:sldLayoutMkLst>
            <pc:docMk/>
            <pc:sldMasterMk cId="2873073195" sldId="2147483738"/>
            <pc:sldLayoutMk cId="3090664600" sldId="2147483757"/>
          </pc:sldLayoutMkLst>
        </pc:sldLayoutChg>
        <pc:sldLayoutChg chg="del">
          <pc:chgData name="Ricardo Azevedo" userId="S::azevedoricardo98@ua.pt::4d7c5327-5d9d-4645-bb7b-08d1318bf9e2" providerId="AD" clId="Web-{55E2EC13-1B68-3C0F-508D-11A57D2F1E50}" dt="2020-02-24T15:30:29.414" v="3"/>
          <pc:sldLayoutMkLst>
            <pc:docMk/>
            <pc:sldMasterMk cId="2873073195" sldId="2147483738"/>
            <pc:sldLayoutMk cId="3707585578" sldId="2147483758"/>
          </pc:sldLayoutMkLst>
        </pc:sldLayoutChg>
        <pc:sldLayoutChg chg="del">
          <pc:chgData name="Ricardo Azevedo" userId="S::azevedoricardo98@ua.pt::4d7c5327-5d9d-4645-bb7b-08d1318bf9e2" providerId="AD" clId="Web-{55E2EC13-1B68-3C0F-508D-11A57D2F1E50}" dt="2020-02-24T15:30:29.414" v="3"/>
          <pc:sldLayoutMkLst>
            <pc:docMk/>
            <pc:sldMasterMk cId="2873073195" sldId="2147483738"/>
            <pc:sldLayoutMk cId="2845433329" sldId="2147483759"/>
          </pc:sldLayoutMkLst>
        </pc:sldLayoutChg>
        <pc:sldLayoutChg chg="del">
          <pc:chgData name="Ricardo Azevedo" userId="S::azevedoricardo98@ua.pt::4d7c5327-5d9d-4645-bb7b-08d1318bf9e2" providerId="AD" clId="Web-{55E2EC13-1B68-3C0F-508D-11A57D2F1E50}" dt="2020-02-24T15:30:29.414" v="3"/>
          <pc:sldLayoutMkLst>
            <pc:docMk/>
            <pc:sldMasterMk cId="2873073195" sldId="2147483738"/>
            <pc:sldLayoutMk cId="2157707460" sldId="2147483760"/>
          </pc:sldLayoutMkLst>
        </pc:sldLayoutChg>
        <pc:sldLayoutChg chg="del">
          <pc:chgData name="Ricardo Azevedo" userId="S::azevedoricardo98@ua.pt::4d7c5327-5d9d-4645-bb7b-08d1318bf9e2" providerId="AD" clId="Web-{55E2EC13-1B68-3C0F-508D-11A57D2F1E50}" dt="2020-02-24T15:30:29.414" v="3"/>
          <pc:sldLayoutMkLst>
            <pc:docMk/>
            <pc:sldMasterMk cId="2873073195" sldId="2147483738"/>
            <pc:sldLayoutMk cId="2474422880" sldId="2147483761"/>
          </pc:sldLayoutMkLst>
        </pc:sldLayoutChg>
        <pc:sldLayoutChg chg="del">
          <pc:chgData name="Ricardo Azevedo" userId="S::azevedoricardo98@ua.pt::4d7c5327-5d9d-4645-bb7b-08d1318bf9e2" providerId="AD" clId="Web-{55E2EC13-1B68-3C0F-508D-11A57D2F1E50}" dt="2020-02-24T15:30:29.414" v="3"/>
          <pc:sldLayoutMkLst>
            <pc:docMk/>
            <pc:sldMasterMk cId="2873073195" sldId="2147483738"/>
            <pc:sldLayoutMk cId="2348308012" sldId="2147483762"/>
          </pc:sldLayoutMkLst>
        </pc:sldLayoutChg>
        <pc:sldLayoutChg chg="del">
          <pc:chgData name="Ricardo Azevedo" userId="S::azevedoricardo98@ua.pt::4d7c5327-5d9d-4645-bb7b-08d1318bf9e2" providerId="AD" clId="Web-{55E2EC13-1B68-3C0F-508D-11A57D2F1E50}" dt="2020-02-24T15:30:29.414" v="3"/>
          <pc:sldLayoutMkLst>
            <pc:docMk/>
            <pc:sldMasterMk cId="2873073195" sldId="2147483738"/>
            <pc:sldLayoutMk cId="875613255" sldId="2147483763"/>
          </pc:sldLayoutMkLst>
        </pc:sldLayoutChg>
        <pc:sldLayoutChg chg="del">
          <pc:chgData name="Ricardo Azevedo" userId="S::azevedoricardo98@ua.pt::4d7c5327-5d9d-4645-bb7b-08d1318bf9e2" providerId="AD" clId="Web-{55E2EC13-1B68-3C0F-508D-11A57D2F1E50}" dt="2020-02-24T15:30:29.414" v="3"/>
          <pc:sldLayoutMkLst>
            <pc:docMk/>
            <pc:sldMasterMk cId="2873073195" sldId="2147483738"/>
            <pc:sldLayoutMk cId="1643024120" sldId="2147483764"/>
          </pc:sldLayoutMkLst>
        </pc:sldLayoutChg>
        <pc:sldLayoutChg chg="del">
          <pc:chgData name="Ricardo Azevedo" userId="S::azevedoricardo98@ua.pt::4d7c5327-5d9d-4645-bb7b-08d1318bf9e2" providerId="AD" clId="Web-{55E2EC13-1B68-3C0F-508D-11A57D2F1E50}" dt="2020-02-24T15:30:29.414" v="3"/>
          <pc:sldLayoutMkLst>
            <pc:docMk/>
            <pc:sldMasterMk cId="2873073195" sldId="2147483738"/>
            <pc:sldLayoutMk cId="501200434" sldId="2147483765"/>
          </pc:sldLayoutMkLst>
        </pc:sldLayoutChg>
        <pc:sldLayoutChg chg="del">
          <pc:chgData name="Ricardo Azevedo" userId="S::azevedoricardo98@ua.pt::4d7c5327-5d9d-4645-bb7b-08d1318bf9e2" providerId="AD" clId="Web-{55E2EC13-1B68-3C0F-508D-11A57D2F1E50}" dt="2020-02-24T15:30:29.414" v="3"/>
          <pc:sldLayoutMkLst>
            <pc:docMk/>
            <pc:sldMasterMk cId="2873073195" sldId="2147483738"/>
            <pc:sldLayoutMk cId="801545551" sldId="2147483766"/>
          </pc:sldLayoutMkLst>
        </pc:sldLayoutChg>
        <pc:sldLayoutChg chg="del">
          <pc:chgData name="Ricardo Azevedo" userId="S::azevedoricardo98@ua.pt::4d7c5327-5d9d-4645-bb7b-08d1318bf9e2" providerId="AD" clId="Web-{55E2EC13-1B68-3C0F-508D-11A57D2F1E50}" dt="2020-02-24T15:30:29.414" v="3"/>
          <pc:sldLayoutMkLst>
            <pc:docMk/>
            <pc:sldMasterMk cId="2873073195" sldId="2147483738"/>
            <pc:sldLayoutMk cId="441588721" sldId="2147483767"/>
          </pc:sldLayoutMkLst>
        </pc:sldLayoutChg>
        <pc:sldLayoutChg chg="del">
          <pc:chgData name="Ricardo Azevedo" userId="S::azevedoricardo98@ua.pt::4d7c5327-5d9d-4645-bb7b-08d1318bf9e2" providerId="AD" clId="Web-{55E2EC13-1B68-3C0F-508D-11A57D2F1E50}" dt="2020-02-24T15:30:29.414" v="3"/>
          <pc:sldLayoutMkLst>
            <pc:docMk/>
            <pc:sldMasterMk cId="2873073195" sldId="2147483738"/>
            <pc:sldLayoutMk cId="3466741202" sldId="2147483769"/>
          </pc:sldLayoutMkLst>
        </pc:sldLayoutChg>
        <pc:sldLayoutChg chg="del">
          <pc:chgData name="Ricardo Azevedo" userId="S::azevedoricardo98@ua.pt::4d7c5327-5d9d-4645-bb7b-08d1318bf9e2" providerId="AD" clId="Web-{55E2EC13-1B68-3C0F-508D-11A57D2F1E50}" dt="2020-02-24T15:30:29.414" v="3"/>
          <pc:sldLayoutMkLst>
            <pc:docMk/>
            <pc:sldMasterMk cId="2873073195" sldId="2147483738"/>
            <pc:sldLayoutMk cId="1895898259" sldId="2147483770"/>
          </pc:sldLayoutMkLst>
        </pc:sldLayoutChg>
        <pc:sldLayoutChg chg="del">
          <pc:chgData name="Ricardo Azevedo" userId="S::azevedoricardo98@ua.pt::4d7c5327-5d9d-4645-bb7b-08d1318bf9e2" providerId="AD" clId="Web-{55E2EC13-1B68-3C0F-508D-11A57D2F1E50}" dt="2020-02-24T15:30:29.414" v="3"/>
          <pc:sldLayoutMkLst>
            <pc:docMk/>
            <pc:sldMasterMk cId="2873073195" sldId="2147483738"/>
            <pc:sldLayoutMk cId="507547900" sldId="2147483771"/>
          </pc:sldLayoutMkLst>
        </pc:sldLayoutChg>
        <pc:sldLayoutChg chg="del">
          <pc:chgData name="Ricardo Azevedo" userId="S::azevedoricardo98@ua.pt::4d7c5327-5d9d-4645-bb7b-08d1318bf9e2" providerId="AD" clId="Web-{55E2EC13-1B68-3C0F-508D-11A57D2F1E50}" dt="2020-02-24T15:30:29.414" v="3"/>
          <pc:sldLayoutMkLst>
            <pc:docMk/>
            <pc:sldMasterMk cId="2873073195" sldId="2147483738"/>
            <pc:sldLayoutMk cId="4223613161" sldId="2147483772"/>
          </pc:sldLayoutMkLst>
        </pc:sldLayoutChg>
        <pc:sldLayoutChg chg="del">
          <pc:chgData name="Ricardo Azevedo" userId="S::azevedoricardo98@ua.pt::4d7c5327-5d9d-4645-bb7b-08d1318bf9e2" providerId="AD" clId="Web-{55E2EC13-1B68-3C0F-508D-11A57D2F1E50}" dt="2020-02-24T15:30:29.414" v="3"/>
          <pc:sldLayoutMkLst>
            <pc:docMk/>
            <pc:sldMasterMk cId="2873073195" sldId="2147483738"/>
            <pc:sldLayoutMk cId="1692976281" sldId="2147483773"/>
          </pc:sldLayoutMkLst>
        </pc:sldLayoutChg>
        <pc:sldLayoutChg chg="del">
          <pc:chgData name="Ricardo Azevedo" userId="S::azevedoricardo98@ua.pt::4d7c5327-5d9d-4645-bb7b-08d1318bf9e2" providerId="AD" clId="Web-{55E2EC13-1B68-3C0F-508D-11A57D2F1E50}" dt="2020-02-24T15:30:29.414" v="3"/>
          <pc:sldLayoutMkLst>
            <pc:docMk/>
            <pc:sldMasterMk cId="599194650" sldId="2147483774"/>
            <pc:sldLayoutMk cId="940251697" sldId="2147483804"/>
          </pc:sldLayoutMkLst>
        </pc:sldLayoutChg>
      </pc:sldMasterChg>
      <pc:sldMasterChg chg="add del addSldLayout delSldLayout modSldLayout">
        <pc:chgData name="Ricardo Azevedo" userId="S::azevedoricardo98@ua.pt::4d7c5327-5d9d-4645-bb7b-08d1318bf9e2" providerId="AD" clId="Web-{55E2EC13-1B68-3C0F-508D-11A57D2F1E50}" dt="2020-02-24T15:30:40.851" v="4"/>
        <pc:sldMasterMkLst>
          <pc:docMk/>
          <pc:sldMasterMk cId="420718020" sldId="2147483810"/>
        </pc:sldMasterMkLst>
        <pc:sldLayoutChg chg="add del mod replId">
          <pc:chgData name="Ricardo Azevedo" userId="S::azevedoricardo98@ua.pt::4d7c5327-5d9d-4645-bb7b-08d1318bf9e2" providerId="AD" clId="Web-{55E2EC13-1B68-3C0F-508D-11A57D2F1E50}" dt="2020-02-24T15:30:40.851" v="4"/>
          <pc:sldLayoutMkLst>
            <pc:docMk/>
            <pc:sldMasterMk cId="420718020" sldId="2147483810"/>
            <pc:sldLayoutMk cId="1365833945" sldId="2147483811"/>
          </pc:sldLayoutMkLst>
        </pc:sldLayoutChg>
        <pc:sldLayoutChg chg="add del mod replId">
          <pc:chgData name="Ricardo Azevedo" userId="S::azevedoricardo98@ua.pt::4d7c5327-5d9d-4645-bb7b-08d1318bf9e2" providerId="AD" clId="Web-{55E2EC13-1B68-3C0F-508D-11A57D2F1E50}" dt="2020-02-24T15:30:40.851" v="4"/>
          <pc:sldLayoutMkLst>
            <pc:docMk/>
            <pc:sldMasterMk cId="420718020" sldId="2147483810"/>
            <pc:sldLayoutMk cId="441544619" sldId="2147483812"/>
          </pc:sldLayoutMkLst>
        </pc:sldLayoutChg>
        <pc:sldLayoutChg chg="add del mod replId">
          <pc:chgData name="Ricardo Azevedo" userId="S::azevedoricardo98@ua.pt::4d7c5327-5d9d-4645-bb7b-08d1318bf9e2" providerId="AD" clId="Web-{55E2EC13-1B68-3C0F-508D-11A57D2F1E50}" dt="2020-02-24T15:30:40.851" v="4"/>
          <pc:sldLayoutMkLst>
            <pc:docMk/>
            <pc:sldMasterMk cId="420718020" sldId="2147483810"/>
            <pc:sldLayoutMk cId="789871170" sldId="2147483813"/>
          </pc:sldLayoutMkLst>
        </pc:sldLayoutChg>
        <pc:sldLayoutChg chg="add del mod replId">
          <pc:chgData name="Ricardo Azevedo" userId="S::azevedoricardo98@ua.pt::4d7c5327-5d9d-4645-bb7b-08d1318bf9e2" providerId="AD" clId="Web-{55E2EC13-1B68-3C0F-508D-11A57D2F1E50}" dt="2020-02-24T15:30:40.851" v="4"/>
          <pc:sldLayoutMkLst>
            <pc:docMk/>
            <pc:sldMasterMk cId="420718020" sldId="2147483810"/>
            <pc:sldLayoutMk cId="632422039" sldId="2147483814"/>
          </pc:sldLayoutMkLst>
        </pc:sldLayoutChg>
        <pc:sldLayoutChg chg="add del mod replId">
          <pc:chgData name="Ricardo Azevedo" userId="S::azevedoricardo98@ua.pt::4d7c5327-5d9d-4645-bb7b-08d1318bf9e2" providerId="AD" clId="Web-{55E2EC13-1B68-3C0F-508D-11A57D2F1E50}" dt="2020-02-24T15:30:40.851" v="4"/>
          <pc:sldLayoutMkLst>
            <pc:docMk/>
            <pc:sldMasterMk cId="420718020" sldId="2147483810"/>
            <pc:sldLayoutMk cId="3057350705" sldId="2147483815"/>
          </pc:sldLayoutMkLst>
        </pc:sldLayoutChg>
        <pc:sldLayoutChg chg="add del mod replId">
          <pc:chgData name="Ricardo Azevedo" userId="S::azevedoricardo98@ua.pt::4d7c5327-5d9d-4645-bb7b-08d1318bf9e2" providerId="AD" clId="Web-{55E2EC13-1B68-3C0F-508D-11A57D2F1E50}" dt="2020-02-24T15:30:40.851" v="4"/>
          <pc:sldLayoutMkLst>
            <pc:docMk/>
            <pc:sldMasterMk cId="420718020" sldId="2147483810"/>
            <pc:sldLayoutMk cId="77015901" sldId="2147483816"/>
          </pc:sldLayoutMkLst>
        </pc:sldLayoutChg>
        <pc:sldLayoutChg chg="add del mod replId">
          <pc:chgData name="Ricardo Azevedo" userId="S::azevedoricardo98@ua.pt::4d7c5327-5d9d-4645-bb7b-08d1318bf9e2" providerId="AD" clId="Web-{55E2EC13-1B68-3C0F-508D-11A57D2F1E50}" dt="2020-02-24T15:30:40.851" v="4"/>
          <pc:sldLayoutMkLst>
            <pc:docMk/>
            <pc:sldMasterMk cId="420718020" sldId="2147483810"/>
            <pc:sldLayoutMk cId="1132351967" sldId="2147483817"/>
          </pc:sldLayoutMkLst>
        </pc:sldLayoutChg>
        <pc:sldLayoutChg chg="add del mod replId">
          <pc:chgData name="Ricardo Azevedo" userId="S::azevedoricardo98@ua.pt::4d7c5327-5d9d-4645-bb7b-08d1318bf9e2" providerId="AD" clId="Web-{55E2EC13-1B68-3C0F-508D-11A57D2F1E50}" dt="2020-02-24T15:30:40.851" v="4"/>
          <pc:sldLayoutMkLst>
            <pc:docMk/>
            <pc:sldMasterMk cId="420718020" sldId="2147483810"/>
            <pc:sldLayoutMk cId="2218941516" sldId="2147483818"/>
          </pc:sldLayoutMkLst>
        </pc:sldLayoutChg>
        <pc:sldLayoutChg chg="add del mod replId">
          <pc:chgData name="Ricardo Azevedo" userId="S::azevedoricardo98@ua.pt::4d7c5327-5d9d-4645-bb7b-08d1318bf9e2" providerId="AD" clId="Web-{55E2EC13-1B68-3C0F-508D-11A57D2F1E50}" dt="2020-02-24T15:30:40.851" v="4"/>
          <pc:sldLayoutMkLst>
            <pc:docMk/>
            <pc:sldMasterMk cId="420718020" sldId="2147483810"/>
            <pc:sldLayoutMk cId="3631440753" sldId="2147483819"/>
          </pc:sldLayoutMkLst>
        </pc:sldLayoutChg>
        <pc:sldLayoutChg chg="add del mod replId">
          <pc:chgData name="Ricardo Azevedo" userId="S::azevedoricardo98@ua.pt::4d7c5327-5d9d-4645-bb7b-08d1318bf9e2" providerId="AD" clId="Web-{55E2EC13-1B68-3C0F-508D-11A57D2F1E50}" dt="2020-02-24T15:30:40.851" v="4"/>
          <pc:sldLayoutMkLst>
            <pc:docMk/>
            <pc:sldMasterMk cId="420718020" sldId="2147483810"/>
            <pc:sldLayoutMk cId="545853602" sldId="2147483820"/>
          </pc:sldLayoutMkLst>
        </pc:sldLayoutChg>
        <pc:sldLayoutChg chg="add del mod replId">
          <pc:chgData name="Ricardo Azevedo" userId="S::azevedoricardo98@ua.pt::4d7c5327-5d9d-4645-bb7b-08d1318bf9e2" providerId="AD" clId="Web-{55E2EC13-1B68-3C0F-508D-11A57D2F1E50}" dt="2020-02-24T15:30:40.851" v="4"/>
          <pc:sldLayoutMkLst>
            <pc:docMk/>
            <pc:sldMasterMk cId="420718020" sldId="2147483810"/>
            <pc:sldLayoutMk cId="536947764" sldId="2147483821"/>
          </pc:sldLayoutMkLst>
        </pc:sldLayoutChg>
        <pc:sldLayoutChg chg="add del mod replId">
          <pc:chgData name="Ricardo Azevedo" userId="S::azevedoricardo98@ua.pt::4d7c5327-5d9d-4645-bb7b-08d1318bf9e2" providerId="AD" clId="Web-{55E2EC13-1B68-3C0F-508D-11A57D2F1E50}" dt="2020-02-24T15:30:40.851" v="4"/>
          <pc:sldLayoutMkLst>
            <pc:docMk/>
            <pc:sldMasterMk cId="420718020" sldId="2147483810"/>
            <pc:sldLayoutMk cId="1416592240" sldId="2147483822"/>
          </pc:sldLayoutMkLst>
        </pc:sldLayoutChg>
        <pc:sldLayoutChg chg="add del mod replId">
          <pc:chgData name="Ricardo Azevedo" userId="S::azevedoricardo98@ua.pt::4d7c5327-5d9d-4645-bb7b-08d1318bf9e2" providerId="AD" clId="Web-{55E2EC13-1B68-3C0F-508D-11A57D2F1E50}" dt="2020-02-24T15:30:40.851" v="4"/>
          <pc:sldLayoutMkLst>
            <pc:docMk/>
            <pc:sldMasterMk cId="420718020" sldId="2147483810"/>
            <pc:sldLayoutMk cId="616678900" sldId="2147483823"/>
          </pc:sldLayoutMkLst>
        </pc:sldLayoutChg>
        <pc:sldLayoutChg chg="add del mod replId">
          <pc:chgData name="Ricardo Azevedo" userId="S::azevedoricardo98@ua.pt::4d7c5327-5d9d-4645-bb7b-08d1318bf9e2" providerId="AD" clId="Web-{55E2EC13-1B68-3C0F-508D-11A57D2F1E50}" dt="2020-02-24T15:30:40.851" v="4"/>
          <pc:sldLayoutMkLst>
            <pc:docMk/>
            <pc:sldMasterMk cId="420718020" sldId="2147483810"/>
            <pc:sldLayoutMk cId="199932548" sldId="2147483824"/>
          </pc:sldLayoutMkLst>
        </pc:sldLayoutChg>
        <pc:sldLayoutChg chg="add del mod replId">
          <pc:chgData name="Ricardo Azevedo" userId="S::azevedoricardo98@ua.pt::4d7c5327-5d9d-4645-bb7b-08d1318bf9e2" providerId="AD" clId="Web-{55E2EC13-1B68-3C0F-508D-11A57D2F1E50}" dt="2020-02-24T15:30:40.851" v="4"/>
          <pc:sldLayoutMkLst>
            <pc:docMk/>
            <pc:sldMasterMk cId="420718020" sldId="2147483810"/>
            <pc:sldLayoutMk cId="711090375" sldId="2147483825"/>
          </pc:sldLayoutMkLst>
        </pc:sldLayoutChg>
        <pc:sldLayoutChg chg="add del mod replId">
          <pc:chgData name="Ricardo Azevedo" userId="S::azevedoricardo98@ua.pt::4d7c5327-5d9d-4645-bb7b-08d1318bf9e2" providerId="AD" clId="Web-{55E2EC13-1B68-3C0F-508D-11A57D2F1E50}" dt="2020-02-24T15:30:40.851" v="4"/>
          <pc:sldLayoutMkLst>
            <pc:docMk/>
            <pc:sldMasterMk cId="420718020" sldId="2147483810"/>
            <pc:sldLayoutMk cId="209899823" sldId="2147483826"/>
          </pc:sldLayoutMkLst>
        </pc:sldLayoutChg>
        <pc:sldLayoutChg chg="add del mod replId">
          <pc:chgData name="Ricardo Azevedo" userId="S::azevedoricardo98@ua.pt::4d7c5327-5d9d-4645-bb7b-08d1318bf9e2" providerId="AD" clId="Web-{55E2EC13-1B68-3C0F-508D-11A57D2F1E50}" dt="2020-02-24T15:30:40.851" v="4"/>
          <pc:sldLayoutMkLst>
            <pc:docMk/>
            <pc:sldMasterMk cId="420718020" sldId="2147483810"/>
            <pc:sldLayoutMk cId="582938632" sldId="2147483827"/>
          </pc:sldLayoutMkLst>
        </pc:sldLayoutChg>
      </pc:sldMasterChg>
      <pc:sldMasterChg chg="add addSldLayout modSldLayout">
        <pc:chgData name="Ricardo Azevedo" userId="S::azevedoricardo98@ua.pt::4d7c5327-5d9d-4645-bb7b-08d1318bf9e2" providerId="AD" clId="Web-{55E2EC13-1B68-3C0F-508D-11A57D2F1E50}" dt="2020-02-24T15:30:40.851" v="4"/>
        <pc:sldMasterMkLst>
          <pc:docMk/>
          <pc:sldMasterMk cId="1365802276" sldId="2147483846"/>
        </pc:sldMasterMkLst>
        <pc:sldLayoutChg chg="add mod replId">
          <pc:chgData name="Ricardo Azevedo" userId="S::azevedoricardo98@ua.pt::4d7c5327-5d9d-4645-bb7b-08d1318bf9e2" providerId="AD" clId="Web-{55E2EC13-1B68-3C0F-508D-11A57D2F1E50}" dt="2020-02-24T15:30:40.851" v="4"/>
          <pc:sldLayoutMkLst>
            <pc:docMk/>
            <pc:sldMasterMk cId="1365802276" sldId="2147483846"/>
            <pc:sldLayoutMk cId="3664865740" sldId="2147483847"/>
          </pc:sldLayoutMkLst>
        </pc:sldLayoutChg>
        <pc:sldLayoutChg chg="add mod replId">
          <pc:chgData name="Ricardo Azevedo" userId="S::azevedoricardo98@ua.pt::4d7c5327-5d9d-4645-bb7b-08d1318bf9e2" providerId="AD" clId="Web-{55E2EC13-1B68-3C0F-508D-11A57D2F1E50}" dt="2020-02-24T15:30:40.851" v="4"/>
          <pc:sldLayoutMkLst>
            <pc:docMk/>
            <pc:sldMasterMk cId="1365802276" sldId="2147483846"/>
            <pc:sldLayoutMk cId="915823523" sldId="2147483848"/>
          </pc:sldLayoutMkLst>
        </pc:sldLayoutChg>
        <pc:sldLayoutChg chg="add mod replId">
          <pc:chgData name="Ricardo Azevedo" userId="S::azevedoricardo98@ua.pt::4d7c5327-5d9d-4645-bb7b-08d1318bf9e2" providerId="AD" clId="Web-{55E2EC13-1B68-3C0F-508D-11A57D2F1E50}" dt="2020-02-24T15:30:40.851" v="4"/>
          <pc:sldLayoutMkLst>
            <pc:docMk/>
            <pc:sldMasterMk cId="1365802276" sldId="2147483846"/>
            <pc:sldLayoutMk cId="2408704871" sldId="2147483849"/>
          </pc:sldLayoutMkLst>
        </pc:sldLayoutChg>
        <pc:sldLayoutChg chg="add mod replId">
          <pc:chgData name="Ricardo Azevedo" userId="S::azevedoricardo98@ua.pt::4d7c5327-5d9d-4645-bb7b-08d1318bf9e2" providerId="AD" clId="Web-{55E2EC13-1B68-3C0F-508D-11A57D2F1E50}" dt="2020-02-24T15:30:40.851" v="4"/>
          <pc:sldLayoutMkLst>
            <pc:docMk/>
            <pc:sldMasterMk cId="1365802276" sldId="2147483846"/>
            <pc:sldLayoutMk cId="3594878327" sldId="2147483850"/>
          </pc:sldLayoutMkLst>
        </pc:sldLayoutChg>
        <pc:sldLayoutChg chg="add mod replId">
          <pc:chgData name="Ricardo Azevedo" userId="S::azevedoricardo98@ua.pt::4d7c5327-5d9d-4645-bb7b-08d1318bf9e2" providerId="AD" clId="Web-{55E2EC13-1B68-3C0F-508D-11A57D2F1E50}" dt="2020-02-24T15:30:40.851" v="4"/>
          <pc:sldLayoutMkLst>
            <pc:docMk/>
            <pc:sldMasterMk cId="1365802276" sldId="2147483846"/>
            <pc:sldLayoutMk cId="4277186969" sldId="2147483851"/>
          </pc:sldLayoutMkLst>
        </pc:sldLayoutChg>
        <pc:sldLayoutChg chg="add mod replId">
          <pc:chgData name="Ricardo Azevedo" userId="S::azevedoricardo98@ua.pt::4d7c5327-5d9d-4645-bb7b-08d1318bf9e2" providerId="AD" clId="Web-{55E2EC13-1B68-3C0F-508D-11A57D2F1E50}" dt="2020-02-24T15:30:40.851" v="4"/>
          <pc:sldLayoutMkLst>
            <pc:docMk/>
            <pc:sldMasterMk cId="1365802276" sldId="2147483846"/>
            <pc:sldLayoutMk cId="41622804" sldId="2147483852"/>
          </pc:sldLayoutMkLst>
        </pc:sldLayoutChg>
        <pc:sldLayoutChg chg="add mod replId">
          <pc:chgData name="Ricardo Azevedo" userId="S::azevedoricardo98@ua.pt::4d7c5327-5d9d-4645-bb7b-08d1318bf9e2" providerId="AD" clId="Web-{55E2EC13-1B68-3C0F-508D-11A57D2F1E50}" dt="2020-02-24T15:30:40.851" v="4"/>
          <pc:sldLayoutMkLst>
            <pc:docMk/>
            <pc:sldMasterMk cId="1365802276" sldId="2147483846"/>
            <pc:sldLayoutMk cId="3177799491" sldId="2147483853"/>
          </pc:sldLayoutMkLst>
        </pc:sldLayoutChg>
        <pc:sldLayoutChg chg="add mod replId">
          <pc:chgData name="Ricardo Azevedo" userId="S::azevedoricardo98@ua.pt::4d7c5327-5d9d-4645-bb7b-08d1318bf9e2" providerId="AD" clId="Web-{55E2EC13-1B68-3C0F-508D-11A57D2F1E50}" dt="2020-02-24T15:30:40.851" v="4"/>
          <pc:sldLayoutMkLst>
            <pc:docMk/>
            <pc:sldMasterMk cId="1365802276" sldId="2147483846"/>
            <pc:sldLayoutMk cId="927394020" sldId="2147483854"/>
          </pc:sldLayoutMkLst>
        </pc:sldLayoutChg>
        <pc:sldLayoutChg chg="add mod replId">
          <pc:chgData name="Ricardo Azevedo" userId="S::azevedoricardo98@ua.pt::4d7c5327-5d9d-4645-bb7b-08d1318bf9e2" providerId="AD" clId="Web-{55E2EC13-1B68-3C0F-508D-11A57D2F1E50}" dt="2020-02-24T15:30:40.851" v="4"/>
          <pc:sldLayoutMkLst>
            <pc:docMk/>
            <pc:sldMasterMk cId="1365802276" sldId="2147483846"/>
            <pc:sldLayoutMk cId="2168635046" sldId="2147483855"/>
          </pc:sldLayoutMkLst>
        </pc:sldLayoutChg>
        <pc:sldLayoutChg chg="add mod replId">
          <pc:chgData name="Ricardo Azevedo" userId="S::azevedoricardo98@ua.pt::4d7c5327-5d9d-4645-bb7b-08d1318bf9e2" providerId="AD" clId="Web-{55E2EC13-1B68-3C0F-508D-11A57D2F1E50}" dt="2020-02-24T15:30:40.851" v="4"/>
          <pc:sldLayoutMkLst>
            <pc:docMk/>
            <pc:sldMasterMk cId="1365802276" sldId="2147483846"/>
            <pc:sldLayoutMk cId="3360544121" sldId="2147483856"/>
          </pc:sldLayoutMkLst>
        </pc:sldLayoutChg>
        <pc:sldLayoutChg chg="add mod replId">
          <pc:chgData name="Ricardo Azevedo" userId="S::azevedoricardo98@ua.pt::4d7c5327-5d9d-4645-bb7b-08d1318bf9e2" providerId="AD" clId="Web-{55E2EC13-1B68-3C0F-508D-11A57D2F1E50}" dt="2020-02-24T15:30:40.851" v="4"/>
          <pc:sldLayoutMkLst>
            <pc:docMk/>
            <pc:sldMasterMk cId="1365802276" sldId="2147483846"/>
            <pc:sldLayoutMk cId="1317252748" sldId="2147483857"/>
          </pc:sldLayoutMkLst>
        </pc:sldLayoutChg>
        <pc:sldLayoutChg chg="add mod replId">
          <pc:chgData name="Ricardo Azevedo" userId="S::azevedoricardo98@ua.pt::4d7c5327-5d9d-4645-bb7b-08d1318bf9e2" providerId="AD" clId="Web-{55E2EC13-1B68-3C0F-508D-11A57D2F1E50}" dt="2020-02-24T15:30:40.851" v="4"/>
          <pc:sldLayoutMkLst>
            <pc:docMk/>
            <pc:sldMasterMk cId="1365802276" sldId="2147483846"/>
            <pc:sldLayoutMk cId="2414046330" sldId="2147483858"/>
          </pc:sldLayoutMkLst>
        </pc:sldLayoutChg>
        <pc:sldLayoutChg chg="add mod replId">
          <pc:chgData name="Ricardo Azevedo" userId="S::azevedoricardo98@ua.pt::4d7c5327-5d9d-4645-bb7b-08d1318bf9e2" providerId="AD" clId="Web-{55E2EC13-1B68-3C0F-508D-11A57D2F1E50}" dt="2020-02-24T15:30:40.851" v="4"/>
          <pc:sldLayoutMkLst>
            <pc:docMk/>
            <pc:sldMasterMk cId="1365802276" sldId="2147483846"/>
            <pc:sldLayoutMk cId="3435741760" sldId="2147483859"/>
          </pc:sldLayoutMkLst>
        </pc:sldLayoutChg>
        <pc:sldLayoutChg chg="add mod replId">
          <pc:chgData name="Ricardo Azevedo" userId="S::azevedoricardo98@ua.pt::4d7c5327-5d9d-4645-bb7b-08d1318bf9e2" providerId="AD" clId="Web-{55E2EC13-1B68-3C0F-508D-11A57D2F1E50}" dt="2020-02-24T15:30:40.851" v="4"/>
          <pc:sldLayoutMkLst>
            <pc:docMk/>
            <pc:sldMasterMk cId="1365802276" sldId="2147483846"/>
            <pc:sldLayoutMk cId="1216600543" sldId="2147483860"/>
          </pc:sldLayoutMkLst>
        </pc:sldLayoutChg>
        <pc:sldLayoutChg chg="add mod replId">
          <pc:chgData name="Ricardo Azevedo" userId="S::azevedoricardo98@ua.pt::4d7c5327-5d9d-4645-bb7b-08d1318bf9e2" providerId="AD" clId="Web-{55E2EC13-1B68-3C0F-508D-11A57D2F1E50}" dt="2020-02-24T15:30:40.851" v="4"/>
          <pc:sldLayoutMkLst>
            <pc:docMk/>
            <pc:sldMasterMk cId="1365802276" sldId="2147483846"/>
            <pc:sldLayoutMk cId="3840114991" sldId="2147483861"/>
          </pc:sldLayoutMkLst>
        </pc:sldLayoutChg>
        <pc:sldLayoutChg chg="add mod replId">
          <pc:chgData name="Ricardo Azevedo" userId="S::azevedoricardo98@ua.pt::4d7c5327-5d9d-4645-bb7b-08d1318bf9e2" providerId="AD" clId="Web-{55E2EC13-1B68-3C0F-508D-11A57D2F1E50}" dt="2020-02-24T15:30:40.851" v="4"/>
          <pc:sldLayoutMkLst>
            <pc:docMk/>
            <pc:sldMasterMk cId="1365802276" sldId="2147483846"/>
            <pc:sldLayoutMk cId="529411187" sldId="2147483862"/>
          </pc:sldLayoutMkLst>
        </pc:sldLayoutChg>
        <pc:sldLayoutChg chg="add mod replId">
          <pc:chgData name="Ricardo Azevedo" userId="S::azevedoricardo98@ua.pt::4d7c5327-5d9d-4645-bb7b-08d1318bf9e2" providerId="AD" clId="Web-{55E2EC13-1B68-3C0F-508D-11A57D2F1E50}" dt="2020-02-24T15:30:40.851" v="4"/>
          <pc:sldLayoutMkLst>
            <pc:docMk/>
            <pc:sldMasterMk cId="1365802276" sldId="2147483846"/>
            <pc:sldLayoutMk cId="4107280025" sldId="2147483863"/>
          </pc:sldLayoutMkLst>
        </pc:sldLayoutChg>
      </pc:sldMasterChg>
    </pc:docChg>
  </pc:docChgLst>
  <pc:docChgLst>
    <pc:chgData name="Gustavo Inácio" userId="S::gustavoinacio@ua.pt::c3d455c6-011a-4c24-a211-79d48c7daf04" providerId="AD" clId="Web-{11D391F4-23A9-0563-8732-868478A39D94}"/>
    <pc:docChg chg="modSld addMainMaster delMainMaster">
      <pc:chgData name="Gustavo Inácio" userId="S::gustavoinacio@ua.pt::c3d455c6-011a-4c24-a211-79d48c7daf04" providerId="AD" clId="Web-{11D391F4-23A9-0563-8732-868478A39D94}" dt="2020-02-22T17:19:06.218" v="42"/>
      <pc:docMkLst>
        <pc:docMk/>
      </pc:docMkLst>
      <pc:sldChg chg="modSp mod modClrScheme chgLayout">
        <pc:chgData name="Gustavo Inácio" userId="S::gustavoinacio@ua.pt::c3d455c6-011a-4c24-a211-79d48c7daf04" providerId="AD" clId="Web-{11D391F4-23A9-0563-8732-868478A39D94}" dt="2020-02-22T17:19:06.218" v="42"/>
        <pc:sldMkLst>
          <pc:docMk/>
          <pc:sldMk cId="387547423" sldId="256"/>
        </pc:sldMkLst>
        <pc:spChg chg="mod ord">
          <ac:chgData name="Gustavo Inácio" userId="S::gustavoinacio@ua.pt::c3d455c6-011a-4c24-a211-79d48c7daf04" providerId="AD" clId="Web-{11D391F4-23A9-0563-8732-868478A39D94}" dt="2020-02-22T17:19:06.218" v="42"/>
          <ac:spMkLst>
            <pc:docMk/>
            <pc:sldMk cId="387547423" sldId="256"/>
            <ac:spMk id="2" creationId="{1E7B78F8-31E8-4AF8-9203-13DAA3DC5BDB}"/>
          </ac:spMkLst>
        </pc:spChg>
        <pc:spChg chg="mod ord">
          <ac:chgData name="Gustavo Inácio" userId="S::gustavoinacio@ua.pt::c3d455c6-011a-4c24-a211-79d48c7daf04" providerId="AD" clId="Web-{11D391F4-23A9-0563-8732-868478A39D94}" dt="2020-02-22T17:19:06.218" v="42"/>
          <ac:spMkLst>
            <pc:docMk/>
            <pc:sldMk cId="387547423" sldId="256"/>
            <ac:spMk id="3" creationId="{31237668-0F4D-4147-B60E-6F0D283EC844}"/>
          </ac:spMkLst>
        </pc:spChg>
        <pc:spChg chg="mod ord">
          <ac:chgData name="Gustavo Inácio" userId="S::gustavoinacio@ua.pt::c3d455c6-011a-4c24-a211-79d48c7daf04" providerId="AD" clId="Web-{11D391F4-23A9-0563-8732-868478A39D94}" dt="2020-02-22T17:19:06.218" v="42"/>
          <ac:spMkLst>
            <pc:docMk/>
            <pc:sldMk cId="387547423" sldId="256"/>
            <ac:spMk id="8" creationId="{C06CC891-92E7-4194-B899-34137005FA29}"/>
          </ac:spMkLst>
        </pc:spChg>
      </pc:sldChg>
      <pc:sldChg chg="modSp mod modClrScheme chgLayout">
        <pc:chgData name="Gustavo Inácio" userId="S::gustavoinacio@ua.pt::c3d455c6-011a-4c24-a211-79d48c7daf04" providerId="AD" clId="Web-{11D391F4-23A9-0563-8732-868478A39D94}" dt="2020-02-22T17:19:06.218" v="42"/>
        <pc:sldMkLst>
          <pc:docMk/>
          <pc:sldMk cId="3032499585" sldId="257"/>
        </pc:sldMkLst>
        <pc:spChg chg="mod ord">
          <ac:chgData name="Gustavo Inácio" userId="S::gustavoinacio@ua.pt::c3d455c6-011a-4c24-a211-79d48c7daf04" providerId="AD" clId="Web-{11D391F4-23A9-0563-8732-868478A39D94}" dt="2020-02-22T17:19:06.218" v="42"/>
          <ac:spMkLst>
            <pc:docMk/>
            <pc:sldMk cId="3032499585" sldId="257"/>
            <ac:spMk id="2" creationId="{AD261C01-FB7F-4B67-9B45-0BB4891AF7CD}"/>
          </ac:spMkLst>
        </pc:spChg>
        <pc:spChg chg="mod ord">
          <ac:chgData name="Gustavo Inácio" userId="S::gustavoinacio@ua.pt::c3d455c6-011a-4c24-a211-79d48c7daf04" providerId="AD" clId="Web-{11D391F4-23A9-0563-8732-868478A39D94}" dt="2020-02-22T17:19:06.218" v="42"/>
          <ac:spMkLst>
            <pc:docMk/>
            <pc:sldMk cId="3032499585" sldId="257"/>
            <ac:spMk id="3" creationId="{BD53D0B5-08E0-488F-97EB-C1376686AF7E}"/>
          </ac:spMkLst>
        </pc:spChg>
        <pc:spChg chg="mod ord">
          <ac:chgData name="Gustavo Inácio" userId="S::gustavoinacio@ua.pt::c3d455c6-011a-4c24-a211-79d48c7daf04" providerId="AD" clId="Web-{11D391F4-23A9-0563-8732-868478A39D94}" dt="2020-02-22T17:19:06.218" v="42"/>
          <ac:spMkLst>
            <pc:docMk/>
            <pc:sldMk cId="3032499585" sldId="257"/>
            <ac:spMk id="5" creationId="{807908DB-CE98-424A-AFBD-8CC312498A7A}"/>
          </ac:spMkLst>
        </pc:spChg>
      </pc:sldChg>
      <pc:sldChg chg="modSp mod modClrScheme chgLayout">
        <pc:chgData name="Gustavo Inácio" userId="S::gustavoinacio@ua.pt::c3d455c6-011a-4c24-a211-79d48c7daf04" providerId="AD" clId="Web-{11D391F4-23A9-0563-8732-868478A39D94}" dt="2020-02-22T17:19:06.218" v="42"/>
        <pc:sldMkLst>
          <pc:docMk/>
          <pc:sldMk cId="1254417102" sldId="258"/>
        </pc:sldMkLst>
        <pc:spChg chg="mod ord">
          <ac:chgData name="Gustavo Inácio" userId="S::gustavoinacio@ua.pt::c3d455c6-011a-4c24-a211-79d48c7daf04" providerId="AD" clId="Web-{11D391F4-23A9-0563-8732-868478A39D94}" dt="2020-02-22T17:19:06.218" v="42"/>
          <ac:spMkLst>
            <pc:docMk/>
            <pc:sldMk cId="1254417102" sldId="258"/>
            <ac:spMk id="2" creationId="{47F06C55-974F-4D24-BE37-31FF19E769A9}"/>
          </ac:spMkLst>
        </pc:spChg>
        <pc:spChg chg="mod ord">
          <ac:chgData name="Gustavo Inácio" userId="S::gustavoinacio@ua.pt::c3d455c6-011a-4c24-a211-79d48c7daf04" providerId="AD" clId="Web-{11D391F4-23A9-0563-8732-868478A39D94}" dt="2020-02-22T17:19:06.218" v="42"/>
          <ac:spMkLst>
            <pc:docMk/>
            <pc:sldMk cId="1254417102" sldId="258"/>
            <ac:spMk id="3" creationId="{41A7AA4A-FF18-4C6C-9FF9-6B55BA8C9E5D}"/>
          </ac:spMkLst>
        </pc:spChg>
        <pc:spChg chg="mod ord">
          <ac:chgData name="Gustavo Inácio" userId="S::gustavoinacio@ua.pt::c3d455c6-011a-4c24-a211-79d48c7daf04" providerId="AD" clId="Web-{11D391F4-23A9-0563-8732-868478A39D94}" dt="2020-02-22T17:19:06.218" v="42"/>
          <ac:spMkLst>
            <pc:docMk/>
            <pc:sldMk cId="1254417102" sldId="258"/>
            <ac:spMk id="5" creationId="{26DE5877-4D3F-4F40-9F4C-BC82462869C8}"/>
          </ac:spMkLst>
        </pc:spChg>
      </pc:sldChg>
      <pc:sldChg chg="modSp mod modClrScheme chgLayout">
        <pc:chgData name="Gustavo Inácio" userId="S::gustavoinacio@ua.pt::c3d455c6-011a-4c24-a211-79d48c7daf04" providerId="AD" clId="Web-{11D391F4-23A9-0563-8732-868478A39D94}" dt="2020-02-22T17:19:06.218" v="42"/>
        <pc:sldMkLst>
          <pc:docMk/>
          <pc:sldMk cId="1572716661" sldId="259"/>
        </pc:sldMkLst>
        <pc:spChg chg="mod ord">
          <ac:chgData name="Gustavo Inácio" userId="S::gustavoinacio@ua.pt::c3d455c6-011a-4c24-a211-79d48c7daf04" providerId="AD" clId="Web-{11D391F4-23A9-0563-8732-868478A39D94}" dt="2020-02-22T17:19:06.218" v="42"/>
          <ac:spMkLst>
            <pc:docMk/>
            <pc:sldMk cId="1572716661" sldId="259"/>
            <ac:spMk id="2" creationId="{9EDEF1A3-988C-42DF-B7B7-B87780B9C287}"/>
          </ac:spMkLst>
        </pc:spChg>
        <pc:spChg chg="mod ord">
          <ac:chgData name="Gustavo Inácio" userId="S::gustavoinacio@ua.pt::c3d455c6-011a-4c24-a211-79d48c7daf04" providerId="AD" clId="Web-{11D391F4-23A9-0563-8732-868478A39D94}" dt="2020-02-22T17:19:06.218" v="42"/>
          <ac:spMkLst>
            <pc:docMk/>
            <pc:sldMk cId="1572716661" sldId="259"/>
            <ac:spMk id="3" creationId="{40E9E28E-167D-4D3C-A26B-1A2779795417}"/>
          </ac:spMkLst>
        </pc:spChg>
        <pc:spChg chg="mod ord">
          <ac:chgData name="Gustavo Inácio" userId="S::gustavoinacio@ua.pt::c3d455c6-011a-4c24-a211-79d48c7daf04" providerId="AD" clId="Web-{11D391F4-23A9-0563-8732-868478A39D94}" dt="2020-02-22T17:19:06.218" v="42"/>
          <ac:spMkLst>
            <pc:docMk/>
            <pc:sldMk cId="1572716661" sldId="259"/>
            <ac:spMk id="5" creationId="{9CF888DD-A236-4A83-9309-0C0456FFB864}"/>
          </ac:spMkLst>
        </pc:spChg>
      </pc:sldChg>
      <pc:sldChg chg="modSp mod modClrScheme chgLayout">
        <pc:chgData name="Gustavo Inácio" userId="S::gustavoinacio@ua.pt::c3d455c6-011a-4c24-a211-79d48c7daf04" providerId="AD" clId="Web-{11D391F4-23A9-0563-8732-868478A39D94}" dt="2020-02-22T17:19:06.218" v="42"/>
        <pc:sldMkLst>
          <pc:docMk/>
          <pc:sldMk cId="1846303127" sldId="260"/>
        </pc:sldMkLst>
        <pc:spChg chg="mod ord">
          <ac:chgData name="Gustavo Inácio" userId="S::gustavoinacio@ua.pt::c3d455c6-011a-4c24-a211-79d48c7daf04" providerId="AD" clId="Web-{11D391F4-23A9-0563-8732-868478A39D94}" dt="2020-02-22T17:19:06.218" v="42"/>
          <ac:spMkLst>
            <pc:docMk/>
            <pc:sldMk cId="1846303127" sldId="260"/>
            <ac:spMk id="2" creationId="{99204262-93AE-4AF9-ACB0-DFE69B9D369E}"/>
          </ac:spMkLst>
        </pc:spChg>
        <pc:spChg chg="mod ord">
          <ac:chgData name="Gustavo Inácio" userId="S::gustavoinacio@ua.pt::c3d455c6-011a-4c24-a211-79d48c7daf04" providerId="AD" clId="Web-{11D391F4-23A9-0563-8732-868478A39D94}" dt="2020-02-22T17:19:06.218" v="42"/>
          <ac:spMkLst>
            <pc:docMk/>
            <pc:sldMk cId="1846303127" sldId="260"/>
            <ac:spMk id="3" creationId="{9D3FB15E-D570-4947-BAEA-03E5606E7D42}"/>
          </ac:spMkLst>
        </pc:spChg>
        <pc:spChg chg="mod ord">
          <ac:chgData name="Gustavo Inácio" userId="S::gustavoinacio@ua.pt::c3d455c6-011a-4c24-a211-79d48c7daf04" providerId="AD" clId="Web-{11D391F4-23A9-0563-8732-868478A39D94}" dt="2020-02-22T17:19:06.218" v="42"/>
          <ac:spMkLst>
            <pc:docMk/>
            <pc:sldMk cId="1846303127" sldId="260"/>
            <ac:spMk id="5" creationId="{ECB9E8D6-555C-465B-8B5B-DBE1EB0E405E}"/>
          </ac:spMkLst>
        </pc:spChg>
      </pc:sldChg>
      <pc:sldChg chg="modSp mod modClrScheme chgLayout">
        <pc:chgData name="Gustavo Inácio" userId="S::gustavoinacio@ua.pt::c3d455c6-011a-4c24-a211-79d48c7daf04" providerId="AD" clId="Web-{11D391F4-23A9-0563-8732-868478A39D94}" dt="2020-02-22T17:19:06.218" v="42"/>
        <pc:sldMkLst>
          <pc:docMk/>
          <pc:sldMk cId="3552236916" sldId="261"/>
        </pc:sldMkLst>
        <pc:spChg chg="mod ord">
          <ac:chgData name="Gustavo Inácio" userId="S::gustavoinacio@ua.pt::c3d455c6-011a-4c24-a211-79d48c7daf04" providerId="AD" clId="Web-{11D391F4-23A9-0563-8732-868478A39D94}" dt="2020-02-22T17:19:06.218" v="42"/>
          <ac:spMkLst>
            <pc:docMk/>
            <pc:sldMk cId="3552236916" sldId="261"/>
            <ac:spMk id="2" creationId="{B3C080A4-C22C-4A5F-AFF5-32E22F6002F3}"/>
          </ac:spMkLst>
        </pc:spChg>
        <pc:spChg chg="mod ord">
          <ac:chgData name="Gustavo Inácio" userId="S::gustavoinacio@ua.pt::c3d455c6-011a-4c24-a211-79d48c7daf04" providerId="AD" clId="Web-{11D391F4-23A9-0563-8732-868478A39D94}" dt="2020-02-22T17:19:06.218" v="42"/>
          <ac:spMkLst>
            <pc:docMk/>
            <pc:sldMk cId="3552236916" sldId="261"/>
            <ac:spMk id="3" creationId="{85EFE211-F937-4355-B8EE-A47FA127A559}"/>
          </ac:spMkLst>
        </pc:spChg>
        <pc:spChg chg="mod ord">
          <ac:chgData name="Gustavo Inácio" userId="S::gustavoinacio@ua.pt::c3d455c6-011a-4c24-a211-79d48c7daf04" providerId="AD" clId="Web-{11D391F4-23A9-0563-8732-868478A39D94}" dt="2020-02-22T17:19:06.218" v="42"/>
          <ac:spMkLst>
            <pc:docMk/>
            <pc:sldMk cId="3552236916" sldId="261"/>
            <ac:spMk id="5" creationId="{0C9BA510-8A9D-4EF6-8FD5-73C4D4848CFA}"/>
          </ac:spMkLst>
        </pc:spChg>
        <pc:picChg chg="mod">
          <ac:chgData name="Gustavo Inácio" userId="S::gustavoinacio@ua.pt::c3d455c6-011a-4c24-a211-79d48c7daf04" providerId="AD" clId="Web-{11D391F4-23A9-0563-8732-868478A39D94}" dt="2020-02-22T17:13:34.425" v="5" actId="1076"/>
          <ac:picMkLst>
            <pc:docMk/>
            <pc:sldMk cId="3552236916" sldId="261"/>
            <ac:picMk id="4" creationId="{3894D8DB-6BAC-46AF-A768-A8D4D802165C}"/>
          </ac:picMkLst>
        </pc:picChg>
      </pc:sldChg>
      <pc:sldChg chg="modSp mod modClrScheme chgLayout">
        <pc:chgData name="Gustavo Inácio" userId="S::gustavoinacio@ua.pt::c3d455c6-011a-4c24-a211-79d48c7daf04" providerId="AD" clId="Web-{11D391F4-23A9-0563-8732-868478A39D94}" dt="2020-02-22T17:19:06.218" v="42"/>
        <pc:sldMkLst>
          <pc:docMk/>
          <pc:sldMk cId="1376184158" sldId="262"/>
        </pc:sldMkLst>
        <pc:spChg chg="mod ord">
          <ac:chgData name="Gustavo Inácio" userId="S::gustavoinacio@ua.pt::c3d455c6-011a-4c24-a211-79d48c7daf04" providerId="AD" clId="Web-{11D391F4-23A9-0563-8732-868478A39D94}" dt="2020-02-22T17:19:06.218" v="42"/>
          <ac:spMkLst>
            <pc:docMk/>
            <pc:sldMk cId="1376184158" sldId="262"/>
            <ac:spMk id="2" creationId="{CFE24A80-35DE-447C-A530-60E11F08B961}"/>
          </ac:spMkLst>
        </pc:spChg>
        <pc:spChg chg="mod ord">
          <ac:chgData name="Gustavo Inácio" userId="S::gustavoinacio@ua.pt::c3d455c6-011a-4c24-a211-79d48c7daf04" providerId="AD" clId="Web-{11D391F4-23A9-0563-8732-868478A39D94}" dt="2020-02-22T17:19:06.218" v="42"/>
          <ac:spMkLst>
            <pc:docMk/>
            <pc:sldMk cId="1376184158" sldId="262"/>
            <ac:spMk id="3" creationId="{DFC9D30D-AB61-4B93-A4C8-DDBA2A81378C}"/>
          </ac:spMkLst>
        </pc:spChg>
        <pc:spChg chg="mod ord">
          <ac:chgData name="Gustavo Inácio" userId="S::gustavoinacio@ua.pt::c3d455c6-011a-4c24-a211-79d48c7daf04" providerId="AD" clId="Web-{11D391F4-23A9-0563-8732-868478A39D94}" dt="2020-02-22T17:19:06.218" v="42"/>
          <ac:spMkLst>
            <pc:docMk/>
            <pc:sldMk cId="1376184158" sldId="262"/>
            <ac:spMk id="5" creationId="{BB750B73-43D7-4033-B335-1D91DBBC4A50}"/>
          </ac:spMkLst>
        </pc:spChg>
      </pc:sldChg>
      <pc:sldMasterChg chg="add del addSldLayout delSldLayout">
        <pc:chgData name="Gustavo Inácio" userId="S::gustavoinacio@ua.pt::c3d455c6-011a-4c24-a211-79d48c7daf04" providerId="AD" clId="Web-{11D391F4-23A9-0563-8732-868478A39D94}" dt="2020-02-22T17:19:06.218" v="42"/>
        <pc:sldMasterMkLst>
          <pc:docMk/>
          <pc:sldMasterMk cId="3544707028" sldId="2147483648"/>
        </pc:sldMasterMkLst>
        <pc:sldLayoutChg chg="add del">
          <pc:chgData name="Gustavo Inácio" userId="S::gustavoinacio@ua.pt::c3d455c6-011a-4c24-a211-79d48c7daf04" providerId="AD" clId="Web-{11D391F4-23A9-0563-8732-868478A39D94}" dt="2020-02-22T17:19:06.218" v="42"/>
          <pc:sldLayoutMkLst>
            <pc:docMk/>
            <pc:sldMasterMk cId="3544707028" sldId="2147483648"/>
            <pc:sldLayoutMk cId="3209350128" sldId="2147483649"/>
          </pc:sldLayoutMkLst>
        </pc:sldLayoutChg>
        <pc:sldLayoutChg chg="add del">
          <pc:chgData name="Gustavo Inácio" userId="S::gustavoinacio@ua.pt::c3d455c6-011a-4c24-a211-79d48c7daf04" providerId="AD" clId="Web-{11D391F4-23A9-0563-8732-868478A39D94}" dt="2020-02-22T17:19:06.218" v="42"/>
          <pc:sldLayoutMkLst>
            <pc:docMk/>
            <pc:sldMasterMk cId="3544707028" sldId="2147483648"/>
            <pc:sldLayoutMk cId="1516966552" sldId="2147483650"/>
          </pc:sldLayoutMkLst>
        </pc:sldLayoutChg>
        <pc:sldLayoutChg chg="add del">
          <pc:chgData name="Gustavo Inácio" userId="S::gustavoinacio@ua.pt::c3d455c6-011a-4c24-a211-79d48c7daf04" providerId="AD" clId="Web-{11D391F4-23A9-0563-8732-868478A39D94}" dt="2020-02-22T17:19:06.218" v="42"/>
          <pc:sldLayoutMkLst>
            <pc:docMk/>
            <pc:sldMasterMk cId="3544707028" sldId="2147483648"/>
            <pc:sldLayoutMk cId="3562174341" sldId="2147483651"/>
          </pc:sldLayoutMkLst>
        </pc:sldLayoutChg>
        <pc:sldLayoutChg chg="add del">
          <pc:chgData name="Gustavo Inácio" userId="S::gustavoinacio@ua.pt::c3d455c6-011a-4c24-a211-79d48c7daf04" providerId="AD" clId="Web-{11D391F4-23A9-0563-8732-868478A39D94}" dt="2020-02-22T17:19:06.218" v="42"/>
          <pc:sldLayoutMkLst>
            <pc:docMk/>
            <pc:sldMasterMk cId="3544707028" sldId="2147483648"/>
            <pc:sldLayoutMk cId="874642944" sldId="2147483652"/>
          </pc:sldLayoutMkLst>
        </pc:sldLayoutChg>
        <pc:sldLayoutChg chg="add del">
          <pc:chgData name="Gustavo Inácio" userId="S::gustavoinacio@ua.pt::c3d455c6-011a-4c24-a211-79d48c7daf04" providerId="AD" clId="Web-{11D391F4-23A9-0563-8732-868478A39D94}" dt="2020-02-22T17:19:06.218" v="42"/>
          <pc:sldLayoutMkLst>
            <pc:docMk/>
            <pc:sldMasterMk cId="3544707028" sldId="2147483648"/>
            <pc:sldLayoutMk cId="864447536" sldId="2147483653"/>
          </pc:sldLayoutMkLst>
        </pc:sldLayoutChg>
        <pc:sldLayoutChg chg="add del">
          <pc:chgData name="Gustavo Inácio" userId="S::gustavoinacio@ua.pt::c3d455c6-011a-4c24-a211-79d48c7daf04" providerId="AD" clId="Web-{11D391F4-23A9-0563-8732-868478A39D94}" dt="2020-02-22T17:19:06.218" v="42"/>
          <pc:sldLayoutMkLst>
            <pc:docMk/>
            <pc:sldMasterMk cId="3544707028" sldId="2147483648"/>
            <pc:sldLayoutMk cId="2495006734" sldId="2147483654"/>
          </pc:sldLayoutMkLst>
        </pc:sldLayoutChg>
        <pc:sldLayoutChg chg="add del">
          <pc:chgData name="Gustavo Inácio" userId="S::gustavoinacio@ua.pt::c3d455c6-011a-4c24-a211-79d48c7daf04" providerId="AD" clId="Web-{11D391F4-23A9-0563-8732-868478A39D94}" dt="2020-02-22T17:19:06.218" v="42"/>
          <pc:sldLayoutMkLst>
            <pc:docMk/>
            <pc:sldMasterMk cId="3544707028" sldId="2147483648"/>
            <pc:sldLayoutMk cId="3999341027" sldId="2147483655"/>
          </pc:sldLayoutMkLst>
        </pc:sldLayoutChg>
        <pc:sldLayoutChg chg="add del">
          <pc:chgData name="Gustavo Inácio" userId="S::gustavoinacio@ua.pt::c3d455c6-011a-4c24-a211-79d48c7daf04" providerId="AD" clId="Web-{11D391F4-23A9-0563-8732-868478A39D94}" dt="2020-02-22T17:19:06.218" v="42"/>
          <pc:sldLayoutMkLst>
            <pc:docMk/>
            <pc:sldMasterMk cId="3544707028" sldId="2147483648"/>
            <pc:sldLayoutMk cId="2939536564" sldId="2147483656"/>
          </pc:sldLayoutMkLst>
        </pc:sldLayoutChg>
        <pc:sldLayoutChg chg="add del">
          <pc:chgData name="Gustavo Inácio" userId="S::gustavoinacio@ua.pt::c3d455c6-011a-4c24-a211-79d48c7daf04" providerId="AD" clId="Web-{11D391F4-23A9-0563-8732-868478A39D94}" dt="2020-02-22T17:19:06.218" v="42"/>
          <pc:sldLayoutMkLst>
            <pc:docMk/>
            <pc:sldMasterMk cId="3544707028" sldId="2147483648"/>
            <pc:sldLayoutMk cId="4199934176" sldId="2147483657"/>
          </pc:sldLayoutMkLst>
        </pc:sldLayoutChg>
        <pc:sldLayoutChg chg="add del">
          <pc:chgData name="Gustavo Inácio" userId="S::gustavoinacio@ua.pt::c3d455c6-011a-4c24-a211-79d48c7daf04" providerId="AD" clId="Web-{11D391F4-23A9-0563-8732-868478A39D94}" dt="2020-02-22T17:19:06.218" v="42"/>
          <pc:sldLayoutMkLst>
            <pc:docMk/>
            <pc:sldMasterMk cId="3544707028" sldId="2147483648"/>
            <pc:sldLayoutMk cId="746260695" sldId="2147483658"/>
          </pc:sldLayoutMkLst>
        </pc:sldLayoutChg>
        <pc:sldLayoutChg chg="add del">
          <pc:chgData name="Gustavo Inácio" userId="S::gustavoinacio@ua.pt::c3d455c6-011a-4c24-a211-79d48c7daf04" providerId="AD" clId="Web-{11D391F4-23A9-0563-8732-868478A39D94}" dt="2020-02-22T17:19:06.218" v="42"/>
          <pc:sldLayoutMkLst>
            <pc:docMk/>
            <pc:sldMasterMk cId="3544707028" sldId="2147483648"/>
            <pc:sldLayoutMk cId="1521492942" sldId="2147483659"/>
          </pc:sldLayoutMkLst>
        </pc:sldLayoutChg>
      </pc:sldMasterChg>
      <pc:sldMasterChg chg="add del addSldLayout delSldLayout modSldLayout">
        <pc:chgData name="Gustavo Inácio" userId="S::gustavoinacio@ua.pt::c3d455c6-011a-4c24-a211-79d48c7daf04" providerId="AD" clId="Web-{11D391F4-23A9-0563-8732-868478A39D94}" dt="2020-02-22T17:19:06.218" v="42"/>
        <pc:sldMasterMkLst>
          <pc:docMk/>
          <pc:sldMasterMk cId="2797691696" sldId="2147483660"/>
        </pc:sldMasterMkLst>
        <pc:sldLayoutChg chg="add del mod replId">
          <pc:chgData name="Gustavo Inácio" userId="S::gustavoinacio@ua.pt::c3d455c6-011a-4c24-a211-79d48c7daf04" providerId="AD" clId="Web-{11D391F4-23A9-0563-8732-868478A39D94}" dt="2020-02-22T17:19:06.218" v="42"/>
          <pc:sldLayoutMkLst>
            <pc:docMk/>
            <pc:sldMasterMk cId="2797691696" sldId="2147483660"/>
            <pc:sldLayoutMk cId="2327932287" sldId="2147483661"/>
          </pc:sldLayoutMkLst>
        </pc:sldLayoutChg>
        <pc:sldLayoutChg chg="add del mod replId">
          <pc:chgData name="Gustavo Inácio" userId="S::gustavoinacio@ua.pt::c3d455c6-011a-4c24-a211-79d48c7daf04" providerId="AD" clId="Web-{11D391F4-23A9-0563-8732-868478A39D94}" dt="2020-02-22T17:19:06.218" v="42"/>
          <pc:sldLayoutMkLst>
            <pc:docMk/>
            <pc:sldMasterMk cId="2797691696" sldId="2147483660"/>
            <pc:sldLayoutMk cId="632242304" sldId="2147483662"/>
          </pc:sldLayoutMkLst>
        </pc:sldLayoutChg>
        <pc:sldLayoutChg chg="add del mod replId">
          <pc:chgData name="Gustavo Inácio" userId="S::gustavoinacio@ua.pt::c3d455c6-011a-4c24-a211-79d48c7daf04" providerId="AD" clId="Web-{11D391F4-23A9-0563-8732-868478A39D94}" dt="2020-02-22T17:19:06.218" v="42"/>
          <pc:sldLayoutMkLst>
            <pc:docMk/>
            <pc:sldMasterMk cId="2797691696" sldId="2147483660"/>
            <pc:sldLayoutMk cId="2661949519" sldId="2147483663"/>
          </pc:sldLayoutMkLst>
        </pc:sldLayoutChg>
        <pc:sldLayoutChg chg="add del mod replId">
          <pc:chgData name="Gustavo Inácio" userId="S::gustavoinacio@ua.pt::c3d455c6-011a-4c24-a211-79d48c7daf04" providerId="AD" clId="Web-{11D391F4-23A9-0563-8732-868478A39D94}" dt="2020-02-22T17:19:06.218" v="42"/>
          <pc:sldLayoutMkLst>
            <pc:docMk/>
            <pc:sldMasterMk cId="2797691696" sldId="2147483660"/>
            <pc:sldLayoutMk cId="712188628" sldId="2147483664"/>
          </pc:sldLayoutMkLst>
        </pc:sldLayoutChg>
        <pc:sldLayoutChg chg="add del mod replId">
          <pc:chgData name="Gustavo Inácio" userId="S::gustavoinacio@ua.pt::c3d455c6-011a-4c24-a211-79d48c7daf04" providerId="AD" clId="Web-{11D391F4-23A9-0563-8732-868478A39D94}" dt="2020-02-22T17:19:06.218" v="42"/>
          <pc:sldLayoutMkLst>
            <pc:docMk/>
            <pc:sldMasterMk cId="2797691696" sldId="2147483660"/>
            <pc:sldLayoutMk cId="2601847026" sldId="2147483665"/>
          </pc:sldLayoutMkLst>
        </pc:sldLayoutChg>
        <pc:sldLayoutChg chg="add del mod replId">
          <pc:chgData name="Gustavo Inácio" userId="S::gustavoinacio@ua.pt::c3d455c6-011a-4c24-a211-79d48c7daf04" providerId="AD" clId="Web-{11D391F4-23A9-0563-8732-868478A39D94}" dt="2020-02-22T17:19:06.218" v="42"/>
          <pc:sldLayoutMkLst>
            <pc:docMk/>
            <pc:sldMasterMk cId="2797691696" sldId="2147483660"/>
            <pc:sldLayoutMk cId="3073089158" sldId="2147483666"/>
          </pc:sldLayoutMkLst>
        </pc:sldLayoutChg>
        <pc:sldLayoutChg chg="add del mod replId">
          <pc:chgData name="Gustavo Inácio" userId="S::gustavoinacio@ua.pt::c3d455c6-011a-4c24-a211-79d48c7daf04" providerId="AD" clId="Web-{11D391F4-23A9-0563-8732-868478A39D94}" dt="2020-02-22T17:19:06.218" v="42"/>
          <pc:sldLayoutMkLst>
            <pc:docMk/>
            <pc:sldMasterMk cId="2797691696" sldId="2147483660"/>
            <pc:sldLayoutMk cId="124296754" sldId="2147483667"/>
          </pc:sldLayoutMkLst>
        </pc:sldLayoutChg>
        <pc:sldLayoutChg chg="add del mod replId">
          <pc:chgData name="Gustavo Inácio" userId="S::gustavoinacio@ua.pt::c3d455c6-011a-4c24-a211-79d48c7daf04" providerId="AD" clId="Web-{11D391F4-23A9-0563-8732-868478A39D94}" dt="2020-02-22T17:19:06.218" v="42"/>
          <pc:sldLayoutMkLst>
            <pc:docMk/>
            <pc:sldMasterMk cId="2797691696" sldId="2147483660"/>
            <pc:sldLayoutMk cId="2831967052" sldId="2147483668"/>
          </pc:sldLayoutMkLst>
        </pc:sldLayoutChg>
        <pc:sldLayoutChg chg="add del mod replId">
          <pc:chgData name="Gustavo Inácio" userId="S::gustavoinacio@ua.pt::c3d455c6-011a-4c24-a211-79d48c7daf04" providerId="AD" clId="Web-{11D391F4-23A9-0563-8732-868478A39D94}" dt="2020-02-22T17:19:06.218" v="42"/>
          <pc:sldLayoutMkLst>
            <pc:docMk/>
            <pc:sldMasterMk cId="2797691696" sldId="2147483660"/>
            <pc:sldLayoutMk cId="4258563424" sldId="2147483669"/>
          </pc:sldLayoutMkLst>
        </pc:sldLayoutChg>
        <pc:sldLayoutChg chg="add del mod replId">
          <pc:chgData name="Gustavo Inácio" userId="S::gustavoinacio@ua.pt::c3d455c6-011a-4c24-a211-79d48c7daf04" providerId="AD" clId="Web-{11D391F4-23A9-0563-8732-868478A39D94}" dt="2020-02-22T17:19:06.218" v="42"/>
          <pc:sldLayoutMkLst>
            <pc:docMk/>
            <pc:sldMasterMk cId="2797691696" sldId="2147483660"/>
            <pc:sldLayoutMk cId="3067113960" sldId="2147483670"/>
          </pc:sldLayoutMkLst>
        </pc:sldLayoutChg>
        <pc:sldLayoutChg chg="add del mod replId">
          <pc:chgData name="Gustavo Inácio" userId="S::gustavoinacio@ua.pt::c3d455c6-011a-4c24-a211-79d48c7daf04" providerId="AD" clId="Web-{11D391F4-23A9-0563-8732-868478A39D94}" dt="2020-02-22T17:19:06.218" v="42"/>
          <pc:sldLayoutMkLst>
            <pc:docMk/>
            <pc:sldMasterMk cId="2797691696" sldId="2147483660"/>
            <pc:sldLayoutMk cId="200259196" sldId="2147483671"/>
          </pc:sldLayoutMkLst>
        </pc:sldLayoutChg>
        <pc:sldLayoutChg chg="add del mod replId">
          <pc:chgData name="Gustavo Inácio" userId="S::gustavoinacio@ua.pt::c3d455c6-011a-4c24-a211-79d48c7daf04" providerId="AD" clId="Web-{11D391F4-23A9-0563-8732-868478A39D94}" dt="2020-02-22T17:19:06.218" v="42"/>
          <pc:sldLayoutMkLst>
            <pc:docMk/>
            <pc:sldMasterMk cId="2797691696" sldId="2147483660"/>
            <pc:sldLayoutMk cId="2265244919" sldId="2147483672"/>
          </pc:sldLayoutMkLst>
        </pc:sldLayoutChg>
        <pc:sldLayoutChg chg="add del mod replId">
          <pc:chgData name="Gustavo Inácio" userId="S::gustavoinacio@ua.pt::c3d455c6-011a-4c24-a211-79d48c7daf04" providerId="AD" clId="Web-{11D391F4-23A9-0563-8732-868478A39D94}" dt="2020-02-22T17:19:06.218" v="42"/>
          <pc:sldLayoutMkLst>
            <pc:docMk/>
            <pc:sldMasterMk cId="2797691696" sldId="2147483660"/>
            <pc:sldLayoutMk cId="2565289890" sldId="2147483673"/>
          </pc:sldLayoutMkLst>
        </pc:sldLayoutChg>
        <pc:sldLayoutChg chg="add del mod replId">
          <pc:chgData name="Gustavo Inácio" userId="S::gustavoinacio@ua.pt::c3d455c6-011a-4c24-a211-79d48c7daf04" providerId="AD" clId="Web-{11D391F4-23A9-0563-8732-868478A39D94}" dt="2020-02-22T17:19:06.218" v="42"/>
          <pc:sldLayoutMkLst>
            <pc:docMk/>
            <pc:sldMasterMk cId="2797691696" sldId="2147483660"/>
            <pc:sldLayoutMk cId="3120454388" sldId="2147483674"/>
          </pc:sldLayoutMkLst>
        </pc:sldLayoutChg>
        <pc:sldLayoutChg chg="add del mod replId">
          <pc:chgData name="Gustavo Inácio" userId="S::gustavoinacio@ua.pt::c3d455c6-011a-4c24-a211-79d48c7daf04" providerId="AD" clId="Web-{11D391F4-23A9-0563-8732-868478A39D94}" dt="2020-02-22T17:19:06.218" v="42"/>
          <pc:sldLayoutMkLst>
            <pc:docMk/>
            <pc:sldMasterMk cId="2797691696" sldId="2147483660"/>
            <pc:sldLayoutMk cId="3885625837" sldId="2147483675"/>
          </pc:sldLayoutMkLst>
        </pc:sldLayoutChg>
        <pc:sldLayoutChg chg="add del mod replId">
          <pc:chgData name="Gustavo Inácio" userId="S::gustavoinacio@ua.pt::c3d455c6-011a-4c24-a211-79d48c7daf04" providerId="AD" clId="Web-{11D391F4-23A9-0563-8732-868478A39D94}" dt="2020-02-22T17:19:06.218" v="42"/>
          <pc:sldLayoutMkLst>
            <pc:docMk/>
            <pc:sldMasterMk cId="2797691696" sldId="2147483660"/>
            <pc:sldLayoutMk cId="3425217091" sldId="2147483676"/>
          </pc:sldLayoutMkLst>
        </pc:sldLayoutChg>
        <pc:sldLayoutChg chg="add del mod replId">
          <pc:chgData name="Gustavo Inácio" userId="S::gustavoinacio@ua.pt::c3d455c6-011a-4c24-a211-79d48c7daf04" providerId="AD" clId="Web-{11D391F4-23A9-0563-8732-868478A39D94}" dt="2020-02-22T17:19:06.218" v="42"/>
          <pc:sldLayoutMkLst>
            <pc:docMk/>
            <pc:sldMasterMk cId="2797691696" sldId="2147483660"/>
            <pc:sldLayoutMk cId="4149225406" sldId="2147483677"/>
          </pc:sldLayoutMkLst>
        </pc:sldLayoutChg>
      </pc:sldMasterChg>
    </pc:docChg>
  </pc:docChgLst>
  <pc:docChgLst>
    <pc:chgData name="Ricardo Azevedo" userId="S::azevedoricardo98@ua.pt::4d7c5327-5d9d-4645-bb7b-08d1318bf9e2" providerId="AD" clId="Web-{CC9C0174-B494-EFCB-C0C7-01C151CA8D3C}"/>
    <pc:docChg chg="modSld">
      <pc:chgData name="Ricardo Azevedo" userId="S::azevedoricardo98@ua.pt::4d7c5327-5d9d-4645-bb7b-08d1318bf9e2" providerId="AD" clId="Web-{CC9C0174-B494-EFCB-C0C7-01C151CA8D3C}" dt="2020-02-25T13:22:37.510" v="7"/>
      <pc:docMkLst>
        <pc:docMk/>
      </pc:docMkLst>
      <pc:sldChg chg="addSp delSp modSp mod setBg setClrOvrMap">
        <pc:chgData name="Ricardo Azevedo" userId="S::azevedoricardo98@ua.pt::4d7c5327-5d9d-4645-bb7b-08d1318bf9e2" providerId="AD" clId="Web-{CC9C0174-B494-EFCB-C0C7-01C151CA8D3C}" dt="2020-02-25T13:20:07.305" v="5"/>
        <pc:sldMkLst>
          <pc:docMk/>
          <pc:sldMk cId="387547423" sldId="256"/>
        </pc:sldMkLst>
        <pc:spChg chg="mod">
          <ac:chgData name="Ricardo Azevedo" userId="S::azevedoricardo98@ua.pt::4d7c5327-5d9d-4645-bb7b-08d1318bf9e2" providerId="AD" clId="Web-{CC9C0174-B494-EFCB-C0C7-01C151CA8D3C}" dt="2020-02-25T13:20:07.305" v="5"/>
          <ac:spMkLst>
            <pc:docMk/>
            <pc:sldMk cId="387547423" sldId="256"/>
            <ac:spMk id="2" creationId="{1E7B78F8-31E8-4AF8-9203-13DAA3DC5BDB}"/>
          </ac:spMkLst>
        </pc:spChg>
        <pc:spChg chg="mod">
          <ac:chgData name="Ricardo Azevedo" userId="S::azevedoricardo98@ua.pt::4d7c5327-5d9d-4645-bb7b-08d1318bf9e2" providerId="AD" clId="Web-{CC9C0174-B494-EFCB-C0C7-01C151CA8D3C}" dt="2020-02-25T13:20:07.305" v="5"/>
          <ac:spMkLst>
            <pc:docMk/>
            <pc:sldMk cId="387547423" sldId="256"/>
            <ac:spMk id="3" creationId="{31237668-0F4D-4147-B60E-6F0D283EC844}"/>
          </ac:spMkLst>
        </pc:spChg>
        <pc:spChg chg="mod ord">
          <ac:chgData name="Ricardo Azevedo" userId="S::azevedoricardo98@ua.pt::4d7c5327-5d9d-4645-bb7b-08d1318bf9e2" providerId="AD" clId="Web-{CC9C0174-B494-EFCB-C0C7-01C151CA8D3C}" dt="2020-02-25T13:20:07.305" v="5"/>
          <ac:spMkLst>
            <pc:docMk/>
            <pc:sldMk cId="387547423" sldId="256"/>
            <ac:spMk id="4" creationId="{82318BEC-993A-46E8-ADE6-D10EFCC8F5DD}"/>
          </ac:spMkLst>
        </pc:spChg>
        <pc:spChg chg="add del">
          <ac:chgData name="Ricardo Azevedo" userId="S::azevedoricardo98@ua.pt::4d7c5327-5d9d-4645-bb7b-08d1318bf9e2" providerId="AD" clId="Web-{CC9C0174-B494-EFCB-C0C7-01C151CA8D3C}" dt="2020-02-25T13:20:07.305" v="5"/>
          <ac:spMkLst>
            <pc:docMk/>
            <pc:sldMk cId="387547423" sldId="256"/>
            <ac:spMk id="25" creationId="{FEBCE8BB-6C0D-4EB8-9C4E-AC3EBBCB5CE6}"/>
          </ac:spMkLst>
        </pc:spChg>
        <pc:spChg chg="add del">
          <ac:chgData name="Ricardo Azevedo" userId="S::azevedoricardo98@ua.pt::4d7c5327-5d9d-4645-bb7b-08d1318bf9e2" providerId="AD" clId="Web-{CC9C0174-B494-EFCB-C0C7-01C151CA8D3C}" dt="2020-02-25T13:19:54.696" v="3"/>
          <ac:spMkLst>
            <pc:docMk/>
            <pc:sldMk cId="387547423" sldId="256"/>
            <ac:spMk id="28" creationId="{BECA82BA-52E3-450B-9E72-D586684033B9}"/>
          </ac:spMkLst>
        </pc:spChg>
        <pc:spChg chg="add del">
          <ac:chgData name="Ricardo Azevedo" userId="S::azevedoricardo98@ua.pt::4d7c5327-5d9d-4645-bb7b-08d1318bf9e2" providerId="AD" clId="Web-{CC9C0174-B494-EFCB-C0C7-01C151CA8D3C}" dt="2020-02-25T13:19:54.696" v="3"/>
          <ac:spMkLst>
            <pc:docMk/>
            <pc:sldMk cId="387547423" sldId="256"/>
            <ac:spMk id="30" creationId="{4AC966F9-BB4D-4199-8917-490A8F8636C4}"/>
          </ac:spMkLst>
        </pc:spChg>
        <pc:picChg chg="ord">
          <ac:chgData name="Ricardo Azevedo" userId="S::azevedoricardo98@ua.pt::4d7c5327-5d9d-4645-bb7b-08d1318bf9e2" providerId="AD" clId="Web-{CC9C0174-B494-EFCB-C0C7-01C151CA8D3C}" dt="2020-02-25T13:20:07.305" v="5"/>
          <ac:picMkLst>
            <pc:docMk/>
            <pc:sldMk cId="387547423" sldId="256"/>
            <ac:picMk id="19" creationId="{EFF049AE-B79C-4E01-97C9-0F538C5E4854}"/>
          </ac:picMkLst>
        </pc:picChg>
        <pc:picChg chg="mod ord">
          <ac:chgData name="Ricardo Azevedo" userId="S::azevedoricardo98@ua.pt::4d7c5327-5d9d-4645-bb7b-08d1318bf9e2" providerId="AD" clId="Web-{CC9C0174-B494-EFCB-C0C7-01C151CA8D3C}" dt="2020-02-25T13:20:07.305" v="5"/>
          <ac:picMkLst>
            <pc:docMk/>
            <pc:sldMk cId="387547423" sldId="256"/>
            <ac:picMk id="21" creationId="{0AFDA111-95E4-4956-9FDA-23CC9CC70122}"/>
          </ac:picMkLst>
        </pc:picChg>
        <pc:picChg chg="mod ord">
          <ac:chgData name="Ricardo Azevedo" userId="S::azevedoricardo98@ua.pt::4d7c5327-5d9d-4645-bb7b-08d1318bf9e2" providerId="AD" clId="Web-{CC9C0174-B494-EFCB-C0C7-01C151CA8D3C}" dt="2020-02-25T13:20:07.305" v="5"/>
          <ac:picMkLst>
            <pc:docMk/>
            <pc:sldMk cId="387547423" sldId="256"/>
            <ac:picMk id="23" creationId="{8A2B664A-674E-409A-A0CC-024713211799}"/>
          </ac:picMkLst>
        </pc:picChg>
      </pc:sldChg>
      <pc:sldChg chg="modSp">
        <pc:chgData name="Ricardo Azevedo" userId="S::azevedoricardo98@ua.pt::4d7c5327-5d9d-4645-bb7b-08d1318bf9e2" providerId="AD" clId="Web-{CC9C0174-B494-EFCB-C0C7-01C151CA8D3C}" dt="2020-02-25T13:22:37.510" v="7"/>
        <pc:sldMkLst>
          <pc:docMk/>
          <pc:sldMk cId="3032499585" sldId="257"/>
        </pc:sldMkLst>
        <pc:picChg chg="mod">
          <ac:chgData name="Ricardo Azevedo" userId="S::azevedoricardo98@ua.pt::4d7c5327-5d9d-4645-bb7b-08d1318bf9e2" providerId="AD" clId="Web-{CC9C0174-B494-EFCB-C0C7-01C151CA8D3C}" dt="2020-02-25T13:22:37.510" v="7"/>
          <ac:picMkLst>
            <pc:docMk/>
            <pc:sldMk cId="3032499585" sldId="257"/>
            <ac:picMk id="4" creationId="{413AC924-2C30-4E72-9776-F0E2EEEF13D4}"/>
          </ac:picMkLst>
        </pc:picChg>
      </pc:sldChg>
      <pc:sldChg chg="modSp">
        <pc:chgData name="Ricardo Azevedo" userId="S::azevedoricardo98@ua.pt::4d7c5327-5d9d-4645-bb7b-08d1318bf9e2" providerId="AD" clId="Web-{CC9C0174-B494-EFCB-C0C7-01C151CA8D3C}" dt="2020-02-25T13:18:57.367" v="1"/>
        <pc:sldMkLst>
          <pc:docMk/>
          <pc:sldMk cId="1254417102" sldId="258"/>
        </pc:sldMkLst>
        <pc:picChg chg="mod">
          <ac:chgData name="Ricardo Azevedo" userId="S::azevedoricardo98@ua.pt::4d7c5327-5d9d-4645-bb7b-08d1318bf9e2" providerId="AD" clId="Web-{CC9C0174-B494-EFCB-C0C7-01C151CA8D3C}" dt="2020-02-25T13:18:57.367" v="1"/>
          <ac:picMkLst>
            <pc:docMk/>
            <pc:sldMk cId="1254417102" sldId="258"/>
            <ac:picMk id="9" creationId="{F4299827-6556-40A1-8356-30CF6EBABC47}"/>
          </ac:picMkLst>
        </pc:picChg>
      </pc:sldChg>
    </pc:docChg>
  </pc:docChgLst>
  <pc:docChgLst>
    <pc:chgData name="Andre Marques" userId="S::andre23@ua.pt::06411480-c6ee-484e-981a-e11ab7274950" providerId="AD" clId="Web-{8FCBCE09-737F-8D76-65C2-33DF96938506}"/>
    <pc:docChg chg="modSld">
      <pc:chgData name="Andre Marques" userId="S::andre23@ua.pt::06411480-c6ee-484e-981a-e11ab7274950" providerId="AD" clId="Web-{8FCBCE09-737F-8D76-65C2-33DF96938506}" dt="2020-02-25T13:27:18.234" v="9"/>
      <pc:docMkLst>
        <pc:docMk/>
      </pc:docMkLst>
      <pc:sldChg chg="modSp">
        <pc:chgData name="Andre Marques" userId="S::andre23@ua.pt::06411480-c6ee-484e-981a-e11ab7274950" providerId="AD" clId="Web-{8FCBCE09-737F-8D76-65C2-33DF96938506}" dt="2020-02-25T13:24:04.752" v="8"/>
        <pc:sldMkLst>
          <pc:docMk/>
          <pc:sldMk cId="3032499585" sldId="257"/>
        </pc:sldMkLst>
        <pc:picChg chg="mod">
          <ac:chgData name="Andre Marques" userId="S::andre23@ua.pt::06411480-c6ee-484e-981a-e11ab7274950" providerId="AD" clId="Web-{8FCBCE09-737F-8D76-65C2-33DF96938506}" dt="2020-02-25T13:24:04.752" v="8"/>
          <ac:picMkLst>
            <pc:docMk/>
            <pc:sldMk cId="3032499585" sldId="257"/>
            <ac:picMk id="4" creationId="{413AC924-2C30-4E72-9776-F0E2EEEF13D4}"/>
          </ac:picMkLst>
        </pc:picChg>
      </pc:sldChg>
      <pc:sldChg chg="modSp">
        <pc:chgData name="Andre Marques" userId="S::andre23@ua.pt::06411480-c6ee-484e-981a-e11ab7274950" providerId="AD" clId="Web-{8FCBCE09-737F-8D76-65C2-33DF96938506}" dt="2020-02-25T13:27:18.234" v="9"/>
        <pc:sldMkLst>
          <pc:docMk/>
          <pc:sldMk cId="1254417102" sldId="258"/>
        </pc:sldMkLst>
        <pc:picChg chg="mod">
          <ac:chgData name="Andre Marques" userId="S::andre23@ua.pt::06411480-c6ee-484e-981a-e11ab7274950" providerId="AD" clId="Web-{8FCBCE09-737F-8D76-65C2-33DF96938506}" dt="2020-02-25T13:27:18.234" v="9"/>
          <ac:picMkLst>
            <pc:docMk/>
            <pc:sldMk cId="1254417102" sldId="258"/>
            <ac:picMk id="9" creationId="{F4299827-6556-40A1-8356-30CF6EBABC47}"/>
          </ac:picMkLst>
        </pc:picChg>
      </pc:sldChg>
    </pc:docChg>
  </pc:docChgLst>
  <pc:docChgLst>
    <pc:chgData name="Tomás Freitas" userId="S::tomasfreitas@ua.pt::6ac4fc77-c290-4a64-9c49-8e0b76db9f2f" providerId="AD" clId="Web-{F316FA9A-70FF-11D0-39A5-E083F6188338}"/>
    <pc:docChg chg="modSld addMainMaster delMainMaster">
      <pc:chgData name="Tomás Freitas" userId="S::tomasfreitas@ua.pt::6ac4fc77-c290-4a64-9c49-8e0b76db9f2f" providerId="AD" clId="Web-{F316FA9A-70FF-11D0-39A5-E083F6188338}" dt="2020-02-22T16:01:36.298" v="5"/>
      <pc:docMkLst>
        <pc:docMk/>
      </pc:docMkLst>
      <pc:sldChg chg="modSp mod modClrScheme chgLayout">
        <pc:chgData name="Tomás Freitas" userId="S::tomasfreitas@ua.pt::6ac4fc77-c290-4a64-9c49-8e0b76db9f2f" providerId="AD" clId="Web-{F316FA9A-70FF-11D0-39A5-E083F6188338}" dt="2020-02-22T16:01:36.298" v="5"/>
        <pc:sldMkLst>
          <pc:docMk/>
          <pc:sldMk cId="387547423" sldId="256"/>
        </pc:sldMkLst>
        <pc:spChg chg="mod ord">
          <ac:chgData name="Tomás Freitas" userId="S::tomasfreitas@ua.pt::6ac4fc77-c290-4a64-9c49-8e0b76db9f2f" providerId="AD" clId="Web-{F316FA9A-70FF-11D0-39A5-E083F6188338}" dt="2020-02-22T16:01:36.298" v="5"/>
          <ac:spMkLst>
            <pc:docMk/>
            <pc:sldMk cId="387547423" sldId="256"/>
            <ac:spMk id="2" creationId="{1E7B78F8-31E8-4AF8-9203-13DAA3DC5BDB}"/>
          </ac:spMkLst>
        </pc:spChg>
        <pc:spChg chg="mod ord">
          <ac:chgData name="Tomás Freitas" userId="S::tomasfreitas@ua.pt::6ac4fc77-c290-4a64-9c49-8e0b76db9f2f" providerId="AD" clId="Web-{F316FA9A-70FF-11D0-39A5-E083F6188338}" dt="2020-02-22T16:01:36.298" v="5"/>
          <ac:spMkLst>
            <pc:docMk/>
            <pc:sldMk cId="387547423" sldId="256"/>
            <ac:spMk id="3" creationId="{31237668-0F4D-4147-B60E-6F0D283EC844}"/>
          </ac:spMkLst>
        </pc:spChg>
        <pc:spChg chg="mod ord">
          <ac:chgData name="Tomás Freitas" userId="S::tomasfreitas@ua.pt::6ac4fc77-c290-4a64-9c49-8e0b76db9f2f" providerId="AD" clId="Web-{F316FA9A-70FF-11D0-39A5-E083F6188338}" dt="2020-02-22T16:01:36.298" v="5"/>
          <ac:spMkLst>
            <pc:docMk/>
            <pc:sldMk cId="387547423" sldId="256"/>
            <ac:spMk id="8" creationId="{C06CC891-92E7-4194-B899-34137005FA29}"/>
          </ac:spMkLst>
        </pc:spChg>
      </pc:sldChg>
      <pc:sldChg chg="modSp mod modClrScheme chgLayout">
        <pc:chgData name="Tomás Freitas" userId="S::tomasfreitas@ua.pt::6ac4fc77-c290-4a64-9c49-8e0b76db9f2f" providerId="AD" clId="Web-{F316FA9A-70FF-11D0-39A5-E083F6188338}" dt="2020-02-22T16:01:36.298" v="5"/>
        <pc:sldMkLst>
          <pc:docMk/>
          <pc:sldMk cId="3032499585" sldId="257"/>
        </pc:sldMkLst>
        <pc:spChg chg="mod ord">
          <ac:chgData name="Tomás Freitas" userId="S::tomasfreitas@ua.pt::6ac4fc77-c290-4a64-9c49-8e0b76db9f2f" providerId="AD" clId="Web-{F316FA9A-70FF-11D0-39A5-E083F6188338}" dt="2020-02-22T16:01:36.298" v="5"/>
          <ac:spMkLst>
            <pc:docMk/>
            <pc:sldMk cId="3032499585" sldId="257"/>
            <ac:spMk id="2" creationId="{AD261C01-FB7F-4B67-9B45-0BB4891AF7CD}"/>
          </ac:spMkLst>
        </pc:spChg>
        <pc:spChg chg="mod ord">
          <ac:chgData name="Tomás Freitas" userId="S::tomasfreitas@ua.pt::6ac4fc77-c290-4a64-9c49-8e0b76db9f2f" providerId="AD" clId="Web-{F316FA9A-70FF-11D0-39A5-E083F6188338}" dt="2020-02-22T16:01:36.298" v="5"/>
          <ac:spMkLst>
            <pc:docMk/>
            <pc:sldMk cId="3032499585" sldId="257"/>
            <ac:spMk id="3" creationId="{BD53D0B5-08E0-488F-97EB-C1376686AF7E}"/>
          </ac:spMkLst>
        </pc:spChg>
        <pc:spChg chg="mod ord">
          <ac:chgData name="Tomás Freitas" userId="S::tomasfreitas@ua.pt::6ac4fc77-c290-4a64-9c49-8e0b76db9f2f" providerId="AD" clId="Web-{F316FA9A-70FF-11D0-39A5-E083F6188338}" dt="2020-02-22T16:01:36.298" v="5"/>
          <ac:spMkLst>
            <pc:docMk/>
            <pc:sldMk cId="3032499585" sldId="257"/>
            <ac:spMk id="5" creationId="{807908DB-CE98-424A-AFBD-8CC312498A7A}"/>
          </ac:spMkLst>
        </pc:spChg>
      </pc:sldChg>
      <pc:sldChg chg="modSp mod modClrScheme chgLayout">
        <pc:chgData name="Tomás Freitas" userId="S::tomasfreitas@ua.pt::6ac4fc77-c290-4a64-9c49-8e0b76db9f2f" providerId="AD" clId="Web-{F316FA9A-70FF-11D0-39A5-E083F6188338}" dt="2020-02-22T16:01:36.298" v="5"/>
        <pc:sldMkLst>
          <pc:docMk/>
          <pc:sldMk cId="1254417102" sldId="258"/>
        </pc:sldMkLst>
        <pc:spChg chg="mod ord">
          <ac:chgData name="Tomás Freitas" userId="S::tomasfreitas@ua.pt::6ac4fc77-c290-4a64-9c49-8e0b76db9f2f" providerId="AD" clId="Web-{F316FA9A-70FF-11D0-39A5-E083F6188338}" dt="2020-02-22T16:01:36.298" v="5"/>
          <ac:spMkLst>
            <pc:docMk/>
            <pc:sldMk cId="1254417102" sldId="258"/>
            <ac:spMk id="2" creationId="{47F06C55-974F-4D24-BE37-31FF19E769A9}"/>
          </ac:spMkLst>
        </pc:spChg>
        <pc:spChg chg="mod ord">
          <ac:chgData name="Tomás Freitas" userId="S::tomasfreitas@ua.pt::6ac4fc77-c290-4a64-9c49-8e0b76db9f2f" providerId="AD" clId="Web-{F316FA9A-70FF-11D0-39A5-E083F6188338}" dt="2020-02-22T16:01:36.298" v="5"/>
          <ac:spMkLst>
            <pc:docMk/>
            <pc:sldMk cId="1254417102" sldId="258"/>
            <ac:spMk id="3" creationId="{41A7AA4A-FF18-4C6C-9FF9-6B55BA8C9E5D}"/>
          </ac:spMkLst>
        </pc:spChg>
        <pc:spChg chg="mod ord">
          <ac:chgData name="Tomás Freitas" userId="S::tomasfreitas@ua.pt::6ac4fc77-c290-4a64-9c49-8e0b76db9f2f" providerId="AD" clId="Web-{F316FA9A-70FF-11D0-39A5-E083F6188338}" dt="2020-02-22T16:01:36.298" v="5"/>
          <ac:spMkLst>
            <pc:docMk/>
            <pc:sldMk cId="1254417102" sldId="258"/>
            <ac:spMk id="5" creationId="{26DE5877-4D3F-4F40-9F4C-BC82462869C8}"/>
          </ac:spMkLst>
        </pc:spChg>
      </pc:sldChg>
      <pc:sldChg chg="modSp mod modClrScheme chgLayout">
        <pc:chgData name="Tomás Freitas" userId="S::tomasfreitas@ua.pt::6ac4fc77-c290-4a64-9c49-8e0b76db9f2f" providerId="AD" clId="Web-{F316FA9A-70FF-11D0-39A5-E083F6188338}" dt="2020-02-22T16:01:36.298" v="5"/>
        <pc:sldMkLst>
          <pc:docMk/>
          <pc:sldMk cId="1572716661" sldId="259"/>
        </pc:sldMkLst>
        <pc:spChg chg="mod ord">
          <ac:chgData name="Tomás Freitas" userId="S::tomasfreitas@ua.pt::6ac4fc77-c290-4a64-9c49-8e0b76db9f2f" providerId="AD" clId="Web-{F316FA9A-70FF-11D0-39A5-E083F6188338}" dt="2020-02-22T16:01:36.298" v="5"/>
          <ac:spMkLst>
            <pc:docMk/>
            <pc:sldMk cId="1572716661" sldId="259"/>
            <ac:spMk id="2" creationId="{9EDEF1A3-988C-42DF-B7B7-B87780B9C287}"/>
          </ac:spMkLst>
        </pc:spChg>
        <pc:spChg chg="mod ord">
          <ac:chgData name="Tomás Freitas" userId="S::tomasfreitas@ua.pt::6ac4fc77-c290-4a64-9c49-8e0b76db9f2f" providerId="AD" clId="Web-{F316FA9A-70FF-11D0-39A5-E083F6188338}" dt="2020-02-22T16:01:36.298" v="5"/>
          <ac:spMkLst>
            <pc:docMk/>
            <pc:sldMk cId="1572716661" sldId="259"/>
            <ac:spMk id="3" creationId="{40E9E28E-167D-4D3C-A26B-1A2779795417}"/>
          </ac:spMkLst>
        </pc:spChg>
        <pc:spChg chg="mod ord">
          <ac:chgData name="Tomás Freitas" userId="S::tomasfreitas@ua.pt::6ac4fc77-c290-4a64-9c49-8e0b76db9f2f" providerId="AD" clId="Web-{F316FA9A-70FF-11D0-39A5-E083F6188338}" dt="2020-02-22T16:01:36.298" v="5"/>
          <ac:spMkLst>
            <pc:docMk/>
            <pc:sldMk cId="1572716661" sldId="259"/>
            <ac:spMk id="5" creationId="{9CF888DD-A236-4A83-9309-0C0456FFB864}"/>
          </ac:spMkLst>
        </pc:spChg>
      </pc:sldChg>
      <pc:sldChg chg="modSp mod modClrScheme chgLayout">
        <pc:chgData name="Tomás Freitas" userId="S::tomasfreitas@ua.pt::6ac4fc77-c290-4a64-9c49-8e0b76db9f2f" providerId="AD" clId="Web-{F316FA9A-70FF-11D0-39A5-E083F6188338}" dt="2020-02-22T16:01:36.298" v="5"/>
        <pc:sldMkLst>
          <pc:docMk/>
          <pc:sldMk cId="1846303127" sldId="260"/>
        </pc:sldMkLst>
        <pc:spChg chg="mod ord">
          <ac:chgData name="Tomás Freitas" userId="S::tomasfreitas@ua.pt::6ac4fc77-c290-4a64-9c49-8e0b76db9f2f" providerId="AD" clId="Web-{F316FA9A-70FF-11D0-39A5-E083F6188338}" dt="2020-02-22T16:01:36.298" v="5"/>
          <ac:spMkLst>
            <pc:docMk/>
            <pc:sldMk cId="1846303127" sldId="260"/>
            <ac:spMk id="2" creationId="{99204262-93AE-4AF9-ACB0-DFE69B9D369E}"/>
          </ac:spMkLst>
        </pc:spChg>
        <pc:spChg chg="mod ord">
          <ac:chgData name="Tomás Freitas" userId="S::tomasfreitas@ua.pt::6ac4fc77-c290-4a64-9c49-8e0b76db9f2f" providerId="AD" clId="Web-{F316FA9A-70FF-11D0-39A5-E083F6188338}" dt="2020-02-22T16:01:36.298" v="5"/>
          <ac:spMkLst>
            <pc:docMk/>
            <pc:sldMk cId="1846303127" sldId="260"/>
            <ac:spMk id="3" creationId="{9D3FB15E-D570-4947-BAEA-03E5606E7D42}"/>
          </ac:spMkLst>
        </pc:spChg>
        <pc:spChg chg="mod ord">
          <ac:chgData name="Tomás Freitas" userId="S::tomasfreitas@ua.pt::6ac4fc77-c290-4a64-9c49-8e0b76db9f2f" providerId="AD" clId="Web-{F316FA9A-70FF-11D0-39A5-E083F6188338}" dt="2020-02-22T16:01:36.298" v="5"/>
          <ac:spMkLst>
            <pc:docMk/>
            <pc:sldMk cId="1846303127" sldId="260"/>
            <ac:spMk id="5" creationId="{ECB9E8D6-555C-465B-8B5B-DBE1EB0E405E}"/>
          </ac:spMkLst>
        </pc:spChg>
      </pc:sldChg>
      <pc:sldChg chg="modSp mod modClrScheme chgLayout">
        <pc:chgData name="Tomás Freitas" userId="S::tomasfreitas@ua.pt::6ac4fc77-c290-4a64-9c49-8e0b76db9f2f" providerId="AD" clId="Web-{F316FA9A-70FF-11D0-39A5-E083F6188338}" dt="2020-02-22T16:01:36.298" v="5"/>
        <pc:sldMkLst>
          <pc:docMk/>
          <pc:sldMk cId="3552236916" sldId="261"/>
        </pc:sldMkLst>
        <pc:spChg chg="mod ord">
          <ac:chgData name="Tomás Freitas" userId="S::tomasfreitas@ua.pt::6ac4fc77-c290-4a64-9c49-8e0b76db9f2f" providerId="AD" clId="Web-{F316FA9A-70FF-11D0-39A5-E083F6188338}" dt="2020-02-22T16:01:36.298" v="5"/>
          <ac:spMkLst>
            <pc:docMk/>
            <pc:sldMk cId="3552236916" sldId="261"/>
            <ac:spMk id="2" creationId="{B3C080A4-C22C-4A5F-AFF5-32E22F6002F3}"/>
          </ac:spMkLst>
        </pc:spChg>
        <pc:spChg chg="mod ord">
          <ac:chgData name="Tomás Freitas" userId="S::tomasfreitas@ua.pt::6ac4fc77-c290-4a64-9c49-8e0b76db9f2f" providerId="AD" clId="Web-{F316FA9A-70FF-11D0-39A5-E083F6188338}" dt="2020-02-22T16:01:36.298" v="5"/>
          <ac:spMkLst>
            <pc:docMk/>
            <pc:sldMk cId="3552236916" sldId="261"/>
            <ac:spMk id="3" creationId="{85EFE211-F937-4355-B8EE-A47FA127A559}"/>
          </ac:spMkLst>
        </pc:spChg>
        <pc:spChg chg="mod ord">
          <ac:chgData name="Tomás Freitas" userId="S::tomasfreitas@ua.pt::6ac4fc77-c290-4a64-9c49-8e0b76db9f2f" providerId="AD" clId="Web-{F316FA9A-70FF-11D0-39A5-E083F6188338}" dt="2020-02-22T16:01:36.298" v="5"/>
          <ac:spMkLst>
            <pc:docMk/>
            <pc:sldMk cId="3552236916" sldId="261"/>
            <ac:spMk id="5" creationId="{0C9BA510-8A9D-4EF6-8FD5-73C4D4848CFA}"/>
          </ac:spMkLst>
        </pc:spChg>
      </pc:sldChg>
      <pc:sldChg chg="addSp delSp modSp mod setBg modClrScheme chgLayout">
        <pc:chgData name="Tomás Freitas" userId="S::tomasfreitas@ua.pt::6ac4fc77-c290-4a64-9c49-8e0b76db9f2f" providerId="AD" clId="Web-{F316FA9A-70FF-11D0-39A5-E083F6188338}" dt="2020-02-22T16:01:36.298" v="5"/>
        <pc:sldMkLst>
          <pc:docMk/>
          <pc:sldMk cId="1376184158" sldId="262"/>
        </pc:sldMkLst>
        <pc:spChg chg="mod ord">
          <ac:chgData name="Tomás Freitas" userId="S::tomasfreitas@ua.pt::6ac4fc77-c290-4a64-9c49-8e0b76db9f2f" providerId="AD" clId="Web-{F316FA9A-70FF-11D0-39A5-E083F6188338}" dt="2020-02-22T16:01:36.298" v="5"/>
          <ac:spMkLst>
            <pc:docMk/>
            <pc:sldMk cId="1376184158" sldId="262"/>
            <ac:spMk id="2" creationId="{CFE24A80-35DE-447C-A530-60E11F08B961}"/>
          </ac:spMkLst>
        </pc:spChg>
        <pc:spChg chg="mod ord">
          <ac:chgData name="Tomás Freitas" userId="S::tomasfreitas@ua.pt::6ac4fc77-c290-4a64-9c49-8e0b76db9f2f" providerId="AD" clId="Web-{F316FA9A-70FF-11D0-39A5-E083F6188338}" dt="2020-02-22T16:01:36.298" v="5"/>
          <ac:spMkLst>
            <pc:docMk/>
            <pc:sldMk cId="1376184158" sldId="262"/>
            <ac:spMk id="3" creationId="{DFC9D30D-AB61-4B93-A4C8-DDBA2A81378C}"/>
          </ac:spMkLst>
        </pc:spChg>
        <pc:spChg chg="mod ord">
          <ac:chgData name="Tomás Freitas" userId="S::tomasfreitas@ua.pt::6ac4fc77-c290-4a64-9c49-8e0b76db9f2f" providerId="AD" clId="Web-{F316FA9A-70FF-11D0-39A5-E083F6188338}" dt="2020-02-22T16:01:36.298" v="5"/>
          <ac:spMkLst>
            <pc:docMk/>
            <pc:sldMk cId="1376184158" sldId="262"/>
            <ac:spMk id="5" creationId="{BB750B73-43D7-4033-B335-1D91DBBC4A50}"/>
          </ac:spMkLst>
        </pc:spChg>
        <pc:spChg chg="add del">
          <ac:chgData name="Tomás Freitas" userId="S::tomasfreitas@ua.pt::6ac4fc77-c290-4a64-9c49-8e0b76db9f2f" providerId="AD" clId="Web-{F316FA9A-70FF-11D0-39A5-E083F6188338}" dt="2020-02-22T16:01:19.564" v="3"/>
          <ac:spMkLst>
            <pc:docMk/>
            <pc:sldMk cId="1376184158" sldId="262"/>
            <ac:spMk id="13" creationId="{13D1A8A5-47E0-4546-A3F9-FC33D5461102}"/>
          </ac:spMkLst>
        </pc:spChg>
        <pc:spChg chg="add del">
          <ac:chgData name="Tomás Freitas" userId="S::tomasfreitas@ua.pt::6ac4fc77-c290-4a64-9c49-8e0b76db9f2f" providerId="AD" clId="Web-{F316FA9A-70FF-11D0-39A5-E083F6188338}" dt="2020-02-22T16:01:19.564" v="3"/>
          <ac:spMkLst>
            <pc:docMk/>
            <pc:sldMk cId="1376184158" sldId="262"/>
            <ac:spMk id="15" creationId="{3CD1EA40-7116-4FCB-9369-70F29FAA91EC}"/>
          </ac:spMkLst>
        </pc:spChg>
        <pc:spChg chg="add del">
          <ac:chgData name="Tomás Freitas" userId="S::tomasfreitas@ua.pt::6ac4fc77-c290-4a64-9c49-8e0b76db9f2f" providerId="AD" clId="Web-{F316FA9A-70FF-11D0-39A5-E083F6188338}" dt="2020-02-22T16:01:19.564" v="3"/>
          <ac:spMkLst>
            <pc:docMk/>
            <pc:sldMk cId="1376184158" sldId="262"/>
            <ac:spMk id="17" creationId="{BF647E38-F93D-4661-8D77-CE13EEB65B5A}"/>
          </ac:spMkLst>
        </pc:spChg>
        <pc:spChg chg="add del">
          <ac:chgData name="Tomás Freitas" userId="S::tomasfreitas@ua.pt::6ac4fc77-c290-4a64-9c49-8e0b76db9f2f" providerId="AD" clId="Web-{F316FA9A-70FF-11D0-39A5-E083F6188338}" dt="2020-02-22T16:01:19.564" v="3"/>
          <ac:spMkLst>
            <pc:docMk/>
            <pc:sldMk cId="1376184158" sldId="262"/>
            <ac:spMk id="41" creationId="{D6C80E47-971C-437F-B030-191115B01D68}"/>
          </ac:spMkLst>
        </pc:spChg>
        <pc:grpChg chg="add del">
          <ac:chgData name="Tomás Freitas" userId="S::tomasfreitas@ua.pt::6ac4fc77-c290-4a64-9c49-8e0b76db9f2f" providerId="AD" clId="Web-{F316FA9A-70FF-11D0-39A5-E083F6188338}" dt="2020-02-22T16:01:19.564" v="3"/>
          <ac:grpSpMkLst>
            <pc:docMk/>
            <pc:sldMk cId="1376184158" sldId="262"/>
            <ac:grpSpMk id="19" creationId="{936E4654-58CD-422E-884A-D4ED28FCF62B}"/>
          </ac:grpSpMkLst>
        </pc:grpChg>
        <pc:picChg chg="mod">
          <ac:chgData name="Tomás Freitas" userId="S::tomasfreitas@ua.pt::6ac4fc77-c290-4a64-9c49-8e0b76db9f2f" providerId="AD" clId="Web-{F316FA9A-70FF-11D0-39A5-E083F6188338}" dt="2020-02-22T16:01:19.564" v="3"/>
          <ac:picMkLst>
            <pc:docMk/>
            <pc:sldMk cId="1376184158" sldId="262"/>
            <ac:picMk id="6" creationId="{05F0F42A-9470-46F5-B9AC-1370FE08ED50}"/>
          </ac:picMkLst>
        </pc:picChg>
        <pc:picChg chg="mod ord">
          <ac:chgData name="Tomás Freitas" userId="S::tomasfreitas@ua.pt::6ac4fc77-c290-4a64-9c49-8e0b76db9f2f" providerId="AD" clId="Web-{F316FA9A-70FF-11D0-39A5-E083F6188338}" dt="2020-02-22T16:01:19.564" v="3"/>
          <ac:picMkLst>
            <pc:docMk/>
            <pc:sldMk cId="1376184158" sldId="262"/>
            <ac:picMk id="7" creationId="{9DA76F62-31EF-4BB9-8DBD-1A92DBF75630}"/>
          </ac:picMkLst>
        </pc:picChg>
      </pc:sldChg>
      <pc:sldMasterChg chg="add del addSldLayout delSldLayout">
        <pc:chgData name="Tomás Freitas" userId="S::tomasfreitas@ua.pt::6ac4fc77-c290-4a64-9c49-8e0b76db9f2f" providerId="AD" clId="Web-{F316FA9A-70FF-11D0-39A5-E083F6188338}" dt="2020-02-22T16:01:36.298" v="5"/>
        <pc:sldMasterMkLst>
          <pc:docMk/>
          <pc:sldMasterMk cId="3544707028" sldId="2147483648"/>
        </pc:sldMasterMkLst>
        <pc:sldLayoutChg chg="add del">
          <pc:chgData name="Tomás Freitas" userId="S::tomasfreitas@ua.pt::6ac4fc77-c290-4a64-9c49-8e0b76db9f2f" providerId="AD" clId="Web-{F316FA9A-70FF-11D0-39A5-E083F6188338}" dt="2020-02-22T16:01:36.298" v="5"/>
          <pc:sldLayoutMkLst>
            <pc:docMk/>
            <pc:sldMasterMk cId="3544707028" sldId="2147483648"/>
            <pc:sldLayoutMk cId="3209350128" sldId="2147483649"/>
          </pc:sldLayoutMkLst>
        </pc:sldLayoutChg>
        <pc:sldLayoutChg chg="add del">
          <pc:chgData name="Tomás Freitas" userId="S::tomasfreitas@ua.pt::6ac4fc77-c290-4a64-9c49-8e0b76db9f2f" providerId="AD" clId="Web-{F316FA9A-70FF-11D0-39A5-E083F6188338}" dt="2020-02-22T16:01:36.298" v="5"/>
          <pc:sldLayoutMkLst>
            <pc:docMk/>
            <pc:sldMasterMk cId="3544707028" sldId="2147483648"/>
            <pc:sldLayoutMk cId="1516966552" sldId="2147483650"/>
          </pc:sldLayoutMkLst>
        </pc:sldLayoutChg>
        <pc:sldLayoutChg chg="add del">
          <pc:chgData name="Tomás Freitas" userId="S::tomasfreitas@ua.pt::6ac4fc77-c290-4a64-9c49-8e0b76db9f2f" providerId="AD" clId="Web-{F316FA9A-70FF-11D0-39A5-E083F6188338}" dt="2020-02-22T16:01:36.298" v="5"/>
          <pc:sldLayoutMkLst>
            <pc:docMk/>
            <pc:sldMasterMk cId="3544707028" sldId="2147483648"/>
            <pc:sldLayoutMk cId="3562174341" sldId="2147483651"/>
          </pc:sldLayoutMkLst>
        </pc:sldLayoutChg>
        <pc:sldLayoutChg chg="add del">
          <pc:chgData name="Tomás Freitas" userId="S::tomasfreitas@ua.pt::6ac4fc77-c290-4a64-9c49-8e0b76db9f2f" providerId="AD" clId="Web-{F316FA9A-70FF-11D0-39A5-E083F6188338}" dt="2020-02-22T16:01:36.298" v="5"/>
          <pc:sldLayoutMkLst>
            <pc:docMk/>
            <pc:sldMasterMk cId="3544707028" sldId="2147483648"/>
            <pc:sldLayoutMk cId="874642944" sldId="2147483652"/>
          </pc:sldLayoutMkLst>
        </pc:sldLayoutChg>
        <pc:sldLayoutChg chg="add del">
          <pc:chgData name="Tomás Freitas" userId="S::tomasfreitas@ua.pt::6ac4fc77-c290-4a64-9c49-8e0b76db9f2f" providerId="AD" clId="Web-{F316FA9A-70FF-11D0-39A5-E083F6188338}" dt="2020-02-22T16:01:36.298" v="5"/>
          <pc:sldLayoutMkLst>
            <pc:docMk/>
            <pc:sldMasterMk cId="3544707028" sldId="2147483648"/>
            <pc:sldLayoutMk cId="864447536" sldId="2147483653"/>
          </pc:sldLayoutMkLst>
        </pc:sldLayoutChg>
        <pc:sldLayoutChg chg="add del">
          <pc:chgData name="Tomás Freitas" userId="S::tomasfreitas@ua.pt::6ac4fc77-c290-4a64-9c49-8e0b76db9f2f" providerId="AD" clId="Web-{F316FA9A-70FF-11D0-39A5-E083F6188338}" dt="2020-02-22T16:01:36.298" v="5"/>
          <pc:sldLayoutMkLst>
            <pc:docMk/>
            <pc:sldMasterMk cId="3544707028" sldId="2147483648"/>
            <pc:sldLayoutMk cId="2495006734" sldId="2147483654"/>
          </pc:sldLayoutMkLst>
        </pc:sldLayoutChg>
        <pc:sldLayoutChg chg="add del">
          <pc:chgData name="Tomás Freitas" userId="S::tomasfreitas@ua.pt::6ac4fc77-c290-4a64-9c49-8e0b76db9f2f" providerId="AD" clId="Web-{F316FA9A-70FF-11D0-39A5-E083F6188338}" dt="2020-02-22T16:01:36.298" v="5"/>
          <pc:sldLayoutMkLst>
            <pc:docMk/>
            <pc:sldMasterMk cId="3544707028" sldId="2147483648"/>
            <pc:sldLayoutMk cId="3999341027" sldId="2147483655"/>
          </pc:sldLayoutMkLst>
        </pc:sldLayoutChg>
        <pc:sldLayoutChg chg="add del">
          <pc:chgData name="Tomás Freitas" userId="S::tomasfreitas@ua.pt::6ac4fc77-c290-4a64-9c49-8e0b76db9f2f" providerId="AD" clId="Web-{F316FA9A-70FF-11D0-39A5-E083F6188338}" dt="2020-02-22T16:01:36.298" v="5"/>
          <pc:sldLayoutMkLst>
            <pc:docMk/>
            <pc:sldMasterMk cId="3544707028" sldId="2147483648"/>
            <pc:sldLayoutMk cId="2939536564" sldId="2147483656"/>
          </pc:sldLayoutMkLst>
        </pc:sldLayoutChg>
        <pc:sldLayoutChg chg="add del">
          <pc:chgData name="Tomás Freitas" userId="S::tomasfreitas@ua.pt::6ac4fc77-c290-4a64-9c49-8e0b76db9f2f" providerId="AD" clId="Web-{F316FA9A-70FF-11D0-39A5-E083F6188338}" dt="2020-02-22T16:01:36.298" v="5"/>
          <pc:sldLayoutMkLst>
            <pc:docMk/>
            <pc:sldMasterMk cId="3544707028" sldId="2147483648"/>
            <pc:sldLayoutMk cId="4199934176" sldId="2147483657"/>
          </pc:sldLayoutMkLst>
        </pc:sldLayoutChg>
        <pc:sldLayoutChg chg="add del">
          <pc:chgData name="Tomás Freitas" userId="S::tomasfreitas@ua.pt::6ac4fc77-c290-4a64-9c49-8e0b76db9f2f" providerId="AD" clId="Web-{F316FA9A-70FF-11D0-39A5-E083F6188338}" dt="2020-02-22T16:01:36.298" v="5"/>
          <pc:sldLayoutMkLst>
            <pc:docMk/>
            <pc:sldMasterMk cId="3544707028" sldId="2147483648"/>
            <pc:sldLayoutMk cId="746260695" sldId="2147483658"/>
          </pc:sldLayoutMkLst>
        </pc:sldLayoutChg>
        <pc:sldLayoutChg chg="add del">
          <pc:chgData name="Tomás Freitas" userId="S::tomasfreitas@ua.pt::6ac4fc77-c290-4a64-9c49-8e0b76db9f2f" providerId="AD" clId="Web-{F316FA9A-70FF-11D0-39A5-E083F6188338}" dt="2020-02-22T16:01:36.298" v="5"/>
          <pc:sldLayoutMkLst>
            <pc:docMk/>
            <pc:sldMasterMk cId="3544707028" sldId="2147483648"/>
            <pc:sldLayoutMk cId="1521492942" sldId="2147483659"/>
          </pc:sldLayoutMkLst>
        </pc:sldLayoutChg>
      </pc:sldMasterChg>
      <pc:sldMasterChg chg="add del addSldLayout delSldLayout modSldLayout">
        <pc:chgData name="Tomás Freitas" userId="S::tomasfreitas@ua.pt::6ac4fc77-c290-4a64-9c49-8e0b76db9f2f" providerId="AD" clId="Web-{F316FA9A-70FF-11D0-39A5-E083F6188338}" dt="2020-02-22T16:01:36.298" v="5"/>
        <pc:sldMasterMkLst>
          <pc:docMk/>
          <pc:sldMasterMk cId="1786220938" sldId="2147483660"/>
        </pc:sldMasterMkLst>
        <pc:sldLayoutChg chg="add del mod replId">
          <pc:chgData name="Tomás Freitas" userId="S::tomasfreitas@ua.pt::6ac4fc77-c290-4a64-9c49-8e0b76db9f2f" providerId="AD" clId="Web-{F316FA9A-70FF-11D0-39A5-E083F6188338}" dt="2020-02-22T16:01:36.298" v="5"/>
          <pc:sldLayoutMkLst>
            <pc:docMk/>
            <pc:sldMasterMk cId="1786220938" sldId="2147483660"/>
            <pc:sldLayoutMk cId="3857060431" sldId="2147483661"/>
          </pc:sldLayoutMkLst>
        </pc:sldLayoutChg>
        <pc:sldLayoutChg chg="add del mod replId">
          <pc:chgData name="Tomás Freitas" userId="S::tomasfreitas@ua.pt::6ac4fc77-c290-4a64-9c49-8e0b76db9f2f" providerId="AD" clId="Web-{F316FA9A-70FF-11D0-39A5-E083F6188338}" dt="2020-02-22T16:01:36.298" v="5"/>
          <pc:sldLayoutMkLst>
            <pc:docMk/>
            <pc:sldMasterMk cId="1786220938" sldId="2147483660"/>
            <pc:sldLayoutMk cId="679274273" sldId="2147483662"/>
          </pc:sldLayoutMkLst>
        </pc:sldLayoutChg>
        <pc:sldLayoutChg chg="add del mod replId">
          <pc:chgData name="Tomás Freitas" userId="S::tomasfreitas@ua.pt::6ac4fc77-c290-4a64-9c49-8e0b76db9f2f" providerId="AD" clId="Web-{F316FA9A-70FF-11D0-39A5-E083F6188338}" dt="2020-02-22T16:01:36.298" v="5"/>
          <pc:sldLayoutMkLst>
            <pc:docMk/>
            <pc:sldMasterMk cId="1786220938" sldId="2147483660"/>
            <pc:sldLayoutMk cId="3831251945" sldId="2147483663"/>
          </pc:sldLayoutMkLst>
        </pc:sldLayoutChg>
        <pc:sldLayoutChg chg="add del mod replId">
          <pc:chgData name="Tomás Freitas" userId="S::tomasfreitas@ua.pt::6ac4fc77-c290-4a64-9c49-8e0b76db9f2f" providerId="AD" clId="Web-{F316FA9A-70FF-11D0-39A5-E083F6188338}" dt="2020-02-22T16:01:36.298" v="5"/>
          <pc:sldLayoutMkLst>
            <pc:docMk/>
            <pc:sldMasterMk cId="1786220938" sldId="2147483660"/>
            <pc:sldLayoutMk cId="3076412351" sldId="2147483664"/>
          </pc:sldLayoutMkLst>
        </pc:sldLayoutChg>
        <pc:sldLayoutChg chg="add del mod replId">
          <pc:chgData name="Tomás Freitas" userId="S::tomasfreitas@ua.pt::6ac4fc77-c290-4a64-9c49-8e0b76db9f2f" providerId="AD" clId="Web-{F316FA9A-70FF-11D0-39A5-E083F6188338}" dt="2020-02-22T16:01:36.298" v="5"/>
          <pc:sldLayoutMkLst>
            <pc:docMk/>
            <pc:sldMasterMk cId="1786220938" sldId="2147483660"/>
            <pc:sldLayoutMk cId="925474851" sldId="2147483665"/>
          </pc:sldLayoutMkLst>
        </pc:sldLayoutChg>
        <pc:sldLayoutChg chg="add del mod replId">
          <pc:chgData name="Tomás Freitas" userId="S::tomasfreitas@ua.pt::6ac4fc77-c290-4a64-9c49-8e0b76db9f2f" providerId="AD" clId="Web-{F316FA9A-70FF-11D0-39A5-E083F6188338}" dt="2020-02-22T16:01:36.298" v="5"/>
          <pc:sldLayoutMkLst>
            <pc:docMk/>
            <pc:sldMasterMk cId="1786220938" sldId="2147483660"/>
            <pc:sldLayoutMk cId="2594266370" sldId="2147483666"/>
          </pc:sldLayoutMkLst>
        </pc:sldLayoutChg>
        <pc:sldLayoutChg chg="add del mod replId">
          <pc:chgData name="Tomás Freitas" userId="S::tomasfreitas@ua.pt::6ac4fc77-c290-4a64-9c49-8e0b76db9f2f" providerId="AD" clId="Web-{F316FA9A-70FF-11D0-39A5-E083F6188338}" dt="2020-02-22T16:01:36.298" v="5"/>
          <pc:sldLayoutMkLst>
            <pc:docMk/>
            <pc:sldMasterMk cId="1786220938" sldId="2147483660"/>
            <pc:sldLayoutMk cId="1810022988" sldId="2147483667"/>
          </pc:sldLayoutMkLst>
        </pc:sldLayoutChg>
        <pc:sldLayoutChg chg="add del mod replId">
          <pc:chgData name="Tomás Freitas" userId="S::tomasfreitas@ua.pt::6ac4fc77-c290-4a64-9c49-8e0b76db9f2f" providerId="AD" clId="Web-{F316FA9A-70FF-11D0-39A5-E083F6188338}" dt="2020-02-22T16:01:36.298" v="5"/>
          <pc:sldLayoutMkLst>
            <pc:docMk/>
            <pc:sldMasterMk cId="1786220938" sldId="2147483660"/>
            <pc:sldLayoutMk cId="4034998056" sldId="2147483668"/>
          </pc:sldLayoutMkLst>
        </pc:sldLayoutChg>
        <pc:sldLayoutChg chg="add del mod replId">
          <pc:chgData name="Tomás Freitas" userId="S::tomasfreitas@ua.pt::6ac4fc77-c290-4a64-9c49-8e0b76db9f2f" providerId="AD" clId="Web-{F316FA9A-70FF-11D0-39A5-E083F6188338}" dt="2020-02-22T16:01:36.298" v="5"/>
          <pc:sldLayoutMkLst>
            <pc:docMk/>
            <pc:sldMasterMk cId="1786220938" sldId="2147483660"/>
            <pc:sldLayoutMk cId="3037462311" sldId="2147483669"/>
          </pc:sldLayoutMkLst>
        </pc:sldLayoutChg>
        <pc:sldLayoutChg chg="add del mod replId">
          <pc:chgData name="Tomás Freitas" userId="S::tomasfreitas@ua.pt::6ac4fc77-c290-4a64-9c49-8e0b76db9f2f" providerId="AD" clId="Web-{F316FA9A-70FF-11D0-39A5-E083F6188338}" dt="2020-02-22T16:01:36.298" v="5"/>
          <pc:sldLayoutMkLst>
            <pc:docMk/>
            <pc:sldMasterMk cId="1786220938" sldId="2147483660"/>
            <pc:sldLayoutMk cId="685683216" sldId="2147483670"/>
          </pc:sldLayoutMkLst>
        </pc:sldLayoutChg>
        <pc:sldLayoutChg chg="add del mod replId">
          <pc:chgData name="Tomás Freitas" userId="S::tomasfreitas@ua.pt::6ac4fc77-c290-4a64-9c49-8e0b76db9f2f" providerId="AD" clId="Web-{F316FA9A-70FF-11D0-39A5-E083F6188338}" dt="2020-02-22T16:01:36.298" v="5"/>
          <pc:sldLayoutMkLst>
            <pc:docMk/>
            <pc:sldMasterMk cId="1786220938" sldId="2147483660"/>
            <pc:sldLayoutMk cId="2022989667" sldId="2147483671"/>
          </pc:sldLayoutMkLst>
        </pc:sldLayoutChg>
      </pc:sldMasterChg>
      <pc:sldMasterChg chg="add del addSldLayout delSldLayout modSldLayout">
        <pc:chgData name="Tomás Freitas" userId="S::tomasfreitas@ua.pt::6ac4fc77-c290-4a64-9c49-8e0b76db9f2f" providerId="AD" clId="Web-{F316FA9A-70FF-11D0-39A5-E083F6188338}" dt="2020-02-22T16:01:05.408" v="1"/>
        <pc:sldMasterMkLst>
          <pc:docMk/>
          <pc:sldMasterMk cId="2468688954" sldId="2147483660"/>
        </pc:sldMasterMkLst>
        <pc:sldLayoutChg chg="add del mod replId">
          <pc:chgData name="Tomás Freitas" userId="S::tomasfreitas@ua.pt::6ac4fc77-c290-4a64-9c49-8e0b76db9f2f" providerId="AD" clId="Web-{F316FA9A-70FF-11D0-39A5-E083F6188338}" dt="2020-02-22T16:01:05.408" v="1"/>
          <pc:sldLayoutMkLst>
            <pc:docMk/>
            <pc:sldMasterMk cId="2468688954" sldId="2147483660"/>
            <pc:sldLayoutMk cId="1932089113" sldId="2147483661"/>
          </pc:sldLayoutMkLst>
        </pc:sldLayoutChg>
        <pc:sldLayoutChg chg="add del mod replId">
          <pc:chgData name="Tomás Freitas" userId="S::tomasfreitas@ua.pt::6ac4fc77-c290-4a64-9c49-8e0b76db9f2f" providerId="AD" clId="Web-{F316FA9A-70FF-11D0-39A5-E083F6188338}" dt="2020-02-22T16:01:05.408" v="1"/>
          <pc:sldLayoutMkLst>
            <pc:docMk/>
            <pc:sldMasterMk cId="2468688954" sldId="2147483660"/>
            <pc:sldLayoutMk cId="3419735927" sldId="2147483662"/>
          </pc:sldLayoutMkLst>
        </pc:sldLayoutChg>
        <pc:sldLayoutChg chg="add del mod replId">
          <pc:chgData name="Tomás Freitas" userId="S::tomasfreitas@ua.pt::6ac4fc77-c290-4a64-9c49-8e0b76db9f2f" providerId="AD" clId="Web-{F316FA9A-70FF-11D0-39A5-E083F6188338}" dt="2020-02-22T16:01:05.408" v="1"/>
          <pc:sldLayoutMkLst>
            <pc:docMk/>
            <pc:sldMasterMk cId="2468688954" sldId="2147483660"/>
            <pc:sldLayoutMk cId="866048140" sldId="2147483663"/>
          </pc:sldLayoutMkLst>
        </pc:sldLayoutChg>
        <pc:sldLayoutChg chg="add del mod replId">
          <pc:chgData name="Tomás Freitas" userId="S::tomasfreitas@ua.pt::6ac4fc77-c290-4a64-9c49-8e0b76db9f2f" providerId="AD" clId="Web-{F316FA9A-70FF-11D0-39A5-E083F6188338}" dt="2020-02-22T16:01:05.408" v="1"/>
          <pc:sldLayoutMkLst>
            <pc:docMk/>
            <pc:sldMasterMk cId="2468688954" sldId="2147483660"/>
            <pc:sldLayoutMk cId="3098418601" sldId="2147483664"/>
          </pc:sldLayoutMkLst>
        </pc:sldLayoutChg>
        <pc:sldLayoutChg chg="add del mod replId">
          <pc:chgData name="Tomás Freitas" userId="S::tomasfreitas@ua.pt::6ac4fc77-c290-4a64-9c49-8e0b76db9f2f" providerId="AD" clId="Web-{F316FA9A-70FF-11D0-39A5-E083F6188338}" dt="2020-02-22T16:01:05.408" v="1"/>
          <pc:sldLayoutMkLst>
            <pc:docMk/>
            <pc:sldMasterMk cId="2468688954" sldId="2147483660"/>
            <pc:sldLayoutMk cId="2107703348" sldId="2147483665"/>
          </pc:sldLayoutMkLst>
        </pc:sldLayoutChg>
        <pc:sldLayoutChg chg="add del mod replId">
          <pc:chgData name="Tomás Freitas" userId="S::tomasfreitas@ua.pt::6ac4fc77-c290-4a64-9c49-8e0b76db9f2f" providerId="AD" clId="Web-{F316FA9A-70FF-11D0-39A5-E083F6188338}" dt="2020-02-22T16:01:05.408" v="1"/>
          <pc:sldLayoutMkLst>
            <pc:docMk/>
            <pc:sldMasterMk cId="2468688954" sldId="2147483660"/>
            <pc:sldLayoutMk cId="2934882608" sldId="2147483666"/>
          </pc:sldLayoutMkLst>
        </pc:sldLayoutChg>
        <pc:sldLayoutChg chg="add del mod replId">
          <pc:chgData name="Tomás Freitas" userId="S::tomasfreitas@ua.pt::6ac4fc77-c290-4a64-9c49-8e0b76db9f2f" providerId="AD" clId="Web-{F316FA9A-70FF-11D0-39A5-E083F6188338}" dt="2020-02-22T16:01:05.408" v="1"/>
          <pc:sldLayoutMkLst>
            <pc:docMk/>
            <pc:sldMasterMk cId="2468688954" sldId="2147483660"/>
            <pc:sldLayoutMk cId="408724158" sldId="2147483667"/>
          </pc:sldLayoutMkLst>
        </pc:sldLayoutChg>
        <pc:sldLayoutChg chg="add del mod replId">
          <pc:chgData name="Tomás Freitas" userId="S::tomasfreitas@ua.pt::6ac4fc77-c290-4a64-9c49-8e0b76db9f2f" providerId="AD" clId="Web-{F316FA9A-70FF-11D0-39A5-E083F6188338}" dt="2020-02-22T16:01:05.408" v="1"/>
          <pc:sldLayoutMkLst>
            <pc:docMk/>
            <pc:sldMasterMk cId="2468688954" sldId="2147483660"/>
            <pc:sldLayoutMk cId="1045685024" sldId="2147483668"/>
          </pc:sldLayoutMkLst>
        </pc:sldLayoutChg>
        <pc:sldLayoutChg chg="add del mod replId">
          <pc:chgData name="Tomás Freitas" userId="S::tomasfreitas@ua.pt::6ac4fc77-c290-4a64-9c49-8e0b76db9f2f" providerId="AD" clId="Web-{F316FA9A-70FF-11D0-39A5-E083F6188338}" dt="2020-02-22T16:01:05.408" v="1"/>
          <pc:sldLayoutMkLst>
            <pc:docMk/>
            <pc:sldMasterMk cId="2468688954" sldId="2147483660"/>
            <pc:sldLayoutMk cId="2318736738" sldId="2147483669"/>
          </pc:sldLayoutMkLst>
        </pc:sldLayoutChg>
        <pc:sldLayoutChg chg="add del mod replId">
          <pc:chgData name="Tomás Freitas" userId="S::tomasfreitas@ua.pt::6ac4fc77-c290-4a64-9c49-8e0b76db9f2f" providerId="AD" clId="Web-{F316FA9A-70FF-11D0-39A5-E083F6188338}" dt="2020-02-22T16:01:05.408" v="1"/>
          <pc:sldLayoutMkLst>
            <pc:docMk/>
            <pc:sldMasterMk cId="2468688954" sldId="2147483660"/>
            <pc:sldLayoutMk cId="3421791575" sldId="2147483670"/>
          </pc:sldLayoutMkLst>
        </pc:sldLayoutChg>
        <pc:sldLayoutChg chg="add del mod replId">
          <pc:chgData name="Tomás Freitas" userId="S::tomasfreitas@ua.pt::6ac4fc77-c290-4a64-9c49-8e0b76db9f2f" providerId="AD" clId="Web-{F316FA9A-70FF-11D0-39A5-E083F6188338}" dt="2020-02-22T16:01:05.408" v="1"/>
          <pc:sldLayoutMkLst>
            <pc:docMk/>
            <pc:sldMasterMk cId="2468688954" sldId="2147483660"/>
            <pc:sldLayoutMk cId="23402268" sldId="2147483671"/>
          </pc:sldLayoutMkLst>
        </pc:sldLayoutChg>
      </pc:sldMasterChg>
    </pc:docChg>
  </pc:docChgLst>
  <pc:docChgLst>
    <pc:chgData name="Andre Marques" userId="S::andre23@ua.pt::06411480-c6ee-484e-981a-e11ab7274950" providerId="AD" clId="Web-{8C8046DC-8181-6EFE-15E0-776E1640E851}"/>
    <pc:docChg chg="modSld">
      <pc:chgData name="Andre Marques" userId="S::andre23@ua.pt::06411480-c6ee-484e-981a-e11ab7274950" providerId="AD" clId="Web-{8C8046DC-8181-6EFE-15E0-776E1640E851}" dt="2020-02-22T15:37:29.462" v="803" actId="1076"/>
      <pc:docMkLst>
        <pc:docMk/>
      </pc:docMkLst>
      <pc:sldChg chg="addSp modSp">
        <pc:chgData name="Andre Marques" userId="S::andre23@ua.pt::06411480-c6ee-484e-981a-e11ab7274950" providerId="AD" clId="Web-{8C8046DC-8181-6EFE-15E0-776E1640E851}" dt="2020-02-22T15:32:52.731" v="437" actId="1076"/>
        <pc:sldMkLst>
          <pc:docMk/>
          <pc:sldMk cId="3032499585" sldId="257"/>
        </pc:sldMkLst>
        <pc:spChg chg="add mod">
          <ac:chgData name="Andre Marques" userId="S::andre23@ua.pt::06411480-c6ee-484e-981a-e11ab7274950" providerId="AD" clId="Web-{8C8046DC-8181-6EFE-15E0-776E1640E851}" dt="2020-02-22T15:32:45.434" v="434" actId="20577"/>
          <ac:spMkLst>
            <pc:docMk/>
            <pc:sldMk cId="3032499585" sldId="257"/>
            <ac:spMk id="7" creationId="{CA1A27B3-7C20-49D0-97B3-CF40BF5304AD}"/>
          </ac:spMkLst>
        </pc:spChg>
        <pc:picChg chg="add mod">
          <ac:chgData name="Andre Marques" userId="S::andre23@ua.pt::06411480-c6ee-484e-981a-e11ab7274950" providerId="AD" clId="Web-{8C8046DC-8181-6EFE-15E0-776E1640E851}" dt="2020-02-22T15:32:52.731" v="437" actId="1076"/>
          <ac:picMkLst>
            <pc:docMk/>
            <pc:sldMk cId="3032499585" sldId="257"/>
            <ac:picMk id="4" creationId="{413AC924-2C30-4E72-9776-F0E2EEEF13D4}"/>
          </ac:picMkLst>
        </pc:picChg>
      </pc:sldChg>
      <pc:sldChg chg="addSp delSp modSp mod setBg modNotes">
        <pc:chgData name="Andre Marques" userId="S::andre23@ua.pt::06411480-c6ee-484e-981a-e11ab7274950" providerId="AD" clId="Web-{8C8046DC-8181-6EFE-15E0-776E1640E851}" dt="2020-02-22T15:27:06.079" v="270" actId="1076"/>
        <pc:sldMkLst>
          <pc:docMk/>
          <pc:sldMk cId="1254417102" sldId="258"/>
        </pc:sldMkLst>
        <pc:spChg chg="mod">
          <ac:chgData name="Andre Marques" userId="S::andre23@ua.pt::06411480-c6ee-484e-981a-e11ab7274950" providerId="AD" clId="Web-{8C8046DC-8181-6EFE-15E0-776E1640E851}" dt="2020-02-22T15:23:26.316" v="28"/>
          <ac:spMkLst>
            <pc:docMk/>
            <pc:sldMk cId="1254417102" sldId="258"/>
            <ac:spMk id="2" creationId="{47F06C55-974F-4D24-BE37-31FF19E769A9}"/>
          </ac:spMkLst>
        </pc:spChg>
        <pc:spChg chg="mod ord">
          <ac:chgData name="Andre Marques" userId="S::andre23@ua.pt::06411480-c6ee-484e-981a-e11ab7274950" providerId="AD" clId="Web-{8C8046DC-8181-6EFE-15E0-776E1640E851}" dt="2020-02-22T15:26:55.704" v="267" actId="14100"/>
          <ac:spMkLst>
            <pc:docMk/>
            <pc:sldMk cId="1254417102" sldId="258"/>
            <ac:spMk id="3" creationId="{41A7AA4A-FF18-4C6C-9FF9-6B55BA8C9E5D}"/>
          </ac:spMkLst>
        </pc:spChg>
        <pc:spChg chg="add del mod">
          <ac:chgData name="Andre Marques" userId="S::andre23@ua.pt::06411480-c6ee-484e-981a-e11ab7274950" providerId="AD" clId="Web-{8C8046DC-8181-6EFE-15E0-776E1640E851}" dt="2020-02-22T15:21:07.208" v="5"/>
          <ac:spMkLst>
            <pc:docMk/>
            <pc:sldMk cId="1254417102" sldId="258"/>
            <ac:spMk id="4" creationId="{1752BF07-9412-45F1-ADF7-97117DDD3447}"/>
          </ac:spMkLst>
        </pc:spChg>
        <pc:spChg chg="mod">
          <ac:chgData name="Andre Marques" userId="S::andre23@ua.pt::06411480-c6ee-484e-981a-e11ab7274950" providerId="AD" clId="Web-{8C8046DC-8181-6EFE-15E0-776E1640E851}" dt="2020-02-22T15:23:26.316" v="28"/>
          <ac:spMkLst>
            <pc:docMk/>
            <pc:sldMk cId="1254417102" sldId="258"/>
            <ac:spMk id="5" creationId="{26DE5877-4D3F-4F40-9F4C-BC82462869C8}"/>
          </ac:spMkLst>
        </pc:spChg>
        <pc:spChg chg="add del">
          <ac:chgData name="Andre Marques" userId="S::andre23@ua.pt::06411480-c6ee-484e-981a-e11ab7274950" providerId="AD" clId="Web-{8C8046DC-8181-6EFE-15E0-776E1640E851}" dt="2020-02-22T15:23:26.316" v="28"/>
          <ac:spMkLst>
            <pc:docMk/>
            <pc:sldMk cId="1254417102" sldId="258"/>
            <ac:spMk id="11" creationId="{8CD8CADC-D02F-4684-A4A7-CACECFE06325}"/>
          </ac:spMkLst>
        </pc:spChg>
        <pc:spChg chg="add del">
          <ac:chgData name="Andre Marques" userId="S::andre23@ua.pt::06411480-c6ee-484e-981a-e11ab7274950" providerId="AD" clId="Web-{8C8046DC-8181-6EFE-15E0-776E1640E851}" dt="2020-02-22T15:23:26.316" v="28"/>
          <ac:spMkLst>
            <pc:docMk/>
            <pc:sldMk cId="1254417102" sldId="258"/>
            <ac:spMk id="12" creationId="{F6668706-3997-40F4-9D23-C76694AA37D5}"/>
          </ac:spMkLst>
        </pc:spChg>
        <pc:spChg chg="add del">
          <ac:chgData name="Andre Marques" userId="S::andre23@ua.pt::06411480-c6ee-484e-981a-e11ab7274950" providerId="AD" clId="Web-{8C8046DC-8181-6EFE-15E0-776E1640E851}" dt="2020-02-22T15:22:05.613" v="13"/>
          <ac:spMkLst>
            <pc:docMk/>
            <pc:sldMk cId="1254417102" sldId="258"/>
            <ac:spMk id="14" creationId="{8CD8CADC-D02F-4684-A4A7-CACECFE06325}"/>
          </ac:spMkLst>
        </pc:spChg>
        <pc:spChg chg="add del">
          <ac:chgData name="Andre Marques" userId="S::andre23@ua.pt::06411480-c6ee-484e-981a-e11ab7274950" providerId="AD" clId="Web-{8C8046DC-8181-6EFE-15E0-776E1640E851}" dt="2020-02-22T15:22:05.613" v="13"/>
          <ac:spMkLst>
            <pc:docMk/>
            <pc:sldMk cId="1254417102" sldId="258"/>
            <ac:spMk id="16" creationId="{F6668706-3997-40F4-9D23-C76694AA37D5}"/>
          </ac:spMkLst>
        </pc:spChg>
        <pc:picChg chg="mod">
          <ac:chgData name="Andre Marques" userId="S::andre23@ua.pt::06411480-c6ee-484e-981a-e11ab7274950" providerId="AD" clId="Web-{8C8046DC-8181-6EFE-15E0-776E1640E851}" dt="2020-02-22T15:23:26.316" v="28"/>
          <ac:picMkLst>
            <pc:docMk/>
            <pc:sldMk cId="1254417102" sldId="258"/>
            <ac:picMk id="6" creationId="{B9327897-F468-4437-85D0-22D8540536E6}"/>
          </ac:picMkLst>
        </pc:picChg>
        <pc:picChg chg="add del mod ord">
          <ac:chgData name="Andre Marques" userId="S::andre23@ua.pt::06411480-c6ee-484e-981a-e11ab7274950" providerId="AD" clId="Web-{8C8046DC-8181-6EFE-15E0-776E1640E851}" dt="2020-02-22T15:23:26.316" v="28"/>
          <ac:picMkLst>
            <pc:docMk/>
            <pc:sldMk cId="1254417102" sldId="258"/>
            <ac:picMk id="7" creationId="{9531CE2F-76C1-4073-A164-E8717ADF7F3C}"/>
          </ac:picMkLst>
        </pc:picChg>
        <pc:picChg chg="add mod ord">
          <ac:chgData name="Andre Marques" userId="S::andre23@ua.pt::06411480-c6ee-484e-981a-e11ab7274950" providerId="AD" clId="Web-{8C8046DC-8181-6EFE-15E0-776E1640E851}" dt="2020-02-22T15:27:06.079" v="270" actId="1076"/>
          <ac:picMkLst>
            <pc:docMk/>
            <pc:sldMk cId="1254417102" sldId="258"/>
            <ac:picMk id="9" creationId="{F4299827-6556-40A1-8356-30CF6EBABC47}"/>
          </ac:picMkLst>
        </pc:picChg>
        <pc:picChg chg="add del">
          <ac:chgData name="Andre Marques" userId="S::andre23@ua.pt::06411480-c6ee-484e-981a-e11ab7274950" providerId="AD" clId="Web-{8C8046DC-8181-6EFE-15E0-776E1640E851}" dt="2020-02-22T15:23:23.409" v="27"/>
          <ac:picMkLst>
            <pc:docMk/>
            <pc:sldMk cId="1254417102" sldId="258"/>
            <ac:picMk id="13" creationId="{FE658C6D-F30A-46CD-A2F4-F514A919ED6B}"/>
          </ac:picMkLst>
        </pc:picChg>
        <pc:picChg chg="add del">
          <ac:chgData name="Andre Marques" userId="S::andre23@ua.pt::06411480-c6ee-484e-981a-e11ab7274950" providerId="AD" clId="Web-{8C8046DC-8181-6EFE-15E0-776E1640E851}" dt="2020-02-22T15:23:23.409" v="26"/>
          <ac:picMkLst>
            <pc:docMk/>
            <pc:sldMk cId="1254417102" sldId="258"/>
            <ac:picMk id="18" creationId="{AAB2748A-E526-48A1-9180-1384330156D2}"/>
          </ac:picMkLst>
        </pc:picChg>
        <pc:picChg chg="add del">
          <ac:chgData name="Andre Marques" userId="S::andre23@ua.pt::06411480-c6ee-484e-981a-e11ab7274950" providerId="AD" clId="Web-{8C8046DC-8181-6EFE-15E0-776E1640E851}" dt="2020-02-22T15:23:23.409" v="25"/>
          <ac:picMkLst>
            <pc:docMk/>
            <pc:sldMk cId="1254417102" sldId="258"/>
            <ac:picMk id="20" creationId="{9EA2D951-5DCA-46E9-BE0F-551A3621AFED}"/>
          </ac:picMkLst>
        </pc:picChg>
      </pc:sldChg>
      <pc:sldChg chg="addSp delSp modSp mod setBg">
        <pc:chgData name="Andre Marques" userId="S::andre23@ua.pt::06411480-c6ee-484e-981a-e11ab7274950" providerId="AD" clId="Web-{8C8046DC-8181-6EFE-15E0-776E1640E851}" dt="2020-02-22T15:34:01.465" v="439"/>
        <pc:sldMkLst>
          <pc:docMk/>
          <pc:sldMk cId="1572716661" sldId="259"/>
        </pc:sldMkLst>
        <pc:spChg chg="mod">
          <ac:chgData name="Andre Marques" userId="S::andre23@ua.pt::06411480-c6ee-484e-981a-e11ab7274950" providerId="AD" clId="Web-{8C8046DC-8181-6EFE-15E0-776E1640E851}" dt="2020-02-22T15:34:01.465" v="439"/>
          <ac:spMkLst>
            <pc:docMk/>
            <pc:sldMk cId="1572716661" sldId="259"/>
            <ac:spMk id="2" creationId="{9EDEF1A3-988C-42DF-B7B7-B87780B9C287}"/>
          </ac:spMkLst>
        </pc:spChg>
        <pc:spChg chg="mod">
          <ac:chgData name="Andre Marques" userId="S::andre23@ua.pt::06411480-c6ee-484e-981a-e11ab7274950" providerId="AD" clId="Web-{8C8046DC-8181-6EFE-15E0-776E1640E851}" dt="2020-02-22T15:34:01.465" v="439"/>
          <ac:spMkLst>
            <pc:docMk/>
            <pc:sldMk cId="1572716661" sldId="259"/>
            <ac:spMk id="3" creationId="{40E9E28E-167D-4D3C-A26B-1A2779795417}"/>
          </ac:spMkLst>
        </pc:spChg>
        <pc:spChg chg="mod">
          <ac:chgData name="Andre Marques" userId="S::andre23@ua.pt::06411480-c6ee-484e-981a-e11ab7274950" providerId="AD" clId="Web-{8C8046DC-8181-6EFE-15E0-776E1640E851}" dt="2020-02-22T15:34:01.465" v="439"/>
          <ac:spMkLst>
            <pc:docMk/>
            <pc:sldMk cId="1572716661" sldId="259"/>
            <ac:spMk id="5" creationId="{9CF888DD-A236-4A83-9309-0C0456FFB864}"/>
          </ac:spMkLst>
        </pc:spChg>
        <pc:spChg chg="add del">
          <ac:chgData name="Andre Marques" userId="S::andre23@ua.pt::06411480-c6ee-484e-981a-e11ab7274950" providerId="AD" clId="Web-{8C8046DC-8181-6EFE-15E0-776E1640E851}" dt="2020-02-22T15:34:01.465" v="439"/>
          <ac:spMkLst>
            <pc:docMk/>
            <pc:sldMk cId="1572716661" sldId="259"/>
            <ac:spMk id="13" creationId="{33CD251C-A887-4D2F-925B-FC097198538B}"/>
          </ac:spMkLst>
        </pc:spChg>
        <pc:spChg chg="add del">
          <ac:chgData name="Andre Marques" userId="S::andre23@ua.pt::06411480-c6ee-484e-981a-e11ab7274950" providerId="AD" clId="Web-{8C8046DC-8181-6EFE-15E0-776E1640E851}" dt="2020-02-22T15:34:01.465" v="439"/>
          <ac:spMkLst>
            <pc:docMk/>
            <pc:sldMk cId="1572716661" sldId="259"/>
            <ac:spMk id="15" creationId="{662A3FAA-D056-4098-8115-EA61EAF068CF}"/>
          </ac:spMkLst>
        </pc:spChg>
        <pc:picChg chg="mod ord">
          <ac:chgData name="Andre Marques" userId="S::andre23@ua.pt::06411480-c6ee-484e-981a-e11ab7274950" providerId="AD" clId="Web-{8C8046DC-8181-6EFE-15E0-776E1640E851}" dt="2020-02-22T15:34:01.465" v="439"/>
          <ac:picMkLst>
            <pc:docMk/>
            <pc:sldMk cId="1572716661" sldId="259"/>
            <ac:picMk id="6" creationId="{A656EB82-9C1F-4AEC-809C-449D15178E9C}"/>
          </ac:picMkLst>
        </pc:picChg>
        <pc:picChg chg="mod ord">
          <ac:chgData name="Andre Marques" userId="S::andre23@ua.pt::06411480-c6ee-484e-981a-e11ab7274950" providerId="AD" clId="Web-{8C8046DC-8181-6EFE-15E0-776E1640E851}" dt="2020-02-22T15:34:01.465" v="439"/>
          <ac:picMkLst>
            <pc:docMk/>
            <pc:sldMk cId="1572716661" sldId="259"/>
            <ac:picMk id="7" creationId="{71CF77A8-0CFA-4A08-ADD8-BEB592AA9435}"/>
          </ac:picMkLst>
        </pc:picChg>
      </pc:sldChg>
      <pc:sldChg chg="addSp modSp">
        <pc:chgData name="Andre Marques" userId="S::andre23@ua.pt::06411480-c6ee-484e-981a-e11ab7274950" providerId="AD" clId="Web-{8C8046DC-8181-6EFE-15E0-776E1640E851}" dt="2020-02-22T15:37:29.462" v="803" actId="1076"/>
        <pc:sldMkLst>
          <pc:docMk/>
          <pc:sldMk cId="3552236916" sldId="261"/>
        </pc:sldMkLst>
        <pc:spChg chg="mod">
          <ac:chgData name="Andre Marques" userId="S::andre23@ua.pt::06411480-c6ee-484e-981a-e11ab7274950" providerId="AD" clId="Web-{8C8046DC-8181-6EFE-15E0-776E1640E851}" dt="2020-02-22T15:36:22.901" v="713" actId="20577"/>
          <ac:spMkLst>
            <pc:docMk/>
            <pc:sldMk cId="3552236916" sldId="261"/>
            <ac:spMk id="3" creationId="{85EFE211-F937-4355-B8EE-A47FA127A559}"/>
          </ac:spMkLst>
        </pc:spChg>
        <pc:picChg chg="add mod">
          <ac:chgData name="Andre Marques" userId="S::andre23@ua.pt::06411480-c6ee-484e-981a-e11ab7274950" providerId="AD" clId="Web-{8C8046DC-8181-6EFE-15E0-776E1640E851}" dt="2020-02-22T15:37:29.462" v="803" actId="1076"/>
          <ac:picMkLst>
            <pc:docMk/>
            <pc:sldMk cId="3552236916" sldId="261"/>
            <ac:picMk id="4" creationId="{3894D8DB-6BAC-46AF-A768-A8D4D802165C}"/>
          </ac:picMkLst>
        </pc:picChg>
      </pc:sldChg>
      <pc:sldChg chg="modSp">
        <pc:chgData name="Andre Marques" userId="S::andre23@ua.pt::06411480-c6ee-484e-981a-e11ab7274950" providerId="AD" clId="Web-{8C8046DC-8181-6EFE-15E0-776E1640E851}" dt="2020-02-22T15:37:08.416" v="799" actId="20577"/>
        <pc:sldMkLst>
          <pc:docMk/>
          <pc:sldMk cId="1376184158" sldId="262"/>
        </pc:sldMkLst>
        <pc:spChg chg="mod">
          <ac:chgData name="Andre Marques" userId="S::andre23@ua.pt::06411480-c6ee-484e-981a-e11ab7274950" providerId="AD" clId="Web-{8C8046DC-8181-6EFE-15E0-776E1640E851}" dt="2020-02-22T15:37:08.416" v="799" actId="20577"/>
          <ac:spMkLst>
            <pc:docMk/>
            <pc:sldMk cId="1376184158" sldId="262"/>
            <ac:spMk id="3" creationId="{DFC9D30D-AB61-4B93-A4C8-DDBA2A81378C}"/>
          </ac:spMkLst>
        </pc:spChg>
      </pc:sldChg>
    </pc:docChg>
  </pc:docChgLst>
  <pc:docChgLst>
    <pc:chgData name="Daniela" userId="bd8d38fd-2c88-4475-a43e-2181e65f17e9" providerId="ADAL" clId="{9A4878A0-57D7-4F8F-9E70-C72A8ADC0331}"/>
    <pc:docChg chg="undo custSel modSld modMainMaster">
      <pc:chgData name="Daniela" userId="bd8d38fd-2c88-4475-a43e-2181e65f17e9" providerId="ADAL" clId="{9A4878A0-57D7-4F8F-9E70-C72A8ADC0331}" dt="2020-02-25T15:07:40.058" v="89" actId="1076"/>
      <pc:docMkLst>
        <pc:docMk/>
      </pc:docMkLst>
      <pc:sldChg chg="modSp mod setBg">
        <pc:chgData name="Daniela" userId="bd8d38fd-2c88-4475-a43e-2181e65f17e9" providerId="ADAL" clId="{9A4878A0-57D7-4F8F-9E70-C72A8ADC0331}" dt="2020-02-25T13:25:07.626" v="87" actId="120"/>
        <pc:sldMkLst>
          <pc:docMk/>
          <pc:sldMk cId="387547423" sldId="256"/>
        </pc:sldMkLst>
        <pc:spChg chg="mod">
          <ac:chgData name="Daniela" userId="bd8d38fd-2c88-4475-a43e-2181e65f17e9" providerId="ADAL" clId="{9A4878A0-57D7-4F8F-9E70-C72A8ADC0331}" dt="2020-02-25T13:20:32.646" v="70"/>
          <ac:spMkLst>
            <pc:docMk/>
            <pc:sldMk cId="387547423" sldId="256"/>
            <ac:spMk id="2" creationId="{1E7B78F8-31E8-4AF8-9203-13DAA3DC5BDB}"/>
          </ac:spMkLst>
        </pc:spChg>
        <pc:spChg chg="mod">
          <ac:chgData name="Daniela" userId="bd8d38fd-2c88-4475-a43e-2181e65f17e9" providerId="ADAL" clId="{9A4878A0-57D7-4F8F-9E70-C72A8ADC0331}" dt="2020-02-25T13:25:07.626" v="87" actId="120"/>
          <ac:spMkLst>
            <pc:docMk/>
            <pc:sldMk cId="387547423" sldId="256"/>
            <ac:spMk id="3" creationId="{31237668-0F4D-4147-B60E-6F0D283EC844}"/>
          </ac:spMkLst>
        </pc:spChg>
        <pc:picChg chg="mod">
          <ac:chgData name="Daniela" userId="bd8d38fd-2c88-4475-a43e-2181e65f17e9" providerId="ADAL" clId="{9A4878A0-57D7-4F8F-9E70-C72A8ADC0331}" dt="2020-02-24T15:29:23.610" v="4" actId="207"/>
          <ac:picMkLst>
            <pc:docMk/>
            <pc:sldMk cId="387547423" sldId="256"/>
            <ac:picMk id="21" creationId="{0AFDA111-95E4-4956-9FDA-23CC9CC70122}"/>
          </ac:picMkLst>
        </pc:picChg>
      </pc:sldChg>
      <pc:sldChg chg="addSp delSp modSp mod">
        <pc:chgData name="Daniela" userId="bd8d38fd-2c88-4475-a43e-2181e65f17e9" providerId="ADAL" clId="{9A4878A0-57D7-4F8F-9E70-C72A8ADC0331}" dt="2020-02-25T13:17:41.465" v="66"/>
        <pc:sldMkLst>
          <pc:docMk/>
          <pc:sldMk cId="3032499585" sldId="257"/>
        </pc:sldMkLst>
        <pc:spChg chg="mod">
          <ac:chgData name="Daniela" userId="bd8d38fd-2c88-4475-a43e-2181e65f17e9" providerId="ADAL" clId="{9A4878A0-57D7-4F8F-9E70-C72A8ADC0331}" dt="2020-02-25T13:16:36.666" v="56" actId="207"/>
          <ac:spMkLst>
            <pc:docMk/>
            <pc:sldMk cId="3032499585" sldId="257"/>
            <ac:spMk id="2" creationId="{AD261C01-FB7F-4B67-9B45-0BB4891AF7CD}"/>
          </ac:spMkLst>
        </pc:spChg>
        <pc:spChg chg="add del mod">
          <ac:chgData name="Daniela" userId="bd8d38fd-2c88-4475-a43e-2181e65f17e9" providerId="ADAL" clId="{9A4878A0-57D7-4F8F-9E70-C72A8ADC0331}" dt="2020-02-25T13:13:57.779" v="52" actId="767"/>
          <ac:spMkLst>
            <pc:docMk/>
            <pc:sldMk cId="3032499585" sldId="257"/>
            <ac:spMk id="5" creationId="{E3E3A194-C4B5-401F-A5AB-DE3351B2139C}"/>
          </ac:spMkLst>
        </pc:spChg>
        <pc:spChg chg="mod">
          <ac:chgData name="Daniela" userId="bd8d38fd-2c88-4475-a43e-2181e65f17e9" providerId="ADAL" clId="{9A4878A0-57D7-4F8F-9E70-C72A8ADC0331}" dt="2020-02-25T13:17:41.465" v="66"/>
          <ac:spMkLst>
            <pc:docMk/>
            <pc:sldMk cId="3032499585" sldId="257"/>
            <ac:spMk id="7" creationId="{CA1A27B3-7C20-49D0-97B3-CF40BF5304AD}"/>
          </ac:spMkLst>
        </pc:spChg>
        <pc:spChg chg="add mod">
          <ac:chgData name="Daniela" userId="bd8d38fd-2c88-4475-a43e-2181e65f17e9" providerId="ADAL" clId="{9A4878A0-57D7-4F8F-9E70-C72A8ADC0331}" dt="2020-02-25T13:13:14.409" v="34" actId="571"/>
          <ac:spMkLst>
            <pc:docMk/>
            <pc:sldMk cId="3032499585" sldId="257"/>
            <ac:spMk id="10" creationId="{A981E87F-902F-464C-93FF-A8072F985471}"/>
          </ac:spMkLst>
        </pc:spChg>
        <pc:picChg chg="mod">
          <ac:chgData name="Daniela" userId="bd8d38fd-2c88-4475-a43e-2181e65f17e9" providerId="ADAL" clId="{9A4878A0-57D7-4F8F-9E70-C72A8ADC0331}" dt="2020-02-25T13:17:41.225" v="64" actId="1076"/>
          <ac:picMkLst>
            <pc:docMk/>
            <pc:sldMk cId="3032499585" sldId="257"/>
            <ac:picMk id="4" creationId="{413AC924-2C30-4E72-9776-F0E2EEEF13D4}"/>
          </ac:picMkLst>
        </pc:picChg>
        <pc:picChg chg="add del mod">
          <ac:chgData name="Daniela" userId="bd8d38fd-2c88-4475-a43e-2181e65f17e9" providerId="ADAL" clId="{9A4878A0-57D7-4F8F-9E70-C72A8ADC0331}" dt="2020-02-25T13:13:49.072" v="43"/>
          <ac:picMkLst>
            <pc:docMk/>
            <pc:sldMk cId="3032499585" sldId="257"/>
            <ac:picMk id="11" creationId="{783B7AE8-73F0-4521-9810-678917F7EDCB}"/>
          </ac:picMkLst>
        </pc:picChg>
      </pc:sldChg>
      <pc:sldChg chg="modSp mod">
        <pc:chgData name="Daniela" userId="bd8d38fd-2c88-4475-a43e-2181e65f17e9" providerId="ADAL" clId="{9A4878A0-57D7-4F8F-9E70-C72A8ADC0331}" dt="2020-02-24T15:36:35.149" v="21" actId="14100"/>
        <pc:sldMkLst>
          <pc:docMk/>
          <pc:sldMk cId="1254417102" sldId="258"/>
        </pc:sldMkLst>
        <pc:spChg chg="mod">
          <ac:chgData name="Daniela" userId="bd8d38fd-2c88-4475-a43e-2181e65f17e9" providerId="ADAL" clId="{9A4878A0-57D7-4F8F-9E70-C72A8ADC0331}" dt="2020-02-24T15:36:35.149" v="21" actId="14100"/>
          <ac:spMkLst>
            <pc:docMk/>
            <pc:sldMk cId="1254417102" sldId="258"/>
            <ac:spMk id="3" creationId="{41A7AA4A-FF18-4C6C-9FF9-6B55BA8C9E5D}"/>
          </ac:spMkLst>
        </pc:spChg>
        <pc:picChg chg="mod">
          <ac:chgData name="Daniela" userId="bd8d38fd-2c88-4475-a43e-2181e65f17e9" providerId="ADAL" clId="{9A4878A0-57D7-4F8F-9E70-C72A8ADC0331}" dt="2020-02-24T15:36:30.816" v="20" actId="1076"/>
          <ac:picMkLst>
            <pc:docMk/>
            <pc:sldMk cId="1254417102" sldId="258"/>
            <ac:picMk id="9" creationId="{F4299827-6556-40A1-8356-30CF6EBABC47}"/>
          </ac:picMkLst>
        </pc:picChg>
      </pc:sldChg>
      <pc:sldChg chg="modSp mod">
        <pc:chgData name="Daniela" userId="bd8d38fd-2c88-4475-a43e-2181e65f17e9" providerId="ADAL" clId="{9A4878A0-57D7-4F8F-9E70-C72A8ADC0331}" dt="2020-02-24T15:36:50.779" v="23" actId="1076"/>
        <pc:sldMkLst>
          <pc:docMk/>
          <pc:sldMk cId="1572716661" sldId="259"/>
        </pc:sldMkLst>
        <pc:spChg chg="mod">
          <ac:chgData name="Daniela" userId="bd8d38fd-2c88-4475-a43e-2181e65f17e9" providerId="ADAL" clId="{9A4878A0-57D7-4F8F-9E70-C72A8ADC0331}" dt="2020-02-24T15:36:50.779" v="23" actId="1076"/>
          <ac:spMkLst>
            <pc:docMk/>
            <pc:sldMk cId="1572716661" sldId="259"/>
            <ac:spMk id="2" creationId="{9EDEF1A3-988C-42DF-B7B7-B87780B9C287}"/>
          </ac:spMkLst>
        </pc:spChg>
        <pc:spChg chg="mod">
          <ac:chgData name="Daniela" userId="bd8d38fd-2c88-4475-a43e-2181e65f17e9" providerId="ADAL" clId="{9A4878A0-57D7-4F8F-9E70-C72A8ADC0331}" dt="2020-02-24T15:36:46.013" v="22" actId="1076"/>
          <ac:spMkLst>
            <pc:docMk/>
            <pc:sldMk cId="1572716661" sldId="259"/>
            <ac:spMk id="3" creationId="{40E9E28E-167D-4D3C-A26B-1A2779795417}"/>
          </ac:spMkLst>
        </pc:spChg>
      </pc:sldChg>
      <pc:sldChg chg="modSp mod">
        <pc:chgData name="Daniela" userId="bd8d38fd-2c88-4475-a43e-2181e65f17e9" providerId="ADAL" clId="{9A4878A0-57D7-4F8F-9E70-C72A8ADC0331}" dt="2020-02-25T15:07:40.058" v="89" actId="1076"/>
        <pc:sldMkLst>
          <pc:docMk/>
          <pc:sldMk cId="3552236916" sldId="261"/>
        </pc:sldMkLst>
        <pc:picChg chg="mod">
          <ac:chgData name="Daniela" userId="bd8d38fd-2c88-4475-a43e-2181e65f17e9" providerId="ADAL" clId="{9A4878A0-57D7-4F8F-9E70-C72A8ADC0331}" dt="2020-02-25T13:26:18.805" v="88" actId="1440"/>
          <ac:picMkLst>
            <pc:docMk/>
            <pc:sldMk cId="3552236916" sldId="261"/>
            <ac:picMk id="4" creationId="{3894D8DB-6BAC-46AF-A768-A8D4D802165C}"/>
          </ac:picMkLst>
        </pc:picChg>
        <pc:picChg chg="mod">
          <ac:chgData name="Daniela" userId="bd8d38fd-2c88-4475-a43e-2181e65f17e9" providerId="ADAL" clId="{9A4878A0-57D7-4F8F-9E70-C72A8ADC0331}" dt="2020-02-25T15:07:40.058" v="89" actId="1076"/>
          <ac:picMkLst>
            <pc:docMk/>
            <pc:sldMk cId="3552236916" sldId="261"/>
            <ac:picMk id="10" creationId="{5B5EC993-D446-4542-9DDE-C7803C3EF721}"/>
          </ac:picMkLst>
        </pc:picChg>
      </pc:sldChg>
      <pc:sldChg chg="modSp mod">
        <pc:chgData name="Daniela" userId="bd8d38fd-2c88-4475-a43e-2181e65f17e9" providerId="ADAL" clId="{9A4878A0-57D7-4F8F-9E70-C72A8ADC0331}" dt="2020-02-25T13:14:54.337" v="54" actId="1076"/>
        <pc:sldMkLst>
          <pc:docMk/>
          <pc:sldMk cId="3030827567" sldId="263"/>
        </pc:sldMkLst>
        <pc:spChg chg="mod">
          <ac:chgData name="Daniela" userId="bd8d38fd-2c88-4475-a43e-2181e65f17e9" providerId="ADAL" clId="{9A4878A0-57D7-4F8F-9E70-C72A8ADC0331}" dt="2020-02-25T13:14:54.337" v="54" actId="1076"/>
          <ac:spMkLst>
            <pc:docMk/>
            <pc:sldMk cId="3030827567" sldId="263"/>
            <ac:spMk id="2" creationId="{8A8990C0-C895-41DF-BBEE-4C64404524E5}"/>
          </ac:spMkLst>
        </pc:spChg>
      </pc:sldChg>
      <pc:sldMasterChg chg="modSldLayout">
        <pc:chgData name="Daniela" userId="bd8d38fd-2c88-4475-a43e-2181e65f17e9" providerId="ADAL" clId="{9A4878A0-57D7-4F8F-9E70-C72A8ADC0331}" dt="2020-02-24T15:31:38.123" v="5"/>
        <pc:sldMasterMkLst>
          <pc:docMk/>
          <pc:sldMasterMk cId="420718020" sldId="2147483810"/>
        </pc:sldMasterMkLst>
        <pc:sldLayoutChg chg="setBg">
          <pc:chgData name="Daniela" userId="bd8d38fd-2c88-4475-a43e-2181e65f17e9" providerId="ADAL" clId="{9A4878A0-57D7-4F8F-9E70-C72A8ADC0331}" dt="2020-02-24T15:31:38.123" v="5"/>
          <pc:sldLayoutMkLst>
            <pc:docMk/>
            <pc:sldMasterMk cId="420718020" sldId="2147483810"/>
            <pc:sldLayoutMk cId="3664865740" sldId="2147483829"/>
          </pc:sldLayoutMkLst>
        </pc:sldLayoutChg>
      </pc:sldMasterChg>
      <pc:sldMasterChg chg="setBg">
        <pc:chgData name="Daniela" userId="bd8d38fd-2c88-4475-a43e-2181e65f17e9" providerId="ADAL" clId="{9A4878A0-57D7-4F8F-9E70-C72A8ADC0331}" dt="2020-02-24T15:31:38.123" v="5"/>
        <pc:sldMasterMkLst>
          <pc:docMk/>
          <pc:sldMasterMk cId="1365802276" sldId="2147483828"/>
        </pc:sldMasterMkLst>
      </pc:sldMasterChg>
      <pc:sldMasterChg chg="setBg modSldLayout">
        <pc:chgData name="Daniela" userId="bd8d38fd-2c88-4475-a43e-2181e65f17e9" providerId="ADAL" clId="{9A4878A0-57D7-4F8F-9E70-C72A8ADC0331}" dt="2020-02-25T13:21:04.672" v="73"/>
        <pc:sldMasterMkLst>
          <pc:docMk/>
          <pc:sldMasterMk cId="19773466" sldId="2147483846"/>
        </pc:sldMasterMkLst>
        <pc:sldLayoutChg chg="setBg">
          <pc:chgData name="Daniela" userId="bd8d38fd-2c88-4475-a43e-2181e65f17e9" providerId="ADAL" clId="{9A4878A0-57D7-4F8F-9E70-C72A8ADC0331}" dt="2020-02-25T13:21:04.672" v="73"/>
          <pc:sldLayoutMkLst>
            <pc:docMk/>
            <pc:sldMasterMk cId="19773466" sldId="2147483846"/>
            <pc:sldLayoutMk cId="657045939" sldId="2147483849"/>
          </pc:sldLayoutMkLst>
        </pc:sldLayoutChg>
      </pc:sldMasterChg>
      <pc:sldMasterChg chg="setBg modSldLayout">
        <pc:chgData name="Daniela" userId="bd8d38fd-2c88-4475-a43e-2181e65f17e9" providerId="ADAL" clId="{9A4878A0-57D7-4F8F-9E70-C72A8ADC0331}" dt="2020-02-25T13:23:34.840" v="80"/>
        <pc:sldMasterMkLst>
          <pc:docMk/>
          <pc:sldMasterMk cId="1487485053" sldId="2147483858"/>
        </pc:sldMasterMkLst>
        <pc:sldLayoutChg chg="setBg">
          <pc:chgData name="Daniela" userId="bd8d38fd-2c88-4475-a43e-2181e65f17e9" providerId="ADAL" clId="{9A4878A0-57D7-4F8F-9E70-C72A8ADC0331}" dt="2020-02-25T13:22:04.718" v="74"/>
          <pc:sldLayoutMkLst>
            <pc:docMk/>
            <pc:sldMasterMk cId="1487485053" sldId="2147483858"/>
            <pc:sldLayoutMk cId="1181552026" sldId="2147483859"/>
          </pc:sldLayoutMkLst>
        </pc:sldLayoutChg>
      </pc:sldMasterChg>
    </pc:docChg>
  </pc:docChgLst>
  <pc:docChgLst>
    <pc:chgData name="Andre Marques" userId="S::andre23@ua.pt::06411480-c6ee-484e-981a-e11ab7274950" providerId="AD" clId="Web-{D0DE4A99-8588-3156-B10D-3B44006C22EE}"/>
    <pc:docChg chg="modSld">
      <pc:chgData name="Andre Marques" userId="S::andre23@ua.pt::06411480-c6ee-484e-981a-e11ab7274950" providerId="AD" clId="Web-{D0DE4A99-8588-3156-B10D-3B44006C22EE}" dt="2020-02-21T12:18:15.013" v="13" actId="20577"/>
      <pc:docMkLst>
        <pc:docMk/>
      </pc:docMkLst>
      <pc:sldChg chg="modSp">
        <pc:chgData name="Andre Marques" userId="S::andre23@ua.pt::06411480-c6ee-484e-981a-e11ab7274950" providerId="AD" clId="Web-{D0DE4A99-8588-3156-B10D-3B44006C22EE}" dt="2020-02-21T12:18:13.717" v="11" actId="20577"/>
        <pc:sldMkLst>
          <pc:docMk/>
          <pc:sldMk cId="1254417102" sldId="258"/>
        </pc:sldMkLst>
        <pc:spChg chg="mod">
          <ac:chgData name="Andre Marques" userId="S::andre23@ua.pt::06411480-c6ee-484e-981a-e11ab7274950" providerId="AD" clId="Web-{D0DE4A99-8588-3156-B10D-3B44006C22EE}" dt="2020-02-21T12:18:13.717" v="11" actId="20577"/>
          <ac:spMkLst>
            <pc:docMk/>
            <pc:sldMk cId="1254417102" sldId="258"/>
            <ac:spMk id="3" creationId="{41A7AA4A-FF18-4C6C-9FF9-6B55BA8C9E5D}"/>
          </ac:spMkLst>
        </pc:spChg>
      </pc:sldChg>
    </pc:docChg>
  </pc:docChgLst>
  <pc:docChgLst>
    <pc:chgData name="Filipe Vale" userId="S::filipevale@ua.pt::f5d40d7d-fdcc-460a-88e6-799300d923b2" providerId="AD" clId="Web-{8704CC6D-F1B3-0AD9-E692-E26CE28893E9}"/>
    <pc:docChg chg="modSld">
      <pc:chgData name="Filipe Vale" userId="S::filipevale@ua.pt::f5d40d7d-fdcc-460a-88e6-799300d923b2" providerId="AD" clId="Web-{8704CC6D-F1B3-0AD9-E692-E26CE28893E9}" dt="2020-02-24T19:31:51.771" v="34" actId="1076"/>
      <pc:docMkLst>
        <pc:docMk/>
      </pc:docMkLst>
      <pc:sldChg chg="modSp">
        <pc:chgData name="Filipe Vale" userId="S::filipevale@ua.pt::f5d40d7d-fdcc-460a-88e6-799300d923b2" providerId="AD" clId="Web-{8704CC6D-F1B3-0AD9-E692-E26CE28893E9}" dt="2020-02-24T19:30:20.460" v="0" actId="20577"/>
        <pc:sldMkLst>
          <pc:docMk/>
          <pc:sldMk cId="1254417102" sldId="258"/>
        </pc:sldMkLst>
        <pc:spChg chg="mod">
          <ac:chgData name="Filipe Vale" userId="S::filipevale@ua.pt::f5d40d7d-fdcc-460a-88e6-799300d923b2" providerId="AD" clId="Web-{8704CC6D-F1B3-0AD9-E692-E26CE28893E9}" dt="2020-02-24T19:30:20.460" v="0" actId="20577"/>
          <ac:spMkLst>
            <pc:docMk/>
            <pc:sldMk cId="1254417102" sldId="258"/>
            <ac:spMk id="3" creationId="{41A7AA4A-FF18-4C6C-9FF9-6B55BA8C9E5D}"/>
          </ac:spMkLst>
        </pc:spChg>
      </pc:sldChg>
      <pc:sldChg chg="modSp">
        <pc:chgData name="Filipe Vale" userId="S::filipevale@ua.pt::f5d40d7d-fdcc-460a-88e6-799300d923b2" providerId="AD" clId="Web-{8704CC6D-F1B3-0AD9-E692-E26CE28893E9}" dt="2020-02-24T19:30:35.583" v="3" actId="20577"/>
        <pc:sldMkLst>
          <pc:docMk/>
          <pc:sldMk cId="1572716661" sldId="259"/>
        </pc:sldMkLst>
        <pc:spChg chg="mod">
          <ac:chgData name="Filipe Vale" userId="S::filipevale@ua.pt::f5d40d7d-fdcc-460a-88e6-799300d923b2" providerId="AD" clId="Web-{8704CC6D-F1B3-0AD9-E692-E26CE28893E9}" dt="2020-02-24T19:30:35.583" v="3" actId="20577"/>
          <ac:spMkLst>
            <pc:docMk/>
            <pc:sldMk cId="1572716661" sldId="259"/>
            <ac:spMk id="3" creationId="{40E9E28E-167D-4D3C-A26B-1A2779795417}"/>
          </ac:spMkLst>
        </pc:spChg>
      </pc:sldChg>
      <pc:sldChg chg="modSp">
        <pc:chgData name="Filipe Vale" userId="S::filipevale@ua.pt::f5d40d7d-fdcc-460a-88e6-799300d923b2" providerId="AD" clId="Web-{8704CC6D-F1B3-0AD9-E692-E26CE28893E9}" dt="2020-02-24T19:30:44.864" v="6" actId="20577"/>
        <pc:sldMkLst>
          <pc:docMk/>
          <pc:sldMk cId="1846303127" sldId="260"/>
        </pc:sldMkLst>
        <pc:spChg chg="mod">
          <ac:chgData name="Filipe Vale" userId="S::filipevale@ua.pt::f5d40d7d-fdcc-460a-88e6-799300d923b2" providerId="AD" clId="Web-{8704CC6D-F1B3-0AD9-E692-E26CE28893E9}" dt="2020-02-24T19:30:44.864" v="6" actId="20577"/>
          <ac:spMkLst>
            <pc:docMk/>
            <pc:sldMk cId="1846303127" sldId="260"/>
            <ac:spMk id="3" creationId="{9D3FB15E-D570-4947-BAEA-03E5606E7D42}"/>
          </ac:spMkLst>
        </pc:spChg>
      </pc:sldChg>
      <pc:sldChg chg="modSp">
        <pc:chgData name="Filipe Vale" userId="S::filipevale@ua.pt::f5d40d7d-fdcc-460a-88e6-799300d923b2" providerId="AD" clId="Web-{8704CC6D-F1B3-0AD9-E692-E26CE28893E9}" dt="2020-02-24T19:31:00.536" v="15" actId="20577"/>
        <pc:sldMkLst>
          <pc:docMk/>
          <pc:sldMk cId="3552236916" sldId="261"/>
        </pc:sldMkLst>
        <pc:spChg chg="mod">
          <ac:chgData name="Filipe Vale" userId="S::filipevale@ua.pt::f5d40d7d-fdcc-460a-88e6-799300d923b2" providerId="AD" clId="Web-{8704CC6D-F1B3-0AD9-E692-E26CE28893E9}" dt="2020-02-24T19:31:00.536" v="15" actId="20577"/>
          <ac:spMkLst>
            <pc:docMk/>
            <pc:sldMk cId="3552236916" sldId="261"/>
            <ac:spMk id="3" creationId="{85EFE211-F937-4355-B8EE-A47FA127A559}"/>
          </ac:spMkLst>
        </pc:spChg>
      </pc:sldChg>
      <pc:sldChg chg="modSp">
        <pc:chgData name="Filipe Vale" userId="S::filipevale@ua.pt::f5d40d7d-fdcc-460a-88e6-799300d923b2" providerId="AD" clId="Web-{8704CC6D-F1B3-0AD9-E692-E26CE28893E9}" dt="2020-02-24T19:31:17.396" v="20" actId="20577"/>
        <pc:sldMkLst>
          <pc:docMk/>
          <pc:sldMk cId="1376184158" sldId="262"/>
        </pc:sldMkLst>
        <pc:spChg chg="mod">
          <ac:chgData name="Filipe Vale" userId="S::filipevale@ua.pt::f5d40d7d-fdcc-460a-88e6-799300d923b2" providerId="AD" clId="Web-{8704CC6D-F1B3-0AD9-E692-E26CE28893E9}" dt="2020-02-24T19:31:17.396" v="20" actId="20577"/>
          <ac:spMkLst>
            <pc:docMk/>
            <pc:sldMk cId="1376184158" sldId="262"/>
            <ac:spMk id="3" creationId="{DFC9D30D-AB61-4B93-A4C8-DDBA2A81378C}"/>
          </ac:spMkLst>
        </pc:spChg>
      </pc:sldChg>
      <pc:sldChg chg="delSp modSp">
        <pc:chgData name="Filipe Vale" userId="S::filipevale@ua.pt::f5d40d7d-fdcc-460a-88e6-799300d923b2" providerId="AD" clId="Web-{8704CC6D-F1B3-0AD9-E692-E26CE28893E9}" dt="2020-02-24T19:31:51.771" v="34" actId="1076"/>
        <pc:sldMkLst>
          <pc:docMk/>
          <pc:sldMk cId="3030827567" sldId="263"/>
        </pc:sldMkLst>
        <pc:spChg chg="mod">
          <ac:chgData name="Filipe Vale" userId="S::filipevale@ua.pt::f5d40d7d-fdcc-460a-88e6-799300d923b2" providerId="AD" clId="Web-{8704CC6D-F1B3-0AD9-E692-E26CE28893E9}" dt="2020-02-24T19:31:51.771" v="34" actId="1076"/>
          <ac:spMkLst>
            <pc:docMk/>
            <pc:sldMk cId="3030827567" sldId="263"/>
            <ac:spMk id="2" creationId="{8A8990C0-C895-41DF-BBEE-4C64404524E5}"/>
          </ac:spMkLst>
        </pc:spChg>
        <pc:spChg chg="del">
          <ac:chgData name="Filipe Vale" userId="S::filipevale@ua.pt::f5d40d7d-fdcc-460a-88e6-799300d923b2" providerId="AD" clId="Web-{8704CC6D-F1B3-0AD9-E692-E26CE28893E9}" dt="2020-02-24T19:31:23.646" v="22"/>
          <ac:spMkLst>
            <pc:docMk/>
            <pc:sldMk cId="3030827567" sldId="263"/>
            <ac:spMk id="3" creationId="{45C26168-6561-4601-8907-93000ED32989}"/>
          </ac:spMkLst>
        </pc:spChg>
      </pc:sldChg>
    </pc:docChg>
  </pc:docChgLst>
  <pc:docChgLst>
    <pc:chgData name="Daniela" userId="bd8d38fd-2c88-4475-a43e-2181e65f17e9" providerId="ADAL" clId="{91B9D639-5625-427F-8D36-601A4B455B81}"/>
    <pc:docChg chg="undo custSel modSld modHandout">
      <pc:chgData name="Daniela" userId="bd8d38fd-2c88-4475-a43e-2181e65f17e9" providerId="ADAL" clId="{91B9D639-5625-427F-8D36-601A4B455B81}" dt="2020-02-21T12:18:51.307" v="113" actId="1076"/>
      <pc:docMkLst>
        <pc:docMk/>
      </pc:docMkLst>
      <pc:sldChg chg="addSp delSp modSp">
        <pc:chgData name="Daniela" userId="bd8d38fd-2c88-4475-a43e-2181e65f17e9" providerId="ADAL" clId="{91B9D639-5625-427F-8D36-601A4B455B81}" dt="2020-02-21T12:14:06.202" v="112" actId="1076"/>
        <pc:sldMkLst>
          <pc:docMk/>
          <pc:sldMk cId="387547423" sldId="256"/>
        </pc:sldMkLst>
        <pc:spChg chg="mod">
          <ac:chgData name="Daniela" userId="bd8d38fd-2c88-4475-a43e-2181e65f17e9" providerId="ADAL" clId="{91B9D639-5625-427F-8D36-601A4B455B81}" dt="2020-02-21T12:09:24.490" v="110" actId="1076"/>
          <ac:spMkLst>
            <pc:docMk/>
            <pc:sldMk cId="387547423" sldId="256"/>
            <ac:spMk id="2" creationId="{1E7B78F8-31E8-4AF8-9203-13DAA3DC5BDB}"/>
          </ac:spMkLst>
        </pc:spChg>
        <pc:spChg chg="mod">
          <ac:chgData name="Daniela" userId="bd8d38fd-2c88-4475-a43e-2181e65f17e9" providerId="ADAL" clId="{91B9D639-5625-427F-8D36-601A4B455B81}" dt="2020-02-21T12:14:06.202" v="112" actId="1076"/>
          <ac:spMkLst>
            <pc:docMk/>
            <pc:sldMk cId="387547423" sldId="256"/>
            <ac:spMk id="4" creationId="{82318BEC-993A-46E8-ADE6-D10EFCC8F5DD}"/>
          </ac:spMkLst>
        </pc:spChg>
        <pc:spChg chg="del mod">
          <ac:chgData name="Daniela" userId="bd8d38fd-2c88-4475-a43e-2181e65f17e9" providerId="ADAL" clId="{91B9D639-5625-427F-8D36-601A4B455B81}" dt="2020-02-21T12:06:16.875" v="61" actId="478"/>
          <ac:spMkLst>
            <pc:docMk/>
            <pc:sldMk cId="387547423" sldId="256"/>
            <ac:spMk id="7" creationId="{7394F2DE-2E74-49BB-B9D8-9379734A3F2A}"/>
          </ac:spMkLst>
        </pc:spChg>
        <pc:spChg chg="mod">
          <ac:chgData name="Daniela" userId="bd8d38fd-2c88-4475-a43e-2181e65f17e9" providerId="ADAL" clId="{91B9D639-5625-427F-8D36-601A4B455B81}" dt="2020-02-21T12:00:42.779" v="33" actId="1076"/>
          <ac:spMkLst>
            <pc:docMk/>
            <pc:sldMk cId="387547423" sldId="256"/>
            <ac:spMk id="8" creationId="{C06CC891-92E7-4194-B899-34137005FA29}"/>
          </ac:spMkLst>
        </pc:spChg>
        <pc:picChg chg="del">
          <ac:chgData name="Daniela" userId="bd8d38fd-2c88-4475-a43e-2181e65f17e9" providerId="ADAL" clId="{91B9D639-5625-427F-8D36-601A4B455B81}" dt="2020-02-21T11:46:40.591" v="1" actId="478"/>
          <ac:picMkLst>
            <pc:docMk/>
            <pc:sldMk cId="387547423" sldId="256"/>
            <ac:picMk id="5" creationId="{92BECDE0-6D46-41AC-878A-B679D0D8BCED}"/>
          </ac:picMkLst>
        </pc:picChg>
        <pc:picChg chg="mod">
          <ac:chgData name="Daniela" userId="bd8d38fd-2c88-4475-a43e-2181e65f17e9" providerId="ADAL" clId="{91B9D639-5625-427F-8D36-601A4B455B81}" dt="2020-02-21T12:06:43.532" v="63" actId="1076"/>
          <ac:picMkLst>
            <pc:docMk/>
            <pc:sldMk cId="387547423" sldId="256"/>
            <ac:picMk id="6" creationId="{0F5750D5-C507-49FC-B7A9-6EE1265DB49D}"/>
          </ac:picMkLst>
        </pc:picChg>
        <pc:picChg chg="add mod">
          <ac:chgData name="Daniela" userId="bd8d38fd-2c88-4475-a43e-2181e65f17e9" providerId="ADAL" clId="{91B9D639-5625-427F-8D36-601A4B455B81}" dt="2020-02-21T12:00:32.924" v="31" actId="1076"/>
          <ac:picMkLst>
            <pc:docMk/>
            <pc:sldMk cId="387547423" sldId="256"/>
            <ac:picMk id="9" creationId="{DF0693C2-89D6-4A8B-8847-36CF9F3360B0}"/>
          </ac:picMkLst>
        </pc:picChg>
        <pc:picChg chg="add del mod">
          <ac:chgData name="Daniela" userId="bd8d38fd-2c88-4475-a43e-2181e65f17e9" providerId="ADAL" clId="{91B9D639-5625-427F-8D36-601A4B455B81}" dt="2020-02-21T11:58:34.763" v="21" actId="21"/>
          <ac:picMkLst>
            <pc:docMk/>
            <pc:sldMk cId="387547423" sldId="256"/>
            <ac:picMk id="11" creationId="{65DC292F-9FE6-41AD-BAE5-3549AD89BA6D}"/>
          </ac:picMkLst>
        </pc:picChg>
        <pc:picChg chg="add mod">
          <ac:chgData name="Daniela" userId="bd8d38fd-2c88-4475-a43e-2181e65f17e9" providerId="ADAL" clId="{91B9D639-5625-427F-8D36-601A4B455B81}" dt="2020-02-21T12:06:39.389" v="62" actId="1076"/>
          <ac:picMkLst>
            <pc:docMk/>
            <pc:sldMk cId="387547423" sldId="256"/>
            <ac:picMk id="13" creationId="{11BCB65F-5C75-41F9-B8E7-56001E5A6274}"/>
          </ac:picMkLst>
        </pc:picChg>
        <pc:picChg chg="add del mod">
          <ac:chgData name="Daniela" userId="bd8d38fd-2c88-4475-a43e-2181e65f17e9" providerId="ADAL" clId="{91B9D639-5625-427F-8D36-601A4B455B81}" dt="2020-02-21T12:05:50.069" v="60" actId="21"/>
          <ac:picMkLst>
            <pc:docMk/>
            <pc:sldMk cId="387547423" sldId="256"/>
            <ac:picMk id="15" creationId="{94E52483-10FC-4F14-93D8-A954CE6D1BCB}"/>
          </ac:picMkLst>
        </pc:picChg>
      </pc:sldChg>
      <pc:sldChg chg="addSp delSp">
        <pc:chgData name="Daniela" userId="bd8d38fd-2c88-4475-a43e-2181e65f17e9" providerId="ADAL" clId="{91B9D639-5625-427F-8D36-601A4B455B81}" dt="2020-02-21T12:06:57.660" v="65" actId="478"/>
        <pc:sldMkLst>
          <pc:docMk/>
          <pc:sldMk cId="3032499585" sldId="257"/>
        </pc:sldMkLst>
        <pc:spChg chg="del">
          <ac:chgData name="Daniela" userId="bd8d38fd-2c88-4475-a43e-2181e65f17e9" providerId="ADAL" clId="{91B9D639-5625-427F-8D36-601A4B455B81}" dt="2020-02-21T12:06:57.660" v="65" actId="478"/>
          <ac:spMkLst>
            <pc:docMk/>
            <pc:sldMk cId="3032499585" sldId="257"/>
            <ac:spMk id="4" creationId="{4169D9FA-F1E1-4DCE-A915-88FECEDFF907}"/>
          </ac:spMkLst>
        </pc:spChg>
        <pc:picChg chg="add del">
          <ac:chgData name="Daniela" userId="bd8d38fd-2c88-4475-a43e-2181e65f17e9" providerId="ADAL" clId="{91B9D639-5625-427F-8D36-601A4B455B81}" dt="2020-02-21T12:05:09.098" v="55" actId="21"/>
          <ac:picMkLst>
            <pc:docMk/>
            <pc:sldMk cId="3032499585" sldId="257"/>
            <ac:picMk id="6" creationId="{C1804FEF-5C5C-4D91-8E6F-C3C5DB737A7E}"/>
          </ac:picMkLst>
        </pc:picChg>
        <pc:picChg chg="add del">
          <ac:chgData name="Daniela" userId="bd8d38fd-2c88-4475-a43e-2181e65f17e9" providerId="ADAL" clId="{91B9D639-5625-427F-8D36-601A4B455B81}" dt="2020-02-21T12:05:09.098" v="55" actId="21"/>
          <ac:picMkLst>
            <pc:docMk/>
            <pc:sldMk cId="3032499585" sldId="257"/>
            <ac:picMk id="7" creationId="{38952BF8-2C47-4F69-8E81-BC780CC0256F}"/>
          </ac:picMkLst>
        </pc:picChg>
        <pc:picChg chg="add del">
          <ac:chgData name="Daniela" userId="bd8d38fd-2c88-4475-a43e-2181e65f17e9" providerId="ADAL" clId="{91B9D639-5625-427F-8D36-601A4B455B81}" dt="2020-02-21T12:05:09.098" v="55" actId="21"/>
          <ac:picMkLst>
            <pc:docMk/>
            <pc:sldMk cId="3032499585" sldId="257"/>
            <ac:picMk id="8" creationId="{6EA42C46-7656-4B25-8A70-FFBDBCF0EF61}"/>
          </ac:picMkLst>
        </pc:picChg>
        <pc:picChg chg="add">
          <ac:chgData name="Daniela" userId="bd8d38fd-2c88-4475-a43e-2181e65f17e9" providerId="ADAL" clId="{91B9D639-5625-427F-8D36-601A4B455B81}" dt="2020-02-21T12:06:52.286" v="64"/>
          <ac:picMkLst>
            <pc:docMk/>
            <pc:sldMk cId="3032499585" sldId="257"/>
            <ac:picMk id="9" creationId="{66808EC7-F71B-4F3B-861C-D14794B15D59}"/>
          </ac:picMkLst>
        </pc:picChg>
        <pc:picChg chg="add">
          <ac:chgData name="Daniela" userId="bd8d38fd-2c88-4475-a43e-2181e65f17e9" providerId="ADAL" clId="{91B9D639-5625-427F-8D36-601A4B455B81}" dt="2020-02-21T12:06:52.286" v="64"/>
          <ac:picMkLst>
            <pc:docMk/>
            <pc:sldMk cId="3032499585" sldId="257"/>
            <ac:picMk id="10" creationId="{B9533415-BB04-4DD8-A332-6C24DC39A728}"/>
          </ac:picMkLst>
        </pc:picChg>
        <pc:picChg chg="add">
          <ac:chgData name="Daniela" userId="bd8d38fd-2c88-4475-a43e-2181e65f17e9" providerId="ADAL" clId="{91B9D639-5625-427F-8D36-601A4B455B81}" dt="2020-02-21T12:06:52.286" v="64"/>
          <ac:picMkLst>
            <pc:docMk/>
            <pc:sldMk cId="3032499585" sldId="257"/>
            <ac:picMk id="11" creationId="{EC611076-F508-4418-AEAC-5894E7A0DDC3}"/>
          </ac:picMkLst>
        </pc:picChg>
      </pc:sldChg>
      <pc:sldChg chg="addSp delSp">
        <pc:chgData name="Daniela" userId="bd8d38fd-2c88-4475-a43e-2181e65f17e9" providerId="ADAL" clId="{91B9D639-5625-427F-8D36-601A4B455B81}" dt="2020-02-21T12:07:04.276" v="67" actId="478"/>
        <pc:sldMkLst>
          <pc:docMk/>
          <pc:sldMk cId="1254417102" sldId="258"/>
        </pc:sldMkLst>
        <pc:spChg chg="del">
          <ac:chgData name="Daniela" userId="bd8d38fd-2c88-4475-a43e-2181e65f17e9" providerId="ADAL" clId="{91B9D639-5625-427F-8D36-601A4B455B81}" dt="2020-02-21T12:07:04.276" v="67" actId="478"/>
          <ac:spMkLst>
            <pc:docMk/>
            <pc:sldMk cId="1254417102" sldId="258"/>
            <ac:spMk id="4" creationId="{FFD2C4E2-6272-4B08-805D-8ED5043F5C7E}"/>
          </ac:spMkLst>
        </pc:spChg>
        <pc:picChg chg="add">
          <ac:chgData name="Daniela" userId="bd8d38fd-2c88-4475-a43e-2181e65f17e9" providerId="ADAL" clId="{91B9D639-5625-427F-8D36-601A4B455B81}" dt="2020-02-21T12:07:00.912" v="66"/>
          <ac:picMkLst>
            <pc:docMk/>
            <pc:sldMk cId="1254417102" sldId="258"/>
            <ac:picMk id="6" creationId="{B9327897-F468-4437-85D0-22D8540536E6}"/>
          </ac:picMkLst>
        </pc:picChg>
        <pc:picChg chg="add">
          <ac:chgData name="Daniela" userId="bd8d38fd-2c88-4475-a43e-2181e65f17e9" providerId="ADAL" clId="{91B9D639-5625-427F-8D36-601A4B455B81}" dt="2020-02-21T12:07:00.912" v="66"/>
          <ac:picMkLst>
            <pc:docMk/>
            <pc:sldMk cId="1254417102" sldId="258"/>
            <ac:picMk id="7" creationId="{9531CE2F-76C1-4073-A164-E8717ADF7F3C}"/>
          </ac:picMkLst>
        </pc:picChg>
        <pc:picChg chg="add">
          <ac:chgData name="Daniela" userId="bd8d38fd-2c88-4475-a43e-2181e65f17e9" providerId="ADAL" clId="{91B9D639-5625-427F-8D36-601A4B455B81}" dt="2020-02-21T12:07:00.912" v="66"/>
          <ac:picMkLst>
            <pc:docMk/>
            <pc:sldMk cId="1254417102" sldId="258"/>
            <ac:picMk id="8" creationId="{6BFFE570-FBBB-41C4-95C6-4C3BDC4C40E6}"/>
          </ac:picMkLst>
        </pc:picChg>
      </pc:sldChg>
      <pc:sldChg chg="addSp delSp modSp">
        <pc:chgData name="Daniela" userId="bd8d38fd-2c88-4475-a43e-2181e65f17e9" providerId="ADAL" clId="{91B9D639-5625-427F-8D36-601A4B455B81}" dt="2020-02-21T12:18:51.307" v="113" actId="1076"/>
        <pc:sldMkLst>
          <pc:docMk/>
          <pc:sldMk cId="1572716661" sldId="259"/>
        </pc:sldMkLst>
        <pc:spChg chg="mod">
          <ac:chgData name="Daniela" userId="bd8d38fd-2c88-4475-a43e-2181e65f17e9" providerId="ADAL" clId="{91B9D639-5625-427F-8D36-601A4B455B81}" dt="2020-02-21T12:18:51.307" v="113" actId="1076"/>
          <ac:spMkLst>
            <pc:docMk/>
            <pc:sldMk cId="1572716661" sldId="259"/>
            <ac:spMk id="3" creationId="{40E9E28E-167D-4D3C-A26B-1A2779795417}"/>
          </ac:spMkLst>
        </pc:spChg>
        <pc:spChg chg="del">
          <ac:chgData name="Daniela" userId="bd8d38fd-2c88-4475-a43e-2181e65f17e9" providerId="ADAL" clId="{91B9D639-5625-427F-8D36-601A4B455B81}" dt="2020-02-21T12:07:09.267" v="68" actId="478"/>
          <ac:spMkLst>
            <pc:docMk/>
            <pc:sldMk cId="1572716661" sldId="259"/>
            <ac:spMk id="4" creationId="{07CE4624-24AB-4DA5-8919-05DF4CCA609C}"/>
          </ac:spMkLst>
        </pc:spChg>
        <pc:picChg chg="add">
          <ac:chgData name="Daniela" userId="bd8d38fd-2c88-4475-a43e-2181e65f17e9" providerId="ADAL" clId="{91B9D639-5625-427F-8D36-601A4B455B81}" dt="2020-02-21T12:07:13.329" v="69"/>
          <ac:picMkLst>
            <pc:docMk/>
            <pc:sldMk cId="1572716661" sldId="259"/>
            <ac:picMk id="6" creationId="{A656EB82-9C1F-4AEC-809C-449D15178E9C}"/>
          </ac:picMkLst>
        </pc:picChg>
        <pc:picChg chg="add">
          <ac:chgData name="Daniela" userId="bd8d38fd-2c88-4475-a43e-2181e65f17e9" providerId="ADAL" clId="{91B9D639-5625-427F-8D36-601A4B455B81}" dt="2020-02-21T12:07:13.329" v="69"/>
          <ac:picMkLst>
            <pc:docMk/>
            <pc:sldMk cId="1572716661" sldId="259"/>
            <ac:picMk id="7" creationId="{71CF77A8-0CFA-4A08-ADD8-BEB592AA9435}"/>
          </ac:picMkLst>
        </pc:picChg>
        <pc:picChg chg="add">
          <ac:chgData name="Daniela" userId="bd8d38fd-2c88-4475-a43e-2181e65f17e9" providerId="ADAL" clId="{91B9D639-5625-427F-8D36-601A4B455B81}" dt="2020-02-21T12:07:13.329" v="69"/>
          <ac:picMkLst>
            <pc:docMk/>
            <pc:sldMk cId="1572716661" sldId="259"/>
            <ac:picMk id="8" creationId="{27FFF166-2AE4-4AA6-99E0-BCF17809985C}"/>
          </ac:picMkLst>
        </pc:picChg>
      </pc:sldChg>
      <pc:sldChg chg="addSp delSp">
        <pc:chgData name="Daniela" userId="bd8d38fd-2c88-4475-a43e-2181e65f17e9" providerId="ADAL" clId="{91B9D639-5625-427F-8D36-601A4B455B81}" dt="2020-02-21T12:07:22.836" v="71"/>
        <pc:sldMkLst>
          <pc:docMk/>
          <pc:sldMk cId="1846303127" sldId="260"/>
        </pc:sldMkLst>
        <pc:spChg chg="del">
          <ac:chgData name="Daniela" userId="bd8d38fd-2c88-4475-a43e-2181e65f17e9" providerId="ADAL" clId="{91B9D639-5625-427F-8D36-601A4B455B81}" dt="2020-02-21T12:07:19.467" v="70" actId="478"/>
          <ac:spMkLst>
            <pc:docMk/>
            <pc:sldMk cId="1846303127" sldId="260"/>
            <ac:spMk id="4" creationId="{E3B98369-2E89-4C55-BC8B-1843A42C60A1}"/>
          </ac:spMkLst>
        </pc:spChg>
        <pc:picChg chg="add">
          <ac:chgData name="Daniela" userId="bd8d38fd-2c88-4475-a43e-2181e65f17e9" providerId="ADAL" clId="{91B9D639-5625-427F-8D36-601A4B455B81}" dt="2020-02-21T12:07:22.836" v="71"/>
          <ac:picMkLst>
            <pc:docMk/>
            <pc:sldMk cId="1846303127" sldId="260"/>
            <ac:picMk id="6" creationId="{160D1A06-3651-4514-88D3-EB5B8CA0A48F}"/>
          </ac:picMkLst>
        </pc:picChg>
        <pc:picChg chg="add">
          <ac:chgData name="Daniela" userId="bd8d38fd-2c88-4475-a43e-2181e65f17e9" providerId="ADAL" clId="{91B9D639-5625-427F-8D36-601A4B455B81}" dt="2020-02-21T12:07:22.836" v="71"/>
          <ac:picMkLst>
            <pc:docMk/>
            <pc:sldMk cId="1846303127" sldId="260"/>
            <ac:picMk id="7" creationId="{D8F25E2C-BC8F-478A-B399-9E27DC573150}"/>
          </ac:picMkLst>
        </pc:picChg>
        <pc:picChg chg="add">
          <ac:chgData name="Daniela" userId="bd8d38fd-2c88-4475-a43e-2181e65f17e9" providerId="ADAL" clId="{91B9D639-5625-427F-8D36-601A4B455B81}" dt="2020-02-21T12:07:22.836" v="71"/>
          <ac:picMkLst>
            <pc:docMk/>
            <pc:sldMk cId="1846303127" sldId="260"/>
            <ac:picMk id="8" creationId="{91ADEB30-13FA-437D-81F7-9D95A10A238B}"/>
          </ac:picMkLst>
        </pc:picChg>
      </pc:sldChg>
      <pc:sldChg chg="addSp delSp">
        <pc:chgData name="Daniela" userId="bd8d38fd-2c88-4475-a43e-2181e65f17e9" providerId="ADAL" clId="{91B9D639-5625-427F-8D36-601A4B455B81}" dt="2020-02-21T12:07:29.173" v="73"/>
        <pc:sldMkLst>
          <pc:docMk/>
          <pc:sldMk cId="3552236916" sldId="261"/>
        </pc:sldMkLst>
        <pc:spChg chg="del">
          <ac:chgData name="Daniela" userId="bd8d38fd-2c88-4475-a43e-2181e65f17e9" providerId="ADAL" clId="{91B9D639-5625-427F-8D36-601A4B455B81}" dt="2020-02-21T12:07:27.348" v="72" actId="478"/>
          <ac:spMkLst>
            <pc:docMk/>
            <pc:sldMk cId="3552236916" sldId="261"/>
            <ac:spMk id="4" creationId="{73716040-6CDD-492A-BA04-85EA4577411D}"/>
          </ac:spMkLst>
        </pc:spChg>
        <pc:picChg chg="add">
          <ac:chgData name="Daniela" userId="bd8d38fd-2c88-4475-a43e-2181e65f17e9" providerId="ADAL" clId="{91B9D639-5625-427F-8D36-601A4B455B81}" dt="2020-02-21T12:07:29.173" v="73"/>
          <ac:picMkLst>
            <pc:docMk/>
            <pc:sldMk cId="3552236916" sldId="261"/>
            <ac:picMk id="6" creationId="{3A358B28-0C77-4DDF-B2D4-9B8FD078D8A0}"/>
          </ac:picMkLst>
        </pc:picChg>
        <pc:picChg chg="add">
          <ac:chgData name="Daniela" userId="bd8d38fd-2c88-4475-a43e-2181e65f17e9" providerId="ADAL" clId="{91B9D639-5625-427F-8D36-601A4B455B81}" dt="2020-02-21T12:07:29.173" v="73"/>
          <ac:picMkLst>
            <pc:docMk/>
            <pc:sldMk cId="3552236916" sldId="261"/>
            <ac:picMk id="7" creationId="{CE455FFB-BD70-4F2D-A87E-FA5548B1A4E9}"/>
          </ac:picMkLst>
        </pc:picChg>
        <pc:picChg chg="add">
          <ac:chgData name="Daniela" userId="bd8d38fd-2c88-4475-a43e-2181e65f17e9" providerId="ADAL" clId="{91B9D639-5625-427F-8D36-601A4B455B81}" dt="2020-02-21T12:07:29.173" v="73"/>
          <ac:picMkLst>
            <pc:docMk/>
            <pc:sldMk cId="3552236916" sldId="261"/>
            <ac:picMk id="8" creationId="{DE66575D-0C31-41CA-9EE2-C9A4C2EED7FB}"/>
          </ac:picMkLst>
        </pc:picChg>
      </pc:sldChg>
      <pc:sldChg chg="addSp delSp">
        <pc:chgData name="Daniela" userId="bd8d38fd-2c88-4475-a43e-2181e65f17e9" providerId="ADAL" clId="{91B9D639-5625-427F-8D36-601A4B455B81}" dt="2020-02-21T12:07:34.818" v="75" actId="21"/>
        <pc:sldMkLst>
          <pc:docMk/>
          <pc:sldMk cId="1376184158" sldId="262"/>
        </pc:sldMkLst>
        <pc:spChg chg="del">
          <ac:chgData name="Daniela" userId="bd8d38fd-2c88-4475-a43e-2181e65f17e9" providerId="ADAL" clId="{91B9D639-5625-427F-8D36-601A4B455B81}" dt="2020-02-21T12:07:34.818" v="75" actId="21"/>
          <ac:spMkLst>
            <pc:docMk/>
            <pc:sldMk cId="1376184158" sldId="262"/>
            <ac:spMk id="4" creationId="{A663AD1E-456C-41A8-B803-7AA8B6E4F64F}"/>
          </ac:spMkLst>
        </pc:spChg>
        <pc:picChg chg="add">
          <ac:chgData name="Daniela" userId="bd8d38fd-2c88-4475-a43e-2181e65f17e9" providerId="ADAL" clId="{91B9D639-5625-427F-8D36-601A4B455B81}" dt="2020-02-21T12:07:32.695" v="74"/>
          <ac:picMkLst>
            <pc:docMk/>
            <pc:sldMk cId="1376184158" sldId="262"/>
            <ac:picMk id="6" creationId="{05F0F42A-9470-46F5-B9AC-1370FE08ED50}"/>
          </ac:picMkLst>
        </pc:picChg>
        <pc:picChg chg="add">
          <ac:chgData name="Daniela" userId="bd8d38fd-2c88-4475-a43e-2181e65f17e9" providerId="ADAL" clId="{91B9D639-5625-427F-8D36-601A4B455B81}" dt="2020-02-21T12:07:32.695" v="74"/>
          <ac:picMkLst>
            <pc:docMk/>
            <pc:sldMk cId="1376184158" sldId="262"/>
            <ac:picMk id="7" creationId="{9DA76F62-31EF-4BB9-8DBD-1A92DBF75630}"/>
          </ac:picMkLst>
        </pc:picChg>
        <pc:picChg chg="add">
          <ac:chgData name="Daniela" userId="bd8d38fd-2c88-4475-a43e-2181e65f17e9" providerId="ADAL" clId="{91B9D639-5625-427F-8D36-601A4B455B81}" dt="2020-02-21T12:07:32.695" v="74"/>
          <ac:picMkLst>
            <pc:docMk/>
            <pc:sldMk cId="1376184158" sldId="262"/>
            <ac:picMk id="8" creationId="{A21DEB9E-07A6-4D63-91D2-A5CE01DCBA44}"/>
          </ac:picMkLst>
        </pc:picChg>
      </pc:sldChg>
    </pc:docChg>
  </pc:docChgLst>
  <pc:docChgLst>
    <pc:chgData name="Andre Marques" userId="S::andre23@ua.pt::06411480-c6ee-484e-981a-e11ab7274950" providerId="AD" clId="Web-{BF138D82-4FEB-F287-2F59-30CB8B9B7768}"/>
    <pc:docChg chg="modSld">
      <pc:chgData name="Andre Marques" userId="S::andre23@ua.pt::06411480-c6ee-484e-981a-e11ab7274950" providerId="AD" clId="Web-{BF138D82-4FEB-F287-2F59-30CB8B9B7768}" dt="2020-02-25T13:31:57.642" v="7" actId="20577"/>
      <pc:docMkLst>
        <pc:docMk/>
      </pc:docMkLst>
      <pc:sldChg chg="modSp">
        <pc:chgData name="Andre Marques" userId="S::andre23@ua.pt::06411480-c6ee-484e-981a-e11ab7274950" providerId="AD" clId="Web-{BF138D82-4FEB-F287-2F59-30CB8B9B7768}" dt="2020-02-25T13:28:22.813" v="3"/>
        <pc:sldMkLst>
          <pc:docMk/>
          <pc:sldMk cId="1254417102" sldId="258"/>
        </pc:sldMkLst>
        <pc:picChg chg="mod">
          <ac:chgData name="Andre Marques" userId="S::andre23@ua.pt::06411480-c6ee-484e-981a-e11ab7274950" providerId="AD" clId="Web-{BF138D82-4FEB-F287-2F59-30CB8B9B7768}" dt="2020-02-25T13:28:22.813" v="3"/>
          <ac:picMkLst>
            <pc:docMk/>
            <pc:sldMk cId="1254417102" sldId="258"/>
            <ac:picMk id="9" creationId="{F4299827-6556-40A1-8356-30CF6EBABC47}"/>
          </ac:picMkLst>
        </pc:picChg>
      </pc:sldChg>
      <pc:sldChg chg="modSp">
        <pc:chgData name="Andre Marques" userId="S::andre23@ua.pt::06411480-c6ee-484e-981a-e11ab7274950" providerId="AD" clId="Web-{BF138D82-4FEB-F287-2F59-30CB8B9B7768}" dt="2020-02-25T13:31:57.642" v="6" actId="20577"/>
        <pc:sldMkLst>
          <pc:docMk/>
          <pc:sldMk cId="1572716661" sldId="259"/>
        </pc:sldMkLst>
        <pc:spChg chg="mod">
          <ac:chgData name="Andre Marques" userId="S::andre23@ua.pt::06411480-c6ee-484e-981a-e11ab7274950" providerId="AD" clId="Web-{BF138D82-4FEB-F287-2F59-30CB8B9B7768}" dt="2020-02-25T13:31:57.642" v="6" actId="20577"/>
          <ac:spMkLst>
            <pc:docMk/>
            <pc:sldMk cId="1572716661" sldId="259"/>
            <ac:spMk id="3" creationId="{40E9E28E-167D-4D3C-A26B-1A277979541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1C2188FB-077C-4A22-8BBB-4BF98028B13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14" name="Marcador de Posição do Número do Diapositivo 13">
            <a:extLst>
              <a:ext uri="{FF2B5EF4-FFF2-40B4-BE49-F238E27FC236}">
                <a16:creationId xmlns:a16="http://schemas.microsoft.com/office/drawing/2014/main" id="{727AE2E7-7118-4582-9DED-FAD55039D55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8769B6-5EFE-48F7-B65A-973E765D338C}" type="slidenum">
              <a:rPr lang="pt-PT" smtClean="0"/>
              <a:t>‹#›</a:t>
            </a:fld>
            <a:endParaRPr lang="pt-PT"/>
          </a:p>
        </p:txBody>
      </p:sp>
    </p:spTree>
    <p:extLst>
      <p:ext uri="{BB962C8B-B14F-4D97-AF65-F5344CB8AC3E}">
        <p14:creationId xmlns:p14="http://schemas.microsoft.com/office/powerpoint/2010/main" val="27353961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7FB8B8-DEC7-4CDE-BBE6-852B9BDBF54C}" type="datetimeFigureOut">
              <a:rPr lang="pt-PT" smtClean="0"/>
              <a:t>25/02/2020</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AC37FF-8F43-4B93-9238-59DB0291E07C}" type="slidenum">
              <a:rPr lang="pt-PT" smtClean="0"/>
              <a:t>‹#›</a:t>
            </a:fld>
            <a:endParaRPr lang="pt-PT"/>
          </a:p>
        </p:txBody>
      </p:sp>
    </p:spTree>
    <p:extLst>
      <p:ext uri="{BB962C8B-B14F-4D97-AF65-F5344CB8AC3E}">
        <p14:creationId xmlns:p14="http://schemas.microsoft.com/office/powerpoint/2010/main" val="1920748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there is an accident the medical and emergency team needs someone to contact them so they can mobilize their resources. However, they have no way to decide if their intervention is needed without going to the affected place or trusting who calls them</a:t>
            </a:r>
          </a:p>
        </p:txBody>
      </p:sp>
      <p:sp>
        <p:nvSpPr>
          <p:cNvPr id="4" name="Slide Number Placeholder 3"/>
          <p:cNvSpPr>
            <a:spLocks noGrp="1"/>
          </p:cNvSpPr>
          <p:nvPr>
            <p:ph type="sldNum" sz="quarter" idx="5"/>
          </p:nvPr>
        </p:nvSpPr>
        <p:spPr/>
        <p:txBody>
          <a:bodyPr/>
          <a:lstStyle/>
          <a:p>
            <a:fld id="{0BAC37FF-8F43-4B93-9238-59DB0291E07C}" type="slidenum">
              <a:rPr lang="pt-PT" smtClean="0"/>
              <a:t>3</a:t>
            </a:fld>
            <a:endParaRPr lang="pt-PT"/>
          </a:p>
        </p:txBody>
      </p:sp>
    </p:spTree>
    <p:extLst>
      <p:ext uri="{BB962C8B-B14F-4D97-AF65-F5344CB8AC3E}">
        <p14:creationId xmlns:p14="http://schemas.microsoft.com/office/powerpoint/2010/main" val="13189204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pt-PT"/>
              <a:t>Clique para editar o estilo de título do Modelo Global</a:t>
            </a:r>
            <a:endParaRPr lang="en-US"/>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Clique para editar o estilo de subtítulo do Modelo Global</a:t>
            </a:r>
            <a:endParaRPr lang="en-US"/>
          </a:p>
        </p:txBody>
      </p:sp>
      <p:sp>
        <p:nvSpPr>
          <p:cNvPr id="4" name="Date Placeholder 3"/>
          <p:cNvSpPr>
            <a:spLocks noGrp="1"/>
          </p:cNvSpPr>
          <p:nvPr>
            <p:ph type="dt" sz="half" idx="10"/>
          </p:nvPr>
        </p:nvSpPr>
        <p:spPr>
          <a:xfrm>
            <a:off x="8932558" y="5870575"/>
            <a:ext cx="1600200" cy="377825"/>
          </a:xfrm>
        </p:spPr>
        <p:txBody>
          <a:bodyPr/>
          <a:lstStyle/>
          <a:p>
            <a:fld id="{59B19D5D-BC08-449E-B6E6-BE08787D00C1}" type="datetime1">
              <a:rPr lang="en-US" smtClean="0"/>
              <a:t>2/25/2020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18155202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pt-PT"/>
              <a:t>Clique para editar o estilo de título do Modelo Global</a:t>
            </a:r>
            <a:endParaRPr lang="en-US"/>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59B19D5D-BC08-449E-B6E6-BE08787D00C1}" type="datetime1">
              <a:rPr lang="en-US" smtClean="0"/>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537296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pt-PT"/>
              <a:t>Clique para editar o estilo de título do Modelo Global</a:t>
            </a:r>
            <a:endParaRPr lang="en-US"/>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9B19D5D-BC08-449E-B6E6-BE08787D00C1}" type="datetime1">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001469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t-PT"/>
              <a:t>Clique para editar o estilo de título do Modelo Global</a:t>
            </a:r>
            <a:endParaRPr lang="en-US"/>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9B19D5D-BC08-449E-B6E6-BE08787D00C1}" type="datetime1">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9384548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pt-PT"/>
              <a:t>Clique para editar o estilo de título do Modelo Global</a:t>
            </a:r>
            <a:endParaRPr lang="en-US"/>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9B19D5D-BC08-449E-B6E6-BE08787D00C1}" type="datetime1">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588745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ão de Nome com Citação">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t-PT"/>
              <a:t>Clique para editar o estilo de título do Modelo Global</a:t>
            </a:r>
            <a:endParaRPr lang="en-US"/>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pt-PT"/>
              <a:t>Clique para editar os estilos do texto de Modelo Global</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9B19D5D-BC08-449E-B6E6-BE08787D00C1}" type="datetime1">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885811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pt-PT"/>
              <a:t>Clique para editar o estilo de título do Modelo Global</a:t>
            </a:r>
            <a:endParaRPr lang="en-US"/>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t-PT"/>
              <a:t>Clique para editar os estilos do texto de Modelo Global</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9B19D5D-BC08-449E-B6E6-BE08787D00C1}" type="datetime1">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1493816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59B19D5D-BC08-449E-B6E6-BE08787D00C1}" type="datetime1">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8" name="Title 1"/>
          <p:cNvSpPr>
            <a:spLocks noGrp="1"/>
          </p:cNvSpPr>
          <p:nvPr>
            <p:ph type="title"/>
          </p:nvPr>
        </p:nvSpPr>
        <p:spPr>
          <a:xfrm>
            <a:off x="685801" y="609600"/>
            <a:ext cx="10131425" cy="1456267"/>
          </a:xfrm>
        </p:spPr>
        <p:txBody>
          <a:bodyPr/>
          <a:lstStyle/>
          <a:p>
            <a:r>
              <a:rPr lang="pt-PT"/>
              <a:t>Clique para editar o estilo de título do Modelo Global</a:t>
            </a:r>
            <a:endParaRPr lang="en-US"/>
          </a:p>
        </p:txBody>
      </p:sp>
    </p:spTree>
    <p:extLst>
      <p:ext uri="{BB962C8B-B14F-4D97-AF65-F5344CB8AC3E}">
        <p14:creationId xmlns:p14="http://schemas.microsoft.com/office/powerpoint/2010/main" val="193032952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pt-PT"/>
              <a:t>Clique para editar o estilo de título do Modelo Global</a:t>
            </a:r>
            <a:endParaRPr lang="en-US"/>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59B19D5D-BC08-449E-B6E6-BE08787D00C1}" type="datetime1">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4323129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Content Placeholder 2"/>
          <p:cNvSpPr>
            <a:spLocks noGrp="1"/>
          </p:cNvSpPr>
          <p:nvPr>
            <p:ph idx="1"/>
          </p:nvPr>
        </p:nvSpPr>
        <p:spPr/>
        <p:txBody>
          <a:bodyPr anchor="ct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59B19D5D-BC08-449E-B6E6-BE08787D00C1}" type="datetime1">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38654420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pt-PT"/>
              <a:t>Clique para editar o estilo de título do Modelo Global</a:t>
            </a:r>
            <a:endParaRPr lang="en-US"/>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9B19D5D-BC08-449E-B6E6-BE08787D00C1}" type="datetime1">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3553698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Content Placeholder 2"/>
          <p:cNvSpPr>
            <a:spLocks noGrp="1"/>
          </p:cNvSpPr>
          <p:nvPr>
            <p:ph sz="half" idx="1"/>
          </p:nvPr>
        </p:nvSpPr>
        <p:spPr>
          <a:xfrm>
            <a:off x="685802" y="2142067"/>
            <a:ext cx="4995334" cy="3649134"/>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Content Placeholder 3"/>
          <p:cNvSpPr>
            <a:spLocks noGrp="1"/>
          </p:cNvSpPr>
          <p:nvPr>
            <p:ph sz="half" idx="2"/>
          </p:nvPr>
        </p:nvSpPr>
        <p:spPr>
          <a:xfrm>
            <a:off x="5821895" y="2142067"/>
            <a:ext cx="4995332" cy="3649133"/>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Date Placeholder 4"/>
          <p:cNvSpPr>
            <a:spLocks noGrp="1"/>
          </p:cNvSpPr>
          <p:nvPr>
            <p:ph type="dt" sz="half" idx="10"/>
          </p:nvPr>
        </p:nvSpPr>
        <p:spPr/>
        <p:txBody>
          <a:bodyPr/>
          <a:lstStyle/>
          <a:p>
            <a:fld id="{59B19D5D-BC08-449E-B6E6-BE08787D00C1}" type="datetime1">
              <a:rPr lang="en-US" smtClean="0"/>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9960512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PT"/>
              <a:t>Clique para editar o estilo de título do Modelo Global</a:t>
            </a:r>
            <a:endParaRPr lang="en-US"/>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Date Placeholder 6"/>
          <p:cNvSpPr>
            <a:spLocks noGrp="1"/>
          </p:cNvSpPr>
          <p:nvPr>
            <p:ph type="dt" sz="half" idx="10"/>
          </p:nvPr>
        </p:nvSpPr>
        <p:spPr/>
        <p:txBody>
          <a:bodyPr/>
          <a:lstStyle/>
          <a:p>
            <a:fld id="{59B19D5D-BC08-449E-B6E6-BE08787D00C1}" type="datetime1">
              <a:rPr lang="en-US" smtClean="0"/>
              <a:t>2/25/2020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14936361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Date Placeholder 2"/>
          <p:cNvSpPr>
            <a:spLocks noGrp="1"/>
          </p:cNvSpPr>
          <p:nvPr>
            <p:ph type="dt" sz="half" idx="10"/>
          </p:nvPr>
        </p:nvSpPr>
        <p:spPr/>
        <p:txBody>
          <a:bodyPr/>
          <a:lstStyle/>
          <a:p>
            <a:fld id="{59B19D5D-BC08-449E-B6E6-BE08787D00C1}" type="datetime1">
              <a:rPr lang="en-US" smtClean="0"/>
              <a:t>2/25/2020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19682669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9B19D5D-BC08-449E-B6E6-BE08787D00C1}" type="datetime1">
              <a:rPr lang="en-US" smtClean="0"/>
              <a:t>2/25/2020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560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pt-PT"/>
              <a:t>Clique para editar o estilo de título do Modelo Global</a:t>
            </a:r>
            <a:endParaRPr lang="en-US"/>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59B19D5D-BC08-449E-B6E6-BE08787D00C1}" type="datetime1">
              <a:rPr lang="en-US" smtClean="0"/>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5244764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pt-PT"/>
              <a:t>Clique para editar o estilo de título do Modelo Global</a:t>
            </a:r>
            <a:endParaRPr lang="en-US"/>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59B19D5D-BC08-449E-B6E6-BE08787D00C1}" type="datetime1">
              <a:rPr lang="en-US" smtClean="0"/>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14875941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pt-PT"/>
              <a:t>Clique para editar o estilo de título do Modelo Global</a:t>
            </a:r>
            <a:endParaRPr lang="en-US"/>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B19D5D-BC08-449E-B6E6-BE08787D00C1}" type="datetime1">
              <a:rPr lang="en-US" smtClean="0"/>
              <a:t>2/25/2020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487485053"/>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B78F8-31E8-4AF8-9203-13DAA3DC5BDB}"/>
              </a:ext>
            </a:extLst>
          </p:cNvPr>
          <p:cNvSpPr>
            <a:spLocks noGrp="1"/>
          </p:cNvSpPr>
          <p:nvPr>
            <p:ph type="ctrTitle"/>
          </p:nvPr>
        </p:nvSpPr>
        <p:spPr>
          <a:xfrm>
            <a:off x="408352" y="484985"/>
            <a:ext cx="9875520" cy="1445599"/>
          </a:xfrm>
        </p:spPr>
        <p:txBody>
          <a:bodyPr>
            <a:normAutofit/>
          </a:bodyPr>
          <a:lstStyle/>
          <a:p>
            <a:r>
              <a:rPr lang="pt-PT" sz="8200" b="1"/>
              <a:t>Project ARC</a:t>
            </a:r>
          </a:p>
        </p:txBody>
      </p:sp>
      <p:sp>
        <p:nvSpPr>
          <p:cNvPr id="3" name="Subtítulo 2">
            <a:extLst>
              <a:ext uri="{FF2B5EF4-FFF2-40B4-BE49-F238E27FC236}">
                <a16:creationId xmlns:a16="http://schemas.microsoft.com/office/drawing/2014/main" id="{31237668-0F4D-4147-B60E-6F0D283EC844}"/>
              </a:ext>
            </a:extLst>
          </p:cNvPr>
          <p:cNvSpPr>
            <a:spLocks noGrp="1"/>
          </p:cNvSpPr>
          <p:nvPr>
            <p:ph type="subTitle" idx="1"/>
          </p:nvPr>
        </p:nvSpPr>
        <p:spPr>
          <a:xfrm>
            <a:off x="4326903" y="2469514"/>
            <a:ext cx="7319043" cy="1445599"/>
          </a:xfrm>
        </p:spPr>
        <p:txBody>
          <a:bodyPr vert="horz" lIns="91440" tIns="45720" rIns="91440" bIns="45720" rtlCol="0" anchor="t">
            <a:noAutofit/>
          </a:bodyPr>
          <a:lstStyle/>
          <a:p>
            <a:pPr algn="l"/>
            <a:r>
              <a:rPr lang="pt-PT" sz="2800" err="1"/>
              <a:t>Department</a:t>
            </a:r>
            <a:r>
              <a:rPr lang="pt-PT" sz="2800"/>
              <a:t> </a:t>
            </a:r>
            <a:r>
              <a:rPr lang="pt-PT" sz="2800" err="1"/>
              <a:t>of</a:t>
            </a:r>
            <a:r>
              <a:rPr lang="pt-PT" sz="2800"/>
              <a:t> </a:t>
            </a:r>
            <a:r>
              <a:rPr lang="pt-PT" sz="2800" err="1"/>
              <a:t>Electronic</a:t>
            </a:r>
            <a:r>
              <a:rPr lang="pt-PT" sz="2800"/>
              <a:t>, </a:t>
            </a:r>
            <a:r>
              <a:rPr lang="pt-PT" sz="2800" err="1"/>
              <a:t>Telecommunications</a:t>
            </a:r>
            <a:r>
              <a:rPr lang="pt-PT" sz="2800"/>
              <a:t> </a:t>
            </a:r>
            <a:r>
              <a:rPr lang="pt-PT" sz="2800" err="1"/>
              <a:t>and</a:t>
            </a:r>
            <a:r>
              <a:rPr lang="pt-PT" sz="2800"/>
              <a:t> </a:t>
            </a:r>
            <a:r>
              <a:rPr lang="pt-PT" sz="2800" err="1"/>
              <a:t>Informatics</a:t>
            </a:r>
            <a:endParaRPr lang="pt-PT" sz="2800">
              <a:cs typeface="Calibri"/>
            </a:endParaRPr>
          </a:p>
          <a:p>
            <a:pPr algn="l"/>
            <a:r>
              <a:rPr lang="pt-PT" sz="2800">
                <a:cs typeface="Calibri"/>
              </a:rPr>
              <a:t>PEI 2019/2020</a:t>
            </a:r>
          </a:p>
          <a:p>
            <a:endParaRPr lang="pt-PT"/>
          </a:p>
          <a:p>
            <a:endParaRPr lang="pt-PT">
              <a:cs typeface="Calibri" panose="020F0502020204030204"/>
            </a:endParaRPr>
          </a:p>
        </p:txBody>
      </p:sp>
      <p:sp>
        <p:nvSpPr>
          <p:cNvPr id="4" name="TextBox 3">
            <a:extLst>
              <a:ext uri="{FF2B5EF4-FFF2-40B4-BE49-F238E27FC236}">
                <a16:creationId xmlns:a16="http://schemas.microsoft.com/office/drawing/2014/main" id="{82318BEC-993A-46E8-ADE6-D10EFCC8F5DD}"/>
              </a:ext>
            </a:extLst>
          </p:cNvPr>
          <p:cNvSpPr txBox="1"/>
          <p:nvPr/>
        </p:nvSpPr>
        <p:spPr>
          <a:xfrm>
            <a:off x="9421343" y="4020962"/>
            <a:ext cx="2137794"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000">
                <a:latin typeface="Calibri"/>
                <a:cs typeface="Times New Roman"/>
              </a:rPr>
              <a:t>André Marques</a:t>
            </a:r>
            <a:endParaRPr lang="en-US" sz="2000">
              <a:cs typeface="Calibri"/>
            </a:endParaRPr>
          </a:p>
          <a:p>
            <a:r>
              <a:rPr lang="pt-PT" sz="2000">
                <a:latin typeface="Calibri"/>
                <a:cs typeface="Times New Roman"/>
              </a:rPr>
              <a:t>Daniela Lopes</a:t>
            </a:r>
          </a:p>
          <a:p>
            <a:r>
              <a:rPr lang="pt-PT" sz="2000">
                <a:latin typeface="Calibri"/>
                <a:cs typeface="Times New Roman"/>
              </a:rPr>
              <a:t>Filipe Vale</a:t>
            </a:r>
          </a:p>
          <a:p>
            <a:r>
              <a:rPr lang="pt-PT" sz="2000">
                <a:latin typeface="Calibri"/>
                <a:cs typeface="Times New Roman"/>
              </a:rPr>
              <a:t>Gustavo Inácio</a:t>
            </a:r>
          </a:p>
          <a:p>
            <a:r>
              <a:rPr lang="pt-PT" sz="2000">
                <a:latin typeface="Calibri"/>
                <a:cs typeface="Times New Roman"/>
              </a:rPr>
              <a:t>Ricardo Azevedo</a:t>
            </a:r>
          </a:p>
          <a:p>
            <a:r>
              <a:rPr lang="pt-PT" sz="2000">
                <a:latin typeface="Calibri"/>
                <a:cs typeface="Times New Roman"/>
              </a:rPr>
              <a:t>Tomás Freitas</a:t>
            </a:r>
          </a:p>
        </p:txBody>
      </p:sp>
      <p:pic>
        <p:nvPicPr>
          <p:cNvPr id="19" name="Picture 18" descr="A picture containing drawing&#10;&#10;Description automatically generated">
            <a:extLst>
              <a:ext uri="{FF2B5EF4-FFF2-40B4-BE49-F238E27FC236}">
                <a16:creationId xmlns:a16="http://schemas.microsoft.com/office/drawing/2014/main" id="{EFF049AE-B79C-4E01-97C9-0F538C5E4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89" y="6055625"/>
            <a:ext cx="1971367" cy="634780"/>
          </a:xfrm>
          <a:prstGeom prst="rect">
            <a:avLst/>
          </a:prstGeom>
        </p:spPr>
      </p:pic>
      <p:pic>
        <p:nvPicPr>
          <p:cNvPr id="21" name="Graphic 20">
            <a:extLst>
              <a:ext uri="{FF2B5EF4-FFF2-40B4-BE49-F238E27FC236}">
                <a16:creationId xmlns:a16="http://schemas.microsoft.com/office/drawing/2014/main" id="{0AFDA111-95E4-4956-9FDA-23CC9CC701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97046" y="6055625"/>
            <a:ext cx="2743200" cy="541291"/>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8A2B664A-674E-409A-A0CC-0247132117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7836" y="5960069"/>
            <a:ext cx="2314261" cy="825891"/>
          </a:xfrm>
          <a:prstGeom prst="rect">
            <a:avLst/>
          </a:prstGeom>
        </p:spPr>
      </p:pic>
    </p:spTree>
    <p:extLst>
      <p:ext uri="{BB962C8B-B14F-4D97-AF65-F5344CB8AC3E}">
        <p14:creationId xmlns:p14="http://schemas.microsoft.com/office/powerpoint/2010/main" val="387547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261C01-FB7F-4B67-9B45-0BB4891AF7CD}"/>
              </a:ext>
            </a:extLst>
          </p:cNvPr>
          <p:cNvSpPr>
            <a:spLocks noGrp="1"/>
          </p:cNvSpPr>
          <p:nvPr>
            <p:ph type="title"/>
          </p:nvPr>
        </p:nvSpPr>
        <p:spPr>
          <a:xfrm>
            <a:off x="685801" y="421375"/>
            <a:ext cx="10131425" cy="1456267"/>
          </a:xfrm>
        </p:spPr>
        <p:txBody>
          <a:bodyPr/>
          <a:lstStyle/>
          <a:p>
            <a:r>
              <a:rPr lang="pt-PT" err="1"/>
              <a:t>Context</a:t>
            </a:r>
            <a:r>
              <a:rPr lang="pt-PT"/>
              <a:t> – </a:t>
            </a:r>
            <a:r>
              <a:rPr lang="pt-PT" err="1"/>
              <a:t>What</a:t>
            </a:r>
            <a:r>
              <a:rPr lang="pt-PT"/>
              <a:t> </a:t>
            </a:r>
            <a:r>
              <a:rPr lang="pt-PT" err="1"/>
              <a:t>is</a:t>
            </a:r>
            <a:r>
              <a:rPr lang="pt-PT"/>
              <a:t> Project ARC?</a:t>
            </a:r>
          </a:p>
        </p:txBody>
      </p:sp>
      <p:sp>
        <p:nvSpPr>
          <p:cNvPr id="3" name="Marcador de Posição de Conteúdo 2">
            <a:extLst>
              <a:ext uri="{FF2B5EF4-FFF2-40B4-BE49-F238E27FC236}">
                <a16:creationId xmlns:a16="http://schemas.microsoft.com/office/drawing/2014/main" id="{BD53D0B5-08E0-488F-97EB-C1376686AF7E}"/>
              </a:ext>
            </a:extLst>
          </p:cNvPr>
          <p:cNvSpPr>
            <a:spLocks noGrp="1"/>
          </p:cNvSpPr>
          <p:nvPr>
            <p:ph idx="1"/>
          </p:nvPr>
        </p:nvSpPr>
        <p:spPr/>
        <p:txBody>
          <a:bodyPr/>
          <a:lstStyle/>
          <a:p>
            <a:endParaRPr lang="pt-PT"/>
          </a:p>
          <a:p>
            <a:endParaRPr lang="pt-PT"/>
          </a:p>
          <a:p>
            <a:endParaRPr lang="pt-PT"/>
          </a:p>
        </p:txBody>
      </p:sp>
      <p:pic>
        <p:nvPicPr>
          <p:cNvPr id="4" name="Picture 5" descr="A close up of a car&#10;&#10;Description generated with high confidence">
            <a:extLst>
              <a:ext uri="{FF2B5EF4-FFF2-40B4-BE49-F238E27FC236}">
                <a16:creationId xmlns:a16="http://schemas.microsoft.com/office/drawing/2014/main" id="{413AC924-2C30-4E72-9776-F0E2EEEF13D4}"/>
              </a:ext>
            </a:extLst>
          </p:cNvPr>
          <p:cNvPicPr>
            <a:picLocks noChangeAspect="1"/>
          </p:cNvPicPr>
          <p:nvPr/>
        </p:nvPicPr>
        <p:blipFill>
          <a:blip r:embed="rId2"/>
          <a:stretch>
            <a:fillRect/>
          </a:stretch>
        </p:blipFill>
        <p:spPr>
          <a:xfrm>
            <a:off x="2607197" y="3723683"/>
            <a:ext cx="6977605" cy="19406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Marcador de Posição de Conteúdo 2">
            <a:extLst>
              <a:ext uri="{FF2B5EF4-FFF2-40B4-BE49-F238E27FC236}">
                <a16:creationId xmlns:a16="http://schemas.microsoft.com/office/drawing/2014/main" id="{CA1A27B3-7C20-49D0-97B3-CF40BF5304AD}"/>
              </a:ext>
            </a:extLst>
          </p:cNvPr>
          <p:cNvSpPr txBox="1">
            <a:spLocks/>
          </p:cNvSpPr>
          <p:nvPr/>
        </p:nvSpPr>
        <p:spPr>
          <a:xfrm>
            <a:off x="685801" y="1753765"/>
            <a:ext cx="11241089" cy="1801049"/>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Project ARC (Autonomous Rescue Communications) is a system designed to alert emergency services using cellular communications in the case of a car accident so it can minimize response time and keep the emergency professionals updated via a photo or video stream on a dedicated dashboard.</a:t>
            </a:r>
            <a:endParaRPr lang="en-US">
              <a:cs typeface="Calibri"/>
            </a:endParaRPr>
          </a:p>
        </p:txBody>
      </p:sp>
      <p:pic>
        <p:nvPicPr>
          <p:cNvPr id="15" name="Picture 14" descr="A picture containing drawing&#10;&#10;Description automatically generated">
            <a:extLst>
              <a:ext uri="{FF2B5EF4-FFF2-40B4-BE49-F238E27FC236}">
                <a16:creationId xmlns:a16="http://schemas.microsoft.com/office/drawing/2014/main" id="{B87351C4-DECF-4CB1-A219-A359C559EA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089" y="6055625"/>
            <a:ext cx="1971367" cy="634780"/>
          </a:xfrm>
          <a:prstGeom prst="rect">
            <a:avLst/>
          </a:prstGeom>
        </p:spPr>
      </p:pic>
      <p:pic>
        <p:nvPicPr>
          <p:cNvPr id="16" name="Graphic 15">
            <a:extLst>
              <a:ext uri="{FF2B5EF4-FFF2-40B4-BE49-F238E27FC236}">
                <a16:creationId xmlns:a16="http://schemas.microsoft.com/office/drawing/2014/main" id="{D387DCB5-E5D2-44B0-B419-857085CC51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97046" y="6055625"/>
            <a:ext cx="2743200" cy="541291"/>
          </a:xfrm>
          <a:prstGeom prst="rect">
            <a:avLst/>
          </a:prstGeom>
        </p:spPr>
      </p:pic>
      <p:pic>
        <p:nvPicPr>
          <p:cNvPr id="17" name="Picture 16" descr="A picture containing drawing&#10;&#10;Description automatically generated">
            <a:extLst>
              <a:ext uri="{FF2B5EF4-FFF2-40B4-BE49-F238E27FC236}">
                <a16:creationId xmlns:a16="http://schemas.microsoft.com/office/drawing/2014/main" id="{DBE94FD0-B977-4832-9979-8AF82CFE6F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57836" y="5960069"/>
            <a:ext cx="2314261" cy="825891"/>
          </a:xfrm>
          <a:prstGeom prst="rect">
            <a:avLst/>
          </a:prstGeom>
        </p:spPr>
      </p:pic>
    </p:spTree>
    <p:extLst>
      <p:ext uri="{BB962C8B-B14F-4D97-AF65-F5344CB8AC3E}">
        <p14:creationId xmlns:p14="http://schemas.microsoft.com/office/powerpoint/2010/main" val="3032499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F06C55-974F-4D24-BE37-31FF19E769A9}"/>
              </a:ext>
            </a:extLst>
          </p:cNvPr>
          <p:cNvSpPr>
            <a:spLocks noGrp="1"/>
          </p:cNvSpPr>
          <p:nvPr>
            <p:ph type="title"/>
          </p:nvPr>
        </p:nvSpPr>
        <p:spPr/>
        <p:txBody>
          <a:bodyPr/>
          <a:lstStyle/>
          <a:p>
            <a:r>
              <a:rPr lang="pt-PT" err="1"/>
              <a:t>Problem</a:t>
            </a:r>
            <a:endParaRPr lang="pt-PT"/>
          </a:p>
        </p:txBody>
      </p:sp>
      <p:sp>
        <p:nvSpPr>
          <p:cNvPr id="3" name="Marcador de Posição de Conteúdo 2">
            <a:extLst>
              <a:ext uri="{FF2B5EF4-FFF2-40B4-BE49-F238E27FC236}">
                <a16:creationId xmlns:a16="http://schemas.microsoft.com/office/drawing/2014/main" id="{41A7AA4A-FF18-4C6C-9FF9-6B55BA8C9E5D}"/>
              </a:ext>
            </a:extLst>
          </p:cNvPr>
          <p:cNvSpPr>
            <a:spLocks noGrp="1"/>
          </p:cNvSpPr>
          <p:nvPr>
            <p:ph idx="1"/>
          </p:nvPr>
        </p:nvSpPr>
        <p:spPr>
          <a:xfrm>
            <a:off x="838201" y="1825625"/>
            <a:ext cx="5130188" cy="4342158"/>
          </a:xfrm>
        </p:spPr>
        <p:txBody>
          <a:bodyPr vert="horz" lIns="91440" tIns="45720" rIns="91440" bIns="45720" rtlCol="0" anchor="t">
            <a:normAutofit/>
          </a:bodyPr>
          <a:lstStyle/>
          <a:p>
            <a:r>
              <a:rPr lang="en-US" sz="2600">
                <a:ea typeface="+mn-lt"/>
                <a:cs typeface="+mn-lt"/>
              </a:rPr>
              <a:t>Human intervention needed to notify emergency services about the accident</a:t>
            </a:r>
          </a:p>
          <a:p>
            <a:r>
              <a:rPr lang="en-US" sz="2600">
                <a:ea typeface="+mn-lt"/>
                <a:cs typeface="+mn-lt"/>
              </a:rPr>
              <a:t>No safe way to report status with pictures</a:t>
            </a:r>
          </a:p>
        </p:txBody>
      </p:sp>
      <p:pic>
        <p:nvPicPr>
          <p:cNvPr id="9" name="Picture 9" descr="A close up of a car&#10;&#10;Description generated with high confidence">
            <a:extLst>
              <a:ext uri="{FF2B5EF4-FFF2-40B4-BE49-F238E27FC236}">
                <a16:creationId xmlns:a16="http://schemas.microsoft.com/office/drawing/2014/main" id="{F4299827-6556-40A1-8356-30CF6EBABC47}"/>
              </a:ext>
            </a:extLst>
          </p:cNvPr>
          <p:cNvPicPr>
            <a:picLocks noChangeAspect="1"/>
          </p:cNvPicPr>
          <p:nvPr/>
        </p:nvPicPr>
        <p:blipFill>
          <a:blip r:embed="rId3"/>
          <a:stretch>
            <a:fillRect/>
          </a:stretch>
        </p:blipFill>
        <p:spPr>
          <a:xfrm>
            <a:off x="6223612" y="2065867"/>
            <a:ext cx="5130188" cy="28680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descr="A picture containing drawing&#10;&#10;Description automatically generated">
            <a:extLst>
              <a:ext uri="{FF2B5EF4-FFF2-40B4-BE49-F238E27FC236}">
                <a16:creationId xmlns:a16="http://schemas.microsoft.com/office/drawing/2014/main" id="{EF971B7C-EC72-4DC9-B015-F001A8C1A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089" y="6055625"/>
            <a:ext cx="1971367" cy="634780"/>
          </a:xfrm>
          <a:prstGeom prst="rect">
            <a:avLst/>
          </a:prstGeom>
        </p:spPr>
      </p:pic>
      <p:pic>
        <p:nvPicPr>
          <p:cNvPr id="11" name="Graphic 10">
            <a:extLst>
              <a:ext uri="{FF2B5EF4-FFF2-40B4-BE49-F238E27FC236}">
                <a16:creationId xmlns:a16="http://schemas.microsoft.com/office/drawing/2014/main" id="{011272E7-991E-488E-8DEF-FDC2162E8A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97046" y="6055625"/>
            <a:ext cx="2743200" cy="541291"/>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EE27C250-3CFE-4317-9202-C3E0BDCAE1C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57836" y="5960069"/>
            <a:ext cx="2314261" cy="825891"/>
          </a:xfrm>
          <a:prstGeom prst="rect">
            <a:avLst/>
          </a:prstGeom>
        </p:spPr>
      </p:pic>
    </p:spTree>
    <p:extLst>
      <p:ext uri="{BB962C8B-B14F-4D97-AF65-F5344CB8AC3E}">
        <p14:creationId xmlns:p14="http://schemas.microsoft.com/office/powerpoint/2010/main" val="1254417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EF1A3-988C-42DF-B7B7-B87780B9C287}"/>
              </a:ext>
            </a:extLst>
          </p:cNvPr>
          <p:cNvSpPr>
            <a:spLocks noGrp="1"/>
          </p:cNvSpPr>
          <p:nvPr>
            <p:ph type="title"/>
          </p:nvPr>
        </p:nvSpPr>
        <p:spPr>
          <a:xfrm>
            <a:off x="676374" y="511842"/>
            <a:ext cx="10131425" cy="1456267"/>
          </a:xfrm>
        </p:spPr>
        <p:txBody>
          <a:bodyPr/>
          <a:lstStyle/>
          <a:p>
            <a:r>
              <a:rPr lang="pt-PT" err="1"/>
              <a:t>Goals</a:t>
            </a:r>
            <a:endParaRPr lang="pt-PT"/>
          </a:p>
        </p:txBody>
      </p:sp>
      <p:sp>
        <p:nvSpPr>
          <p:cNvPr id="3" name="Marcador de Posição de Conteúdo 2">
            <a:extLst>
              <a:ext uri="{FF2B5EF4-FFF2-40B4-BE49-F238E27FC236}">
                <a16:creationId xmlns:a16="http://schemas.microsoft.com/office/drawing/2014/main" id="{40E9E28E-167D-4D3C-A26B-1A2779795417}"/>
              </a:ext>
            </a:extLst>
          </p:cNvPr>
          <p:cNvSpPr>
            <a:spLocks noGrp="1"/>
          </p:cNvSpPr>
          <p:nvPr>
            <p:ph idx="1"/>
          </p:nvPr>
        </p:nvSpPr>
        <p:spPr>
          <a:xfrm>
            <a:off x="838200" y="1837299"/>
            <a:ext cx="10515600" cy="4351338"/>
          </a:xfrm>
        </p:spPr>
        <p:txBody>
          <a:bodyPr vert="horz" lIns="91440" tIns="45720" rIns="91440" bIns="45720" rtlCol="0" anchor="t">
            <a:normAutofit/>
          </a:bodyPr>
          <a:lstStyle/>
          <a:p>
            <a:r>
              <a:rPr lang="en-US" sz="2600">
                <a:cs typeface="Calibri"/>
              </a:rPr>
              <a:t>Develop</a:t>
            </a:r>
            <a:r>
              <a:rPr lang="pt-PT" sz="2600">
                <a:cs typeface="Calibri"/>
              </a:rPr>
              <a:t> a </a:t>
            </a:r>
            <a:r>
              <a:rPr lang="en-US" sz="2600">
                <a:ea typeface="+mn-lt"/>
                <a:cs typeface="+mn-lt"/>
              </a:rPr>
              <a:t> system that can optimize the way that emergency resources can be assigned to a specific occasion.</a:t>
            </a:r>
          </a:p>
          <a:p>
            <a:r>
              <a:rPr lang="en-US" sz="2600">
                <a:ea typeface="+mn-lt"/>
                <a:cs typeface="+mn-lt"/>
              </a:rPr>
              <a:t>Reduce the time spent in communications between emergency resources (police, medical care...) and automate it as well.</a:t>
            </a:r>
          </a:p>
          <a:p>
            <a:r>
              <a:rPr lang="en-US" sz="2600">
                <a:ea typeface="+mn-lt"/>
                <a:cs typeface="+mn-lt"/>
              </a:rPr>
              <a:t>Help emergency teams understand the severity of the accident using live feed information(video/photos).</a:t>
            </a:r>
          </a:p>
        </p:txBody>
      </p:sp>
      <p:pic>
        <p:nvPicPr>
          <p:cNvPr id="9" name="Picture 8" descr="A picture containing drawing&#10;&#10;Description automatically generated">
            <a:extLst>
              <a:ext uri="{FF2B5EF4-FFF2-40B4-BE49-F238E27FC236}">
                <a16:creationId xmlns:a16="http://schemas.microsoft.com/office/drawing/2014/main" id="{4CDE6893-73E2-41AA-BA5D-D7FE6C848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89" y="6055625"/>
            <a:ext cx="1971367" cy="634780"/>
          </a:xfrm>
          <a:prstGeom prst="rect">
            <a:avLst/>
          </a:prstGeom>
        </p:spPr>
      </p:pic>
      <p:pic>
        <p:nvPicPr>
          <p:cNvPr id="10" name="Graphic 9">
            <a:extLst>
              <a:ext uri="{FF2B5EF4-FFF2-40B4-BE49-F238E27FC236}">
                <a16:creationId xmlns:a16="http://schemas.microsoft.com/office/drawing/2014/main" id="{C447CD7F-1A55-463F-991B-1F0EDA4330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97046" y="6055625"/>
            <a:ext cx="2743200" cy="541291"/>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CF42126D-94DA-439C-9D4E-D00C24F2D0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7836" y="5960069"/>
            <a:ext cx="2314261" cy="825891"/>
          </a:xfrm>
          <a:prstGeom prst="rect">
            <a:avLst/>
          </a:prstGeom>
        </p:spPr>
      </p:pic>
    </p:spTree>
    <p:extLst>
      <p:ext uri="{BB962C8B-B14F-4D97-AF65-F5344CB8AC3E}">
        <p14:creationId xmlns:p14="http://schemas.microsoft.com/office/powerpoint/2010/main" val="1572716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04262-93AE-4AF9-ACB0-DFE69B9D369E}"/>
              </a:ext>
            </a:extLst>
          </p:cNvPr>
          <p:cNvSpPr>
            <a:spLocks noGrp="1"/>
          </p:cNvSpPr>
          <p:nvPr>
            <p:ph type="title"/>
          </p:nvPr>
        </p:nvSpPr>
        <p:spPr/>
        <p:txBody>
          <a:bodyPr/>
          <a:lstStyle/>
          <a:p>
            <a:r>
              <a:rPr lang="pt-PT" err="1"/>
              <a:t>Tasks</a:t>
            </a:r>
            <a:endParaRPr lang="pt-PT"/>
          </a:p>
        </p:txBody>
      </p:sp>
      <p:sp>
        <p:nvSpPr>
          <p:cNvPr id="3" name="Marcador de Posição de Conteúdo 2">
            <a:extLst>
              <a:ext uri="{FF2B5EF4-FFF2-40B4-BE49-F238E27FC236}">
                <a16:creationId xmlns:a16="http://schemas.microsoft.com/office/drawing/2014/main" id="{9D3FB15E-D570-4947-BAEA-03E5606E7D42}"/>
              </a:ext>
            </a:extLst>
          </p:cNvPr>
          <p:cNvSpPr>
            <a:spLocks noGrp="1"/>
          </p:cNvSpPr>
          <p:nvPr>
            <p:ph idx="1"/>
          </p:nvPr>
        </p:nvSpPr>
        <p:spPr/>
        <p:txBody>
          <a:bodyPr vert="horz" lIns="91440" tIns="45720" rIns="91440" bIns="45720" rtlCol="0" anchor="t">
            <a:normAutofit/>
          </a:bodyPr>
          <a:lstStyle/>
          <a:p>
            <a:pPr marL="514350" indent="-514350">
              <a:buFont typeface="+mj-lt"/>
              <a:buAutoNum type="arabicPeriod"/>
            </a:pPr>
            <a:r>
              <a:rPr lang="pt-PT" sz="2600">
                <a:cs typeface="Calibri"/>
              </a:rPr>
              <a:t>Hardware </a:t>
            </a:r>
            <a:r>
              <a:rPr lang="pt-PT" sz="2600" err="1">
                <a:cs typeface="Calibri"/>
              </a:rPr>
              <a:t>selection</a:t>
            </a:r>
            <a:endParaRPr lang="pt-PT" sz="2600">
              <a:cs typeface="Calibri"/>
            </a:endParaRPr>
          </a:p>
          <a:p>
            <a:pPr marL="514350" indent="-514350">
              <a:buAutoNum type="arabicPeriod"/>
            </a:pPr>
            <a:r>
              <a:rPr lang="pt-PT" sz="2600">
                <a:cs typeface="Calibri"/>
              </a:rPr>
              <a:t>Web app for </a:t>
            </a:r>
            <a:r>
              <a:rPr lang="pt-PT" sz="2600" err="1">
                <a:cs typeface="Calibri"/>
              </a:rPr>
              <a:t>information</a:t>
            </a:r>
            <a:r>
              <a:rPr lang="pt-PT" sz="2600">
                <a:cs typeface="Calibri"/>
              </a:rPr>
              <a:t> display </a:t>
            </a:r>
            <a:r>
              <a:rPr lang="pt-PT" sz="2600" err="1">
                <a:cs typeface="Calibri"/>
              </a:rPr>
              <a:t>and</a:t>
            </a:r>
            <a:r>
              <a:rPr lang="pt-PT" sz="2600">
                <a:cs typeface="Calibri"/>
              </a:rPr>
              <a:t> </a:t>
            </a:r>
            <a:r>
              <a:rPr lang="pt-PT" sz="2600" err="1">
                <a:cs typeface="Calibri" panose="020F0502020204030204"/>
              </a:rPr>
              <a:t>processing</a:t>
            </a:r>
            <a:endParaRPr lang="pt-PT" sz="2600">
              <a:cs typeface="Calibri" panose="020F0502020204030204"/>
            </a:endParaRPr>
          </a:p>
          <a:p>
            <a:pPr marL="514350" indent="-514350">
              <a:buAutoNum type="arabicPeriod"/>
            </a:pPr>
            <a:r>
              <a:rPr lang="pt-PT" sz="2600" err="1">
                <a:cs typeface="Calibri" panose="020F0502020204030204"/>
              </a:rPr>
              <a:t>Communication</a:t>
            </a:r>
            <a:r>
              <a:rPr lang="pt-PT" sz="2600">
                <a:cs typeface="Calibri"/>
              </a:rPr>
              <a:t> </a:t>
            </a:r>
            <a:r>
              <a:rPr lang="pt-PT" sz="2600" err="1">
                <a:cs typeface="Calibri" panose="020F0502020204030204"/>
              </a:rPr>
              <a:t>System</a:t>
            </a:r>
            <a:endParaRPr lang="pt-PT" sz="2600">
              <a:cs typeface="Calibri" panose="020F0502020204030204"/>
            </a:endParaRPr>
          </a:p>
          <a:p>
            <a:pPr marL="514350" indent="-514350">
              <a:buAutoNum type="arabicPeriod"/>
            </a:pPr>
            <a:r>
              <a:rPr lang="pt-PT" sz="2600" err="1">
                <a:cs typeface="Calibri" panose="020F0502020204030204"/>
              </a:rPr>
              <a:t>Video</a:t>
            </a:r>
            <a:r>
              <a:rPr lang="pt-PT" sz="2600">
                <a:cs typeface="Calibri"/>
              </a:rPr>
              <a:t> </a:t>
            </a:r>
            <a:r>
              <a:rPr lang="pt-PT" sz="2600" err="1">
                <a:cs typeface="Calibri" panose="020F0502020204030204"/>
              </a:rPr>
              <a:t>processing</a:t>
            </a:r>
            <a:endParaRPr lang="pt-PT" sz="2600">
              <a:cs typeface="Calibri" panose="020F0502020204030204"/>
            </a:endParaRPr>
          </a:p>
          <a:p>
            <a:pPr marL="514350" indent="-514350">
              <a:buFont typeface="+mj-lt"/>
              <a:buAutoNum type="arabicPeriod"/>
            </a:pPr>
            <a:endParaRPr lang="pt-PT" sz="2600">
              <a:cs typeface="Calibri" panose="020F0502020204030204"/>
            </a:endParaRPr>
          </a:p>
        </p:txBody>
      </p:sp>
      <p:pic>
        <p:nvPicPr>
          <p:cNvPr id="9" name="Picture 8" descr="A picture containing drawing&#10;&#10;Description automatically generated">
            <a:extLst>
              <a:ext uri="{FF2B5EF4-FFF2-40B4-BE49-F238E27FC236}">
                <a16:creationId xmlns:a16="http://schemas.microsoft.com/office/drawing/2014/main" id="{D34275D0-F1F7-4343-A448-F2A815E8E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89" y="6055625"/>
            <a:ext cx="1971367" cy="634780"/>
          </a:xfrm>
          <a:prstGeom prst="rect">
            <a:avLst/>
          </a:prstGeom>
        </p:spPr>
      </p:pic>
      <p:pic>
        <p:nvPicPr>
          <p:cNvPr id="10" name="Graphic 9">
            <a:extLst>
              <a:ext uri="{FF2B5EF4-FFF2-40B4-BE49-F238E27FC236}">
                <a16:creationId xmlns:a16="http://schemas.microsoft.com/office/drawing/2014/main" id="{5F1B2E92-A2F0-4FCD-8D32-A05092D158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97046" y="6055625"/>
            <a:ext cx="2743200" cy="541291"/>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09112278-D184-4806-895B-4F10F4F39C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7836" y="5960069"/>
            <a:ext cx="2314261" cy="825891"/>
          </a:xfrm>
          <a:prstGeom prst="rect">
            <a:avLst/>
          </a:prstGeom>
        </p:spPr>
      </p:pic>
    </p:spTree>
    <p:extLst>
      <p:ext uri="{BB962C8B-B14F-4D97-AF65-F5344CB8AC3E}">
        <p14:creationId xmlns:p14="http://schemas.microsoft.com/office/powerpoint/2010/main" val="1846303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C080A4-C22C-4A5F-AFF5-32E22F6002F3}"/>
              </a:ext>
            </a:extLst>
          </p:cNvPr>
          <p:cNvSpPr>
            <a:spLocks noGrp="1"/>
          </p:cNvSpPr>
          <p:nvPr>
            <p:ph type="title"/>
          </p:nvPr>
        </p:nvSpPr>
        <p:spPr/>
        <p:txBody>
          <a:bodyPr/>
          <a:lstStyle/>
          <a:p>
            <a:r>
              <a:rPr lang="pt-PT" err="1"/>
              <a:t>Expected</a:t>
            </a:r>
            <a:r>
              <a:rPr lang="pt-PT"/>
              <a:t> </a:t>
            </a:r>
            <a:r>
              <a:rPr lang="pt-PT" err="1"/>
              <a:t>results</a:t>
            </a:r>
            <a:endParaRPr lang="pt-PT"/>
          </a:p>
        </p:txBody>
      </p:sp>
      <p:sp>
        <p:nvSpPr>
          <p:cNvPr id="3" name="Marcador de Posição de Conteúdo 2">
            <a:extLst>
              <a:ext uri="{FF2B5EF4-FFF2-40B4-BE49-F238E27FC236}">
                <a16:creationId xmlns:a16="http://schemas.microsoft.com/office/drawing/2014/main" id="{85EFE211-F937-4355-B8EE-A47FA127A559}"/>
              </a:ext>
            </a:extLst>
          </p:cNvPr>
          <p:cNvSpPr>
            <a:spLocks noGrp="1"/>
          </p:cNvSpPr>
          <p:nvPr>
            <p:ph idx="1"/>
          </p:nvPr>
        </p:nvSpPr>
        <p:spPr/>
        <p:txBody>
          <a:bodyPr vert="horz" lIns="91440" tIns="45720" rIns="91440" bIns="45720" rtlCol="0" anchor="t">
            <a:normAutofit/>
          </a:bodyPr>
          <a:lstStyle/>
          <a:p>
            <a:r>
              <a:rPr lang="en-US" sz="2600">
                <a:cs typeface="Calibri"/>
              </a:rPr>
              <a:t>A fully autonomous system that can help save lives by contacting emergency services when needed.</a:t>
            </a:r>
          </a:p>
          <a:p>
            <a:pPr marL="0" indent="0">
              <a:buNone/>
            </a:pPr>
            <a:endParaRPr lang="en-US" sz="2600">
              <a:cs typeface="Calibri"/>
            </a:endParaRPr>
          </a:p>
        </p:txBody>
      </p:sp>
      <p:pic>
        <p:nvPicPr>
          <p:cNvPr id="4" name="Picture 9" descr="A close up of a car&#10;&#10;Description generated with high confidence">
            <a:extLst>
              <a:ext uri="{FF2B5EF4-FFF2-40B4-BE49-F238E27FC236}">
                <a16:creationId xmlns:a16="http://schemas.microsoft.com/office/drawing/2014/main" id="{3894D8DB-6BAC-46AF-A768-A8D4D802165C}"/>
              </a:ext>
            </a:extLst>
          </p:cNvPr>
          <p:cNvPicPr>
            <a:picLocks noChangeAspect="1"/>
          </p:cNvPicPr>
          <p:nvPr/>
        </p:nvPicPr>
        <p:blipFill>
          <a:blip r:embed="rId2"/>
          <a:stretch>
            <a:fillRect/>
          </a:stretch>
        </p:blipFill>
        <p:spPr>
          <a:xfrm>
            <a:off x="7404554" y="3231728"/>
            <a:ext cx="4558923" cy="25486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descr="A picture containing drawing&#10;&#10;Description automatically generated">
            <a:extLst>
              <a:ext uri="{FF2B5EF4-FFF2-40B4-BE49-F238E27FC236}">
                <a16:creationId xmlns:a16="http://schemas.microsoft.com/office/drawing/2014/main" id="{5B5EC993-D446-4542-9DDE-C7803C3EF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089" y="6055625"/>
            <a:ext cx="1971367" cy="634780"/>
          </a:xfrm>
          <a:prstGeom prst="rect">
            <a:avLst/>
          </a:prstGeom>
        </p:spPr>
      </p:pic>
      <p:pic>
        <p:nvPicPr>
          <p:cNvPr id="11" name="Graphic 10">
            <a:extLst>
              <a:ext uri="{FF2B5EF4-FFF2-40B4-BE49-F238E27FC236}">
                <a16:creationId xmlns:a16="http://schemas.microsoft.com/office/drawing/2014/main" id="{066751DE-12EF-453B-846B-5FC62B4860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97046" y="6055625"/>
            <a:ext cx="2743200" cy="541291"/>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3C7D34F5-5914-4D51-A55D-329C01420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57836" y="5960069"/>
            <a:ext cx="2314261" cy="825891"/>
          </a:xfrm>
          <a:prstGeom prst="rect">
            <a:avLst/>
          </a:prstGeom>
        </p:spPr>
      </p:pic>
    </p:spTree>
    <p:extLst>
      <p:ext uri="{BB962C8B-B14F-4D97-AF65-F5344CB8AC3E}">
        <p14:creationId xmlns:p14="http://schemas.microsoft.com/office/powerpoint/2010/main" val="355223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4A80-35DE-447C-A530-60E11F08B961}"/>
              </a:ext>
            </a:extLst>
          </p:cNvPr>
          <p:cNvSpPr>
            <a:spLocks noGrp="1"/>
          </p:cNvSpPr>
          <p:nvPr>
            <p:ph type="title"/>
          </p:nvPr>
        </p:nvSpPr>
        <p:spPr/>
        <p:txBody>
          <a:bodyPr/>
          <a:lstStyle/>
          <a:p>
            <a:r>
              <a:rPr lang="en-US">
                <a:cs typeface="Calibri Light"/>
              </a:rPr>
              <a:t>Related Work</a:t>
            </a:r>
            <a:endParaRPr lang="en-US"/>
          </a:p>
        </p:txBody>
      </p:sp>
      <p:sp>
        <p:nvSpPr>
          <p:cNvPr id="3" name="Content Placeholder 2">
            <a:extLst>
              <a:ext uri="{FF2B5EF4-FFF2-40B4-BE49-F238E27FC236}">
                <a16:creationId xmlns:a16="http://schemas.microsoft.com/office/drawing/2014/main" id="{DFC9D30D-AB61-4B93-A4C8-DDBA2A81378C}"/>
              </a:ext>
            </a:extLst>
          </p:cNvPr>
          <p:cNvSpPr>
            <a:spLocks noGrp="1"/>
          </p:cNvSpPr>
          <p:nvPr>
            <p:ph idx="1"/>
          </p:nvPr>
        </p:nvSpPr>
        <p:spPr/>
        <p:txBody>
          <a:bodyPr vert="horz" lIns="91440" tIns="45720" rIns="91440" bIns="45720" rtlCol="0" anchor="t">
            <a:normAutofit/>
          </a:bodyPr>
          <a:lstStyle/>
          <a:p>
            <a:r>
              <a:rPr lang="en-US" sz="2600">
                <a:cs typeface="Calibri"/>
              </a:rPr>
              <a:t>5GCar - A European funded project to develop several use cases of V2X communications in driving.</a:t>
            </a:r>
          </a:p>
          <a:p>
            <a:r>
              <a:rPr lang="en-US" sz="2600">
                <a:cs typeface="Calibri"/>
              </a:rPr>
              <a:t>When Backscatter Communication Meets Vehicular Networks: Boosting Crosswalk Awareness – Made in IT, it uses V2X communications to disseminate information, namely, the presence of pedestrians in a nearby crosswalk</a:t>
            </a:r>
          </a:p>
        </p:txBody>
      </p:sp>
      <p:pic>
        <p:nvPicPr>
          <p:cNvPr id="9" name="Picture 8" descr="A picture containing drawing&#10;&#10;Description automatically generated">
            <a:extLst>
              <a:ext uri="{FF2B5EF4-FFF2-40B4-BE49-F238E27FC236}">
                <a16:creationId xmlns:a16="http://schemas.microsoft.com/office/drawing/2014/main" id="{997914AC-69CF-4A0A-BD14-91C2C82D4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89" y="6055625"/>
            <a:ext cx="1971367" cy="634780"/>
          </a:xfrm>
          <a:prstGeom prst="rect">
            <a:avLst/>
          </a:prstGeom>
        </p:spPr>
      </p:pic>
      <p:pic>
        <p:nvPicPr>
          <p:cNvPr id="10" name="Graphic 9">
            <a:extLst>
              <a:ext uri="{FF2B5EF4-FFF2-40B4-BE49-F238E27FC236}">
                <a16:creationId xmlns:a16="http://schemas.microsoft.com/office/drawing/2014/main" id="{96965712-4BDE-46A3-BA07-66C1E82271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97046" y="6055625"/>
            <a:ext cx="2743200" cy="541291"/>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E62FCB1B-6CF8-46C1-B2B7-7D8B25EAD1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7836" y="5960069"/>
            <a:ext cx="2314261" cy="825891"/>
          </a:xfrm>
          <a:prstGeom prst="rect">
            <a:avLst/>
          </a:prstGeom>
        </p:spPr>
      </p:pic>
    </p:spTree>
    <p:extLst>
      <p:ext uri="{BB962C8B-B14F-4D97-AF65-F5344CB8AC3E}">
        <p14:creationId xmlns:p14="http://schemas.microsoft.com/office/powerpoint/2010/main" val="1376184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990C0-C895-41DF-BBEE-4C64404524E5}"/>
              </a:ext>
            </a:extLst>
          </p:cNvPr>
          <p:cNvSpPr>
            <a:spLocks noGrp="1"/>
          </p:cNvSpPr>
          <p:nvPr>
            <p:ph type="title"/>
          </p:nvPr>
        </p:nvSpPr>
        <p:spPr>
          <a:xfrm>
            <a:off x="2789905" y="2700866"/>
            <a:ext cx="6612189" cy="1456267"/>
          </a:xfrm>
        </p:spPr>
        <p:txBody>
          <a:bodyPr vert="horz" lIns="91440" tIns="45720" rIns="91440" bIns="45720" rtlCol="0" anchor="ctr">
            <a:noAutofit/>
          </a:bodyPr>
          <a:lstStyle/>
          <a:p>
            <a:r>
              <a:rPr lang="pt-PT" sz="9600" err="1">
                <a:cs typeface="Calibri Light"/>
              </a:rPr>
              <a:t>Questions</a:t>
            </a:r>
            <a:r>
              <a:rPr lang="pt-PT" sz="9600">
                <a:cs typeface="Calibri Light"/>
              </a:rPr>
              <a:t>?</a:t>
            </a:r>
            <a:endParaRPr lang="en-GB" sz="9600">
              <a:cs typeface="Calibri Light"/>
            </a:endParaRPr>
          </a:p>
        </p:txBody>
      </p:sp>
      <p:pic>
        <p:nvPicPr>
          <p:cNvPr id="4" name="Picture 3" descr="A picture containing drawing&#10;&#10;Description automatically generated">
            <a:extLst>
              <a:ext uri="{FF2B5EF4-FFF2-40B4-BE49-F238E27FC236}">
                <a16:creationId xmlns:a16="http://schemas.microsoft.com/office/drawing/2014/main" id="{8FB390D0-5F17-4FF5-8332-934764894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89" y="6055625"/>
            <a:ext cx="1971367" cy="634780"/>
          </a:xfrm>
          <a:prstGeom prst="rect">
            <a:avLst/>
          </a:prstGeom>
        </p:spPr>
      </p:pic>
      <p:pic>
        <p:nvPicPr>
          <p:cNvPr id="5" name="Graphic 4">
            <a:extLst>
              <a:ext uri="{FF2B5EF4-FFF2-40B4-BE49-F238E27FC236}">
                <a16:creationId xmlns:a16="http://schemas.microsoft.com/office/drawing/2014/main" id="{B2207382-ACB9-4303-98CD-D1A582A75A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97046" y="6055625"/>
            <a:ext cx="2743200" cy="541291"/>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90DFF38C-A083-4C9F-87CC-FCF3029357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7836" y="5960069"/>
            <a:ext cx="2314261" cy="825891"/>
          </a:xfrm>
          <a:prstGeom prst="rect">
            <a:avLst/>
          </a:prstGeom>
        </p:spPr>
      </p:pic>
    </p:spTree>
    <p:extLst>
      <p:ext uri="{BB962C8B-B14F-4D97-AF65-F5344CB8AC3E}">
        <p14:creationId xmlns:p14="http://schemas.microsoft.com/office/powerpoint/2010/main" val="3030827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Application>Microsoft Office PowerPoint</Application>
  <PresentationFormat>Widescreen</PresentationFormat>
  <Slides>8</Slides>
  <Notes>1</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Celestial</vt:lpstr>
      <vt:lpstr>Project ARC</vt:lpstr>
      <vt:lpstr>Context – What is Project ARC?</vt:lpstr>
      <vt:lpstr>Problem</vt:lpstr>
      <vt:lpstr>Goals</vt:lpstr>
      <vt:lpstr>Tasks</vt:lpstr>
      <vt:lpstr>Expected results</vt:lpstr>
      <vt:lpstr>Related 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ARC</dc:title>
  <dc:creator>daniela lopes</dc:creator>
  <cp:revision>1</cp:revision>
  <dcterms:created xsi:type="dcterms:W3CDTF">2020-02-20T22:58:26Z</dcterms:created>
  <dcterms:modified xsi:type="dcterms:W3CDTF">2020-02-25T15:07:51Z</dcterms:modified>
</cp:coreProperties>
</file>