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3E80F-D045-D256-06A5-678FD9786738}" v="25" dt="2020-02-25T15:04:10.016"/>
    <p1510:client id="{651DA932-D7AF-6CE3-E818-E3D7F6E44685}" v="9" dt="2020-02-25T14:51:45.098"/>
    <p1510:client id="{AC25EEE2-8F21-93BF-DFE3-BBA1176FDFAD}" v="58" dt="2020-02-25T15:40:11.701"/>
    <p1510:client id="{F2C8DD95-B931-449F-89FE-6697F6315D68}" v="30" dt="2020-02-25T15:02:2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Lopes" userId="S::danielasplopes@ua.pt::bd8d38fd-2c88-4475-a43e-2181e65f17e9" providerId="AD" clId="Web-{AC25EEE2-8F21-93BF-DFE3-BBA1176FDFAD}"/>
    <pc:docChg chg="modSld">
      <pc:chgData name="Daniela Lopes" userId="S::danielasplopes@ua.pt::bd8d38fd-2c88-4475-a43e-2181e65f17e9" providerId="AD" clId="Web-{AC25EEE2-8F21-93BF-DFE3-BBA1176FDFAD}" dt="2020-02-25T15:40:11.701" v="57" actId="20577"/>
      <pc:docMkLst>
        <pc:docMk/>
      </pc:docMkLst>
      <pc:sldChg chg="modSp">
        <pc:chgData name="Daniela Lopes" userId="S::danielasplopes@ua.pt::bd8d38fd-2c88-4475-a43e-2181e65f17e9" providerId="AD" clId="Web-{AC25EEE2-8F21-93BF-DFE3-BBA1176FDFAD}" dt="2020-02-25T15:40:11.701" v="56" actId="20577"/>
        <pc:sldMkLst>
          <pc:docMk/>
          <pc:sldMk cId="1670212759" sldId="259"/>
        </pc:sldMkLst>
        <pc:spChg chg="mod">
          <ac:chgData name="Daniela Lopes" userId="S::danielasplopes@ua.pt::bd8d38fd-2c88-4475-a43e-2181e65f17e9" providerId="AD" clId="Web-{AC25EEE2-8F21-93BF-DFE3-BBA1176FDFAD}" dt="2020-02-25T15:40:11.701" v="56" actId="20577"/>
          <ac:spMkLst>
            <pc:docMk/>
            <pc:sldMk cId="1670212759" sldId="259"/>
            <ac:spMk id="3" creationId="{1D867811-877F-4718-B1EF-565EE2597283}"/>
          </ac:spMkLst>
        </pc:spChg>
      </pc:sldChg>
    </pc:docChg>
  </pc:docChgLst>
  <pc:docChgLst>
    <pc:chgData name="Tomás Freitas" userId="6ac4fc77-c290-4a64-9c49-8e0b76db9f2f" providerId="ADAL" clId="{F2C8DD95-B931-449F-89FE-6697F6315D68}"/>
    <pc:docChg chg="custSel addSld modSld">
      <pc:chgData name="Tomás Freitas" userId="6ac4fc77-c290-4a64-9c49-8e0b76db9f2f" providerId="ADAL" clId="{F2C8DD95-B931-449F-89FE-6697F6315D68}" dt="2020-02-25T15:02:29.644" v="1944" actId="20577"/>
      <pc:docMkLst>
        <pc:docMk/>
      </pc:docMkLst>
      <pc:sldChg chg="modSp">
        <pc:chgData name="Tomás Freitas" userId="6ac4fc77-c290-4a64-9c49-8e0b76db9f2f" providerId="ADAL" clId="{F2C8DD95-B931-449F-89FE-6697F6315D68}" dt="2020-02-24T17:46:11.115" v="1922" actId="5793"/>
        <pc:sldMkLst>
          <pc:docMk/>
          <pc:sldMk cId="1122879058" sldId="257"/>
        </pc:sldMkLst>
        <pc:spChg chg="mod">
          <ac:chgData name="Tomás Freitas" userId="6ac4fc77-c290-4a64-9c49-8e0b76db9f2f" providerId="ADAL" clId="{F2C8DD95-B931-449F-89FE-6697F6315D68}" dt="2020-02-24T17:46:11.115" v="1922" actId="5793"/>
          <ac:spMkLst>
            <pc:docMk/>
            <pc:sldMk cId="1122879058" sldId="257"/>
            <ac:spMk id="3" creationId="{96E011CB-2457-45ED-8540-BFCBA754D4B1}"/>
          </ac:spMkLst>
        </pc:spChg>
      </pc:sldChg>
      <pc:sldChg chg="modSp">
        <pc:chgData name="Tomás Freitas" userId="6ac4fc77-c290-4a64-9c49-8e0b76db9f2f" providerId="ADAL" clId="{F2C8DD95-B931-449F-89FE-6697F6315D68}" dt="2020-02-24T17:42:21.767" v="1917" actId="14100"/>
        <pc:sldMkLst>
          <pc:docMk/>
          <pc:sldMk cId="3044362580" sldId="258"/>
        </pc:sldMkLst>
        <pc:spChg chg="mod">
          <ac:chgData name="Tomás Freitas" userId="6ac4fc77-c290-4a64-9c49-8e0b76db9f2f" providerId="ADAL" clId="{F2C8DD95-B931-449F-89FE-6697F6315D68}" dt="2020-02-24T17:42:13.124" v="1915" actId="1076"/>
          <ac:spMkLst>
            <pc:docMk/>
            <pc:sldMk cId="3044362580" sldId="258"/>
            <ac:spMk id="2" creationId="{D7FEA64F-2498-4E90-95CF-F150D140E2F1}"/>
          </ac:spMkLst>
        </pc:spChg>
        <pc:spChg chg="mod">
          <ac:chgData name="Tomás Freitas" userId="6ac4fc77-c290-4a64-9c49-8e0b76db9f2f" providerId="ADAL" clId="{F2C8DD95-B931-449F-89FE-6697F6315D68}" dt="2020-02-24T17:42:21.767" v="1917" actId="14100"/>
          <ac:spMkLst>
            <pc:docMk/>
            <pc:sldMk cId="3044362580" sldId="258"/>
            <ac:spMk id="3" creationId="{DCF4B317-5424-48C5-83DC-F60BF4A28518}"/>
          </ac:spMkLst>
        </pc:spChg>
      </pc:sldChg>
      <pc:sldChg chg="modSp">
        <pc:chgData name="Tomás Freitas" userId="6ac4fc77-c290-4a64-9c49-8e0b76db9f2f" providerId="ADAL" clId="{F2C8DD95-B931-449F-89FE-6697F6315D68}" dt="2020-02-25T15:01:47.424" v="1927" actId="15"/>
        <pc:sldMkLst>
          <pc:docMk/>
          <pc:sldMk cId="1670212759" sldId="259"/>
        </pc:sldMkLst>
        <pc:spChg chg="mod">
          <ac:chgData name="Tomás Freitas" userId="6ac4fc77-c290-4a64-9c49-8e0b76db9f2f" providerId="ADAL" clId="{F2C8DD95-B931-449F-89FE-6697F6315D68}" dt="2020-02-25T15:01:47.424" v="1927" actId="15"/>
          <ac:spMkLst>
            <pc:docMk/>
            <pc:sldMk cId="1670212759" sldId="259"/>
            <ac:spMk id="3" creationId="{1D867811-877F-4718-B1EF-565EE2597283}"/>
          </ac:spMkLst>
        </pc:spChg>
      </pc:sldChg>
      <pc:sldChg chg="modSp">
        <pc:chgData name="Tomás Freitas" userId="6ac4fc77-c290-4a64-9c49-8e0b76db9f2f" providerId="ADAL" clId="{F2C8DD95-B931-449F-89FE-6697F6315D68}" dt="2020-02-25T14:51:30.935" v="1925" actId="255"/>
        <pc:sldMkLst>
          <pc:docMk/>
          <pc:sldMk cId="4010558714" sldId="260"/>
        </pc:sldMkLst>
        <pc:spChg chg="mod">
          <ac:chgData name="Tomás Freitas" userId="6ac4fc77-c290-4a64-9c49-8e0b76db9f2f" providerId="ADAL" clId="{F2C8DD95-B931-449F-89FE-6697F6315D68}" dt="2020-02-25T14:51:30.935" v="1925" actId="255"/>
          <ac:spMkLst>
            <pc:docMk/>
            <pc:sldMk cId="4010558714" sldId="260"/>
            <ac:spMk id="3" creationId="{F3344122-EE42-4DDE-BD73-36141F5A29B8}"/>
          </ac:spMkLst>
        </pc:spChg>
      </pc:sldChg>
      <pc:sldChg chg="modSp">
        <pc:chgData name="Tomás Freitas" userId="6ac4fc77-c290-4a64-9c49-8e0b76db9f2f" providerId="ADAL" clId="{F2C8DD95-B931-449F-89FE-6697F6315D68}" dt="2020-02-24T17:10:42.534" v="283" actId="20577"/>
        <pc:sldMkLst>
          <pc:docMk/>
          <pc:sldMk cId="1743007066" sldId="261"/>
        </pc:sldMkLst>
        <pc:spChg chg="mod">
          <ac:chgData name="Tomás Freitas" userId="6ac4fc77-c290-4a64-9c49-8e0b76db9f2f" providerId="ADAL" clId="{F2C8DD95-B931-449F-89FE-6697F6315D68}" dt="2020-02-24T17:10:42.534" v="283" actId="20577"/>
          <ac:spMkLst>
            <pc:docMk/>
            <pc:sldMk cId="1743007066" sldId="261"/>
            <ac:spMk id="3" creationId="{71C04139-3F6D-4A02-9BC2-4522B5434596}"/>
          </ac:spMkLst>
        </pc:spChg>
      </pc:sldChg>
      <pc:sldChg chg="modSp">
        <pc:chgData name="Tomás Freitas" userId="6ac4fc77-c290-4a64-9c49-8e0b76db9f2f" providerId="ADAL" clId="{F2C8DD95-B931-449F-89FE-6697F6315D68}" dt="2020-02-25T15:02:29.644" v="1944" actId="20577"/>
        <pc:sldMkLst>
          <pc:docMk/>
          <pc:sldMk cId="3439700880" sldId="262"/>
        </pc:sldMkLst>
        <pc:spChg chg="mod">
          <ac:chgData name="Tomás Freitas" userId="6ac4fc77-c290-4a64-9c49-8e0b76db9f2f" providerId="ADAL" clId="{F2C8DD95-B931-449F-89FE-6697F6315D68}" dt="2020-02-25T15:02:29.644" v="1944" actId="20577"/>
          <ac:spMkLst>
            <pc:docMk/>
            <pc:sldMk cId="3439700880" sldId="262"/>
            <ac:spMk id="3" creationId="{F792403B-5DBE-432C-A55F-7401528E58AC}"/>
          </ac:spMkLst>
        </pc:spChg>
      </pc:sldChg>
      <pc:sldChg chg="modSp add">
        <pc:chgData name="Tomás Freitas" userId="6ac4fc77-c290-4a64-9c49-8e0b76db9f2f" providerId="ADAL" clId="{F2C8DD95-B931-449F-89FE-6697F6315D68}" dt="2020-02-25T15:02:17.250" v="1929" actId="20577"/>
        <pc:sldMkLst>
          <pc:docMk/>
          <pc:sldMk cId="1462693805" sldId="263"/>
        </pc:sldMkLst>
        <pc:spChg chg="mod">
          <ac:chgData name="Tomás Freitas" userId="6ac4fc77-c290-4a64-9c49-8e0b76db9f2f" providerId="ADAL" clId="{F2C8DD95-B931-449F-89FE-6697F6315D68}" dt="2020-02-24T17:10:55.492" v="294" actId="20577"/>
          <ac:spMkLst>
            <pc:docMk/>
            <pc:sldMk cId="1462693805" sldId="263"/>
            <ac:spMk id="2" creationId="{0DF806AB-6AB2-4CE4-AD23-91EEA13BCF42}"/>
          </ac:spMkLst>
        </pc:spChg>
        <pc:spChg chg="mod">
          <ac:chgData name="Tomás Freitas" userId="6ac4fc77-c290-4a64-9c49-8e0b76db9f2f" providerId="ADAL" clId="{F2C8DD95-B931-449F-89FE-6697F6315D68}" dt="2020-02-25T15:02:17.250" v="1929" actId="20577"/>
          <ac:spMkLst>
            <pc:docMk/>
            <pc:sldMk cId="1462693805" sldId="263"/>
            <ac:spMk id="3" creationId="{8483AD5C-1B0B-4B95-A496-451C7DBCDD34}"/>
          </ac:spMkLst>
        </pc:spChg>
      </pc:sldChg>
    </pc:docChg>
  </pc:docChgLst>
  <pc:docChgLst>
    <pc:chgData name="Ricardo Azevedo" userId="S::azevedoricardo98@ua.pt::4d7c5327-5d9d-4645-bb7b-08d1318bf9e2" providerId="AD" clId="Web-{4703E80F-D045-D256-06A5-678FD9786738}"/>
    <pc:docChg chg="modSld">
      <pc:chgData name="Ricardo Azevedo" userId="S::azevedoricardo98@ua.pt::4d7c5327-5d9d-4645-bb7b-08d1318bf9e2" providerId="AD" clId="Web-{4703E80F-D045-D256-06A5-678FD9786738}" dt="2020-02-25T15:04:08.766" v="22" actId="20577"/>
      <pc:docMkLst>
        <pc:docMk/>
      </pc:docMkLst>
      <pc:sldChg chg="modSp">
        <pc:chgData name="Ricardo Azevedo" userId="S::azevedoricardo98@ua.pt::4d7c5327-5d9d-4645-bb7b-08d1318bf9e2" providerId="AD" clId="Web-{4703E80F-D045-D256-06A5-678FD9786738}" dt="2020-02-25T15:04:08.766" v="21" actId="20577"/>
        <pc:sldMkLst>
          <pc:docMk/>
          <pc:sldMk cId="1670212759" sldId="259"/>
        </pc:sldMkLst>
        <pc:spChg chg="mod">
          <ac:chgData name="Ricardo Azevedo" userId="S::azevedoricardo98@ua.pt::4d7c5327-5d9d-4645-bb7b-08d1318bf9e2" providerId="AD" clId="Web-{4703E80F-D045-D256-06A5-678FD9786738}" dt="2020-02-25T15:04:08.766" v="21" actId="20577"/>
          <ac:spMkLst>
            <pc:docMk/>
            <pc:sldMk cId="1670212759" sldId="259"/>
            <ac:spMk id="3" creationId="{1D867811-877F-4718-B1EF-565EE2597283}"/>
          </ac:spMkLst>
        </pc:spChg>
      </pc:sldChg>
    </pc:docChg>
  </pc:docChgLst>
  <pc:docChgLst>
    <pc:chgData name="Ricardo Azevedo" userId="S::azevedoricardo98@ua.pt::4d7c5327-5d9d-4645-bb7b-08d1318bf9e2" providerId="AD" clId="Web-{651DA932-D7AF-6CE3-E818-E3D7F6E44685}"/>
    <pc:docChg chg="modSld">
      <pc:chgData name="Ricardo Azevedo" userId="S::azevedoricardo98@ua.pt::4d7c5327-5d9d-4645-bb7b-08d1318bf9e2" providerId="AD" clId="Web-{651DA932-D7AF-6CE3-E818-E3D7F6E44685}" dt="2020-02-25T14:51:45.098" v="8" actId="20577"/>
      <pc:docMkLst>
        <pc:docMk/>
      </pc:docMkLst>
      <pc:sldChg chg="modSp">
        <pc:chgData name="Ricardo Azevedo" userId="S::azevedoricardo98@ua.pt::4d7c5327-5d9d-4645-bb7b-08d1318bf9e2" providerId="AD" clId="Web-{651DA932-D7AF-6CE3-E818-E3D7F6E44685}" dt="2020-02-25T14:51:43.426" v="6" actId="20577"/>
        <pc:sldMkLst>
          <pc:docMk/>
          <pc:sldMk cId="4010558714" sldId="260"/>
        </pc:sldMkLst>
        <pc:spChg chg="mod">
          <ac:chgData name="Ricardo Azevedo" userId="S::azevedoricardo98@ua.pt::4d7c5327-5d9d-4645-bb7b-08d1318bf9e2" providerId="AD" clId="Web-{651DA932-D7AF-6CE3-E818-E3D7F6E44685}" dt="2020-02-25T14:51:43.426" v="6" actId="20577"/>
          <ac:spMkLst>
            <pc:docMk/>
            <pc:sldMk cId="4010558714" sldId="260"/>
            <ac:spMk id="3" creationId="{F3344122-EE42-4DDE-BD73-36141F5A29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3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5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93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2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7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6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9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945EE8-92FB-438F-B5EB-96282B1E0BC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666EDA-EF30-4A7F-B277-F60712FD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_1aa8q2C55HyC_At09tDWEAblklCvELwp7rFXZOewk/edit#gid=16887320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arc.p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48F-4C9B-44D0-889D-E140689A2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Project Calendar	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7DD8-7E98-4F84-BFA8-336120EC2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069-4C2B-4D9D-B322-7B6FE6DA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Modules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11CB-2457-45ED-8540-BFCBA754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Communications Module</a:t>
            </a:r>
          </a:p>
          <a:p>
            <a:pPr lvl="1"/>
            <a:r>
              <a:rPr lang="pt-PT"/>
              <a:t>V2X Communications</a:t>
            </a:r>
          </a:p>
          <a:p>
            <a:pPr lvl="1"/>
            <a:r>
              <a:rPr lang="pt-PT"/>
              <a:t>Wifi / LTE Communications</a:t>
            </a:r>
          </a:p>
          <a:p>
            <a:r>
              <a:rPr lang="pt-PT"/>
              <a:t>Web App Module</a:t>
            </a:r>
          </a:p>
          <a:p>
            <a:pPr lvl="1"/>
            <a:r>
              <a:rPr lang="pt-PT"/>
              <a:t>Frontend</a:t>
            </a:r>
          </a:p>
          <a:p>
            <a:pPr lvl="1"/>
            <a:r>
              <a:rPr lang="pt-PT"/>
              <a:t>Backend</a:t>
            </a:r>
          </a:p>
          <a:p>
            <a:pPr marL="450000" lvl="1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87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A64F-2498-4E90-95CF-F150D140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8783"/>
            <a:ext cx="10353762" cy="970450"/>
          </a:xfrm>
        </p:spPr>
        <p:txBody>
          <a:bodyPr/>
          <a:lstStyle/>
          <a:p>
            <a:r>
              <a:rPr lang="pt-PT"/>
              <a:t>Task List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B317-5424-48C5-83DC-F60BF4A2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9233"/>
            <a:ext cx="10353762" cy="5364089"/>
          </a:xfrm>
        </p:spPr>
        <p:txBody>
          <a:bodyPr>
            <a:normAutofit/>
          </a:bodyPr>
          <a:lstStyle/>
          <a:p>
            <a:r>
              <a:rPr lang="pt-PT"/>
              <a:t>Communications Module (Tomás &amp; André)</a:t>
            </a:r>
          </a:p>
          <a:p>
            <a:pPr lvl="1"/>
            <a:r>
              <a:rPr lang="pt-PT"/>
              <a:t>Hardware Selection (Tomás &amp; André): </a:t>
            </a:r>
            <a:r>
              <a:rPr lang="en-GB"/>
              <a:t>Choose viable hardware according to the requirements engineering previously done.</a:t>
            </a:r>
          </a:p>
          <a:p>
            <a:pPr lvl="1"/>
            <a:r>
              <a:rPr lang="en-GB"/>
              <a:t>Investigate Communication Protocol (Tomás &amp; André): Learn how the communication works and send an 'Hello World' packet.</a:t>
            </a:r>
          </a:p>
          <a:p>
            <a:pPr lvl="1"/>
            <a:r>
              <a:rPr lang="en-GB"/>
              <a:t>Investigate and Craft Emergency Packet </a:t>
            </a:r>
            <a:r>
              <a:rPr lang="pt-PT"/>
              <a:t>(Tomás &amp; André): </a:t>
            </a:r>
            <a:r>
              <a:rPr lang="en-GB"/>
              <a:t>Craft and send a custom made emergency packet.</a:t>
            </a:r>
          </a:p>
          <a:p>
            <a:pPr lvl="1"/>
            <a:r>
              <a:rPr lang="en-GB"/>
              <a:t>Choose gateway car &amp; establish communication between them </a:t>
            </a:r>
            <a:r>
              <a:rPr lang="pt-PT"/>
              <a:t>(Tomás &amp; André): </a:t>
            </a:r>
            <a:r>
              <a:rPr lang="en-GB"/>
              <a:t>After the emergency packet is broadcasted, choose a gateway car and establish a data stream.</a:t>
            </a:r>
          </a:p>
          <a:p>
            <a:pPr lvl="1"/>
            <a:r>
              <a:rPr lang="en-GB"/>
              <a:t>Send information </a:t>
            </a:r>
            <a:r>
              <a:rPr lang="pt-PT"/>
              <a:t>(Tomás &amp; André): Get accident information from vehicles to the gateway car then to the roadside unit, finally offload the data to the web app to be processed.</a:t>
            </a:r>
          </a:p>
          <a:p>
            <a:pPr lvl="1"/>
            <a:r>
              <a:rPr lang="pt-PT"/>
              <a:t>Extra: </a:t>
            </a:r>
          </a:p>
          <a:p>
            <a:pPr lvl="2"/>
            <a:r>
              <a:rPr lang="pt-PT"/>
              <a:t>Livestream (Tomás &amp; André): If possible, livestream the aftermath to the web app in collaboration with nearby cars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6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375C-58B8-41DB-8CCA-36FFA39B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Task List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7811-877F-4718-B1EF-565EE259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4368"/>
          </a:xfrm>
        </p:spPr>
        <p:txBody>
          <a:bodyPr>
            <a:normAutofit lnSpcReduction="10000"/>
          </a:bodyPr>
          <a:lstStyle/>
          <a:p>
            <a:pPr indent="-305435">
              <a:lnSpc>
                <a:spcPct val="150000"/>
              </a:lnSpc>
            </a:pPr>
            <a:r>
              <a:rPr lang="pt-PT"/>
              <a:t>Web App Module</a:t>
            </a:r>
            <a:endParaRPr lang="en-US"/>
          </a:p>
          <a:p>
            <a:pPr marL="719455" lvl="1" indent="-269875">
              <a:lnSpc>
                <a:spcPct val="150000"/>
              </a:lnSpc>
            </a:pPr>
            <a:r>
              <a:rPr lang="pt-PT" sz="2000"/>
              <a:t>Framework </a:t>
            </a:r>
            <a:r>
              <a:rPr lang="pt-PT" sz="2000" err="1"/>
              <a:t>Investigation</a:t>
            </a:r>
            <a:r>
              <a:rPr lang="pt-PT" sz="2000"/>
              <a:t> (</a:t>
            </a:r>
            <a:r>
              <a:rPr lang="pt-PT" sz="2000" err="1"/>
              <a:t>All</a:t>
            </a:r>
            <a:r>
              <a:rPr lang="pt-PT" sz="2000"/>
              <a:t>): </a:t>
            </a:r>
            <a:r>
              <a:rPr lang="pt-PT" sz="2000" err="1"/>
              <a:t>Investigate</a:t>
            </a:r>
            <a:r>
              <a:rPr lang="pt-PT" sz="2000"/>
              <a:t> </a:t>
            </a:r>
            <a:r>
              <a:rPr lang="pt-PT" sz="2000" err="1"/>
              <a:t>and</a:t>
            </a:r>
            <a:r>
              <a:rPr lang="pt-PT" sz="2000"/>
              <a:t> </a:t>
            </a:r>
            <a:r>
              <a:rPr lang="pt-PT" sz="2000" err="1"/>
              <a:t>select</a:t>
            </a:r>
            <a:r>
              <a:rPr lang="pt-PT" sz="2000"/>
              <a:t> a </a:t>
            </a:r>
            <a:r>
              <a:rPr lang="pt-PT" sz="2000" err="1"/>
              <a:t>framework</a:t>
            </a:r>
            <a:r>
              <a:rPr lang="pt-PT" sz="2000"/>
              <a:t> </a:t>
            </a:r>
            <a:r>
              <a:rPr lang="pt-PT" sz="2000" err="1"/>
              <a:t>according</a:t>
            </a:r>
            <a:r>
              <a:rPr lang="pt-PT" sz="2000"/>
              <a:t> to </a:t>
            </a:r>
            <a:r>
              <a:rPr lang="pt-PT" sz="2000" err="1"/>
              <a:t>the</a:t>
            </a:r>
            <a:r>
              <a:rPr lang="pt-PT" sz="2000"/>
              <a:t> </a:t>
            </a:r>
            <a:r>
              <a:rPr lang="pt-PT" sz="2000" err="1"/>
              <a:t>requirements</a:t>
            </a:r>
            <a:r>
              <a:rPr lang="pt-PT" sz="2000"/>
              <a:t> </a:t>
            </a:r>
            <a:r>
              <a:rPr lang="pt-PT" sz="2000" err="1"/>
              <a:t>engineering</a:t>
            </a:r>
            <a:r>
              <a:rPr lang="pt-PT" sz="2000"/>
              <a:t> </a:t>
            </a:r>
            <a:r>
              <a:rPr lang="pt-PT" sz="2000" err="1"/>
              <a:t>previously</a:t>
            </a:r>
            <a:r>
              <a:rPr lang="pt-PT" sz="2000"/>
              <a:t> </a:t>
            </a:r>
            <a:r>
              <a:rPr lang="pt-PT" sz="2000" err="1"/>
              <a:t>done</a:t>
            </a:r>
            <a:r>
              <a:rPr lang="pt-PT" sz="2000"/>
              <a:t>.</a:t>
            </a:r>
            <a:endParaRPr lang="pt-P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lnSpc>
                <a:spcPct val="150000"/>
              </a:lnSpc>
            </a:pPr>
            <a:r>
              <a:rPr lang="pt-PT" sz="2000"/>
              <a:t>UI Design (Ricardo, Daniela): Design </a:t>
            </a:r>
            <a:r>
              <a:rPr lang="pt-PT" sz="2000" err="1"/>
              <a:t>and</a:t>
            </a:r>
            <a:r>
              <a:rPr lang="pt-PT" sz="2000"/>
              <a:t> </a:t>
            </a:r>
            <a:r>
              <a:rPr lang="pt-PT" sz="2000" err="1"/>
              <a:t>implement</a:t>
            </a:r>
            <a:r>
              <a:rPr lang="pt-PT" sz="2000"/>
              <a:t> UI </a:t>
            </a:r>
            <a:r>
              <a:rPr lang="pt-PT" sz="2000" err="1"/>
              <a:t>functionalities</a:t>
            </a:r>
            <a:r>
              <a:rPr lang="pt-PT" sz="2000"/>
              <a:t>.</a:t>
            </a:r>
            <a:endParaRPr lang="pt-P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lnSpc>
                <a:spcPct val="150000"/>
              </a:lnSpc>
            </a:pPr>
            <a:r>
              <a:rPr lang="pt-PT" sz="2000" err="1"/>
              <a:t>Database</a:t>
            </a:r>
            <a:r>
              <a:rPr lang="pt-PT" sz="2000"/>
              <a:t> (Ricardo): Design </a:t>
            </a:r>
            <a:r>
              <a:rPr lang="pt-PT" sz="2000" err="1"/>
              <a:t>and</a:t>
            </a:r>
            <a:r>
              <a:rPr lang="pt-PT" sz="2000"/>
              <a:t> </a:t>
            </a:r>
            <a:r>
              <a:rPr lang="pt-PT" sz="2000" err="1"/>
              <a:t>implement</a:t>
            </a:r>
            <a:r>
              <a:rPr lang="pt-PT" sz="2000"/>
              <a:t> a </a:t>
            </a:r>
            <a:r>
              <a:rPr lang="pt-PT" sz="2000" err="1"/>
              <a:t>database</a:t>
            </a:r>
            <a:r>
              <a:rPr lang="pt-PT" sz="2000"/>
              <a:t> </a:t>
            </a:r>
            <a:r>
              <a:rPr lang="pt-PT" sz="2000" err="1"/>
              <a:t>on</a:t>
            </a:r>
            <a:r>
              <a:rPr lang="pt-PT" sz="2000"/>
              <a:t> </a:t>
            </a:r>
            <a:r>
              <a:rPr lang="pt-PT" sz="2000" err="1"/>
              <a:t>the</a:t>
            </a:r>
            <a:r>
              <a:rPr lang="pt-PT" sz="2000"/>
              <a:t> </a:t>
            </a:r>
            <a:r>
              <a:rPr lang="pt-PT" sz="2000" err="1"/>
              <a:t>chosen</a:t>
            </a:r>
            <a:r>
              <a:rPr lang="pt-PT" sz="2000"/>
              <a:t> </a:t>
            </a:r>
            <a:r>
              <a:rPr lang="pt-PT" sz="2000" err="1"/>
              <a:t>framework</a:t>
            </a:r>
            <a:r>
              <a:rPr lang="pt-PT" sz="2000"/>
              <a:t>.</a:t>
            </a:r>
            <a:endParaRPr lang="pt-P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lnSpc>
                <a:spcPct val="150000"/>
              </a:lnSpc>
            </a:pPr>
            <a:r>
              <a:rPr lang="pt-PT" sz="2000"/>
              <a:t>Data </a:t>
            </a:r>
            <a:r>
              <a:rPr lang="pt-PT" sz="2000" err="1"/>
              <a:t>Processing</a:t>
            </a:r>
            <a:r>
              <a:rPr lang="pt-PT" sz="2000"/>
              <a:t> (Filipe, Daniela, Gustavo): </a:t>
            </a:r>
            <a:r>
              <a:rPr lang="pt-PT" sz="2000" err="1"/>
              <a:t>Process</a:t>
            </a:r>
            <a:r>
              <a:rPr lang="pt-PT" sz="2000"/>
              <a:t> </a:t>
            </a:r>
            <a:r>
              <a:rPr lang="pt-PT" sz="2000" err="1"/>
              <a:t>all</a:t>
            </a:r>
            <a:r>
              <a:rPr lang="pt-PT" sz="2000"/>
              <a:t> </a:t>
            </a:r>
            <a:r>
              <a:rPr lang="pt-PT" sz="2000" err="1"/>
              <a:t>the</a:t>
            </a:r>
            <a:r>
              <a:rPr lang="pt-PT" sz="2000"/>
              <a:t> data </a:t>
            </a:r>
            <a:r>
              <a:rPr lang="pt-PT" sz="2000" err="1"/>
              <a:t>received</a:t>
            </a:r>
            <a:r>
              <a:rPr lang="pt-PT" sz="2000"/>
              <a:t> </a:t>
            </a:r>
            <a:r>
              <a:rPr lang="pt-PT" sz="2000" err="1"/>
              <a:t>from</a:t>
            </a:r>
            <a:r>
              <a:rPr lang="pt-PT" sz="2000"/>
              <a:t> </a:t>
            </a:r>
            <a:r>
              <a:rPr lang="pt-PT" sz="2000" err="1"/>
              <a:t>the</a:t>
            </a:r>
            <a:r>
              <a:rPr lang="pt-PT" sz="2000"/>
              <a:t> </a:t>
            </a:r>
            <a:r>
              <a:rPr lang="pt-PT" sz="2000" err="1"/>
              <a:t>roadside</a:t>
            </a:r>
            <a:r>
              <a:rPr lang="pt-PT" sz="2000"/>
              <a:t> </a:t>
            </a:r>
            <a:r>
              <a:rPr lang="pt-PT" sz="2000" err="1"/>
              <a:t>unit</a:t>
            </a:r>
            <a:r>
              <a:rPr lang="pt-PT" sz="2000"/>
              <a:t>.</a:t>
            </a:r>
            <a:endParaRPr lang="pt-P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lnSpc>
                <a:spcPct val="150000"/>
              </a:lnSpc>
            </a:pPr>
            <a:r>
              <a:rPr lang="pt-PT" sz="2000"/>
              <a:t>Extra: </a:t>
            </a:r>
            <a:endParaRPr lang="pt-P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>
              <a:lnSpc>
                <a:spcPct val="150000"/>
              </a:lnSpc>
            </a:pPr>
            <a:r>
              <a:rPr lang="pt-PT" sz="1800" err="1"/>
              <a:t>Processing</a:t>
            </a:r>
            <a:r>
              <a:rPr lang="pt-PT" sz="1800"/>
              <a:t> </a:t>
            </a:r>
            <a:r>
              <a:rPr lang="pt-PT" sz="1800" err="1"/>
              <a:t>Livestream</a:t>
            </a:r>
            <a:r>
              <a:rPr lang="pt-PT" sz="1800"/>
              <a:t> (Filipe, Gustavo): In case </a:t>
            </a:r>
            <a:r>
              <a:rPr lang="pt-PT" sz="1800" err="1"/>
              <a:t>of</a:t>
            </a:r>
            <a:r>
              <a:rPr lang="pt-PT" sz="1800"/>
              <a:t> </a:t>
            </a:r>
            <a:r>
              <a:rPr lang="pt-PT" sz="1800" err="1"/>
              <a:t>implementation</a:t>
            </a:r>
            <a:r>
              <a:rPr lang="pt-PT" sz="1800"/>
              <a:t>, </a:t>
            </a:r>
            <a:r>
              <a:rPr lang="pt-PT" sz="1800" err="1"/>
              <a:t>process</a:t>
            </a:r>
            <a:r>
              <a:rPr lang="pt-PT" sz="1800"/>
              <a:t> </a:t>
            </a:r>
            <a:r>
              <a:rPr lang="pt-PT" sz="1800" err="1"/>
              <a:t>the</a:t>
            </a:r>
            <a:r>
              <a:rPr lang="pt-PT" sz="1800"/>
              <a:t> </a:t>
            </a:r>
            <a:r>
              <a:rPr lang="pt-PT" sz="1800" err="1"/>
              <a:t>livestream</a:t>
            </a:r>
            <a:r>
              <a:rPr lang="pt-PT" sz="1800"/>
              <a:t>.</a:t>
            </a:r>
            <a:endParaRPr lang="en-GB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2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1AF-9668-4B9A-A2D7-B071253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Project Schedule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4122-EE42-4DDE-BD73-36141F5A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 algn="ctr"/>
            <a:endParaRPr lang="en-GB" sz="3000"/>
          </a:p>
          <a:p>
            <a:pPr indent="-305435" algn="ctr"/>
            <a:endParaRPr lang="en-GB" sz="3000"/>
          </a:p>
          <a:p>
            <a:pPr indent="-305435" algn="ctr"/>
            <a:endParaRPr lang="en-GB" sz="3000"/>
          </a:p>
          <a:p>
            <a:pPr indent="-305435" algn="ctr"/>
            <a:r>
              <a:rPr lang="en-GB" sz="3000">
                <a:hlinkClick r:id="rId2"/>
              </a:rPr>
              <a:t>Gantt Diagram of the project</a:t>
            </a:r>
            <a:endParaRPr lang="en-GB" sz="3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5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5E8-7BC3-4278-BE71-8505C79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Milestones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4139-3F6D-4A02-9BC2-4522B543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M1:</a:t>
            </a:r>
          </a:p>
          <a:p>
            <a:pPr lvl="1"/>
            <a:r>
              <a:rPr lang="pt-PT"/>
              <a:t>Be able to explain the project</a:t>
            </a:r>
          </a:p>
          <a:p>
            <a:pPr lvl="1"/>
            <a:r>
              <a:rPr lang="pt-PT"/>
              <a:t>Present the project calendar </a:t>
            </a:r>
          </a:p>
          <a:p>
            <a:pPr lvl="1"/>
            <a:r>
              <a:rPr lang="pt-PT"/>
              <a:t>Present a draft of the systems’ architecture</a:t>
            </a:r>
            <a:endParaRPr lang="en-GB"/>
          </a:p>
          <a:p>
            <a:r>
              <a:rPr lang="en-GB"/>
              <a:t>M2:</a:t>
            </a:r>
          </a:p>
          <a:p>
            <a:pPr lvl="1"/>
            <a:r>
              <a:rPr lang="en-GB"/>
              <a:t>Have a fully validated architecture</a:t>
            </a:r>
          </a:p>
          <a:p>
            <a:pPr lvl="1"/>
            <a:r>
              <a:rPr lang="en-GB"/>
              <a:t>Have a basic version of the web app and communication system</a:t>
            </a:r>
          </a:p>
          <a:p>
            <a:pPr lvl="1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00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06AB-6AB2-4CE4-AD23-91EEA13B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Milestones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AD5C-1B0B-4B95-A496-451C7DBC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M3:</a:t>
            </a:r>
          </a:p>
          <a:p>
            <a:pPr lvl="1"/>
            <a:r>
              <a:rPr lang="pt-PT"/>
              <a:t>Be able to communicate using V2X and Wifi</a:t>
            </a:r>
          </a:p>
          <a:p>
            <a:pPr lvl="1"/>
            <a:r>
              <a:rPr lang="pt-PT"/>
              <a:t>Be able to send and show some information in the web app</a:t>
            </a:r>
          </a:p>
          <a:p>
            <a:pPr lvl="1"/>
            <a:r>
              <a:rPr lang="pt-PT"/>
              <a:t>Define MVP</a:t>
            </a:r>
            <a:endParaRPr lang="en-GB"/>
          </a:p>
          <a:p>
            <a:r>
              <a:rPr lang="en-GB"/>
              <a:t>M4:</a:t>
            </a:r>
          </a:p>
          <a:p>
            <a:pPr lvl="1"/>
            <a:r>
              <a:rPr lang="en-GB"/>
              <a:t>Full communication between cars and roadside unit</a:t>
            </a:r>
          </a:p>
          <a:p>
            <a:pPr lvl="1"/>
            <a:r>
              <a:rPr lang="en-GB"/>
              <a:t>See all the mandatory information in the web app</a:t>
            </a:r>
          </a:p>
          <a:p>
            <a:pPr lvl="1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69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E6DD-592F-4C98-9ACC-4277D93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Deliverables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403B-5DBE-432C-A55F-7401528E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55353" cy="4800873"/>
          </a:xfrm>
        </p:spPr>
        <p:txBody>
          <a:bodyPr>
            <a:normAutofit fontScale="92500" lnSpcReduction="20000"/>
          </a:bodyPr>
          <a:lstStyle/>
          <a:p>
            <a:r>
              <a:rPr lang="pt-PT"/>
              <a:t>M1:</a:t>
            </a:r>
          </a:p>
          <a:p>
            <a:pPr lvl="1"/>
            <a:r>
              <a:rPr lang="pt-PT"/>
              <a:t>Website </a:t>
            </a:r>
            <a:r>
              <a:rPr lang="pt-PT">
                <a:hlinkClick r:id="rId2"/>
              </a:rPr>
              <a:t>ProjectARC</a:t>
            </a:r>
            <a:endParaRPr lang="pt-PT"/>
          </a:p>
          <a:p>
            <a:pPr lvl="1"/>
            <a:r>
              <a:rPr lang="pt-PT"/>
              <a:t>Project Schedule</a:t>
            </a:r>
          </a:p>
          <a:p>
            <a:pPr lvl="1"/>
            <a:r>
              <a:rPr lang="pt-PT"/>
              <a:t>Project Presentation</a:t>
            </a:r>
          </a:p>
          <a:p>
            <a:r>
              <a:rPr lang="pt-PT"/>
              <a:t>M2:</a:t>
            </a:r>
          </a:p>
          <a:p>
            <a:pPr lvl="1"/>
            <a:r>
              <a:rPr lang="pt-PT"/>
              <a:t>Validated architecture</a:t>
            </a:r>
          </a:p>
          <a:p>
            <a:pPr lvl="1"/>
            <a:r>
              <a:rPr lang="pt-PT"/>
              <a:t>Documentation</a:t>
            </a:r>
          </a:p>
          <a:p>
            <a:r>
              <a:rPr lang="pt-PT"/>
              <a:t>M3:</a:t>
            </a:r>
          </a:p>
          <a:p>
            <a:pPr lvl="1"/>
            <a:r>
              <a:rPr lang="pt-PT"/>
              <a:t>Web App prototype</a:t>
            </a:r>
          </a:p>
          <a:p>
            <a:pPr lvl="1"/>
            <a:r>
              <a:rPr lang="pt-PT"/>
              <a:t>Communications prototype</a:t>
            </a:r>
          </a:p>
          <a:p>
            <a:pPr lvl="1"/>
            <a:r>
              <a:rPr lang="pt-PT"/>
              <a:t>Documentation about both modules</a:t>
            </a:r>
          </a:p>
          <a:p>
            <a:r>
              <a:rPr lang="pt-PT"/>
              <a:t>M4:</a:t>
            </a:r>
          </a:p>
          <a:p>
            <a:pPr lvl="1"/>
            <a:r>
              <a:rPr lang="pt-PT"/>
              <a:t>Fully functioning system</a:t>
            </a:r>
          </a:p>
          <a:p>
            <a:pPr lvl="1"/>
            <a:endParaRPr lang="pt-PT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0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5" ma:contentTypeDescription="Create a new document." ma:contentTypeScope="" ma:versionID="cf95787f8b28ff4fcd9ba8743b85ba12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f31855f8b0311b02ef7ae64d2497c59f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86E44B-FCA3-429E-BC81-64A38C9A0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220099-4CD6-4BAF-A336-5FB15E368A56}">
  <ds:schemaRefs>
    <ds:schemaRef ds:uri="0ab84358-59a1-4394-9e41-57ad53760b8b"/>
    <ds:schemaRef ds:uri="cb538431-b7f7-475a-931e-82838b9ef8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69944D-4AB8-439C-83D7-1B02939FECAA}">
  <ds:schemaRefs>
    <ds:schemaRef ds:uri="0ab84358-59a1-4394-9e41-57ad53760b8b"/>
    <ds:schemaRef ds:uri="cb538431-b7f7-475a-931e-82838b9ef8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</vt:lpstr>
      <vt:lpstr>Project Calendar </vt:lpstr>
      <vt:lpstr>Modules</vt:lpstr>
      <vt:lpstr>Task List</vt:lpstr>
      <vt:lpstr>Task List</vt:lpstr>
      <vt:lpstr>Project Schedule</vt:lpstr>
      <vt:lpstr>Milestones</vt:lpstr>
      <vt:lpstr>Milestones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Calendar </dc:title>
  <dc:creator>Tomás Freitas</dc:creator>
  <cp:revision>1</cp:revision>
  <dcterms:created xsi:type="dcterms:W3CDTF">2020-02-24T15:57:13Z</dcterms:created>
  <dcterms:modified xsi:type="dcterms:W3CDTF">2020-02-25T15:40:34Z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0x010100B7FBBCAAAB2EF043AF74C2CFA9FD1685</vt:lpwstr>
  </property>
</Properties>
</file>