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2" r:id="rId7"/>
    <p:sldId id="263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9459-4842-4CA0-81E8-DECB7542DA83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err="1" smtClean="0"/>
              <a:t>Clustering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121" y="3614917"/>
            <a:ext cx="9144000" cy="1655762"/>
          </a:xfrm>
        </p:spPr>
        <p:txBody>
          <a:bodyPr/>
          <a:lstStyle/>
          <a:p>
            <a:r>
              <a:rPr lang="pt-BR" dirty="0" smtClean="0"/>
              <a:t>Filipe Assis Mourão </a:t>
            </a:r>
          </a:p>
          <a:p>
            <a:r>
              <a:rPr lang="pt-BR" dirty="0" smtClean="0"/>
              <a:t>8988914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7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>
            <a:spLocks noGrp="1"/>
          </p:cNvSpPr>
          <p:nvPr>
            <p:ph type="subTitle" idx="1"/>
          </p:nvPr>
        </p:nvSpPr>
        <p:spPr>
          <a:xfrm>
            <a:off x="1395211" y="974746"/>
            <a:ext cx="9144000" cy="5490447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1</a:t>
            </a:r>
            <a:r>
              <a:rPr lang="pt-BR" dirty="0" smtClean="0"/>
              <a:t>. Distância </a:t>
            </a:r>
            <a:r>
              <a:rPr lang="pt-BR" dirty="0"/>
              <a:t>dos dois membros mais distantes:</a:t>
            </a:r>
          </a:p>
          <a:p>
            <a:r>
              <a:rPr lang="pt-BR" dirty="0" err="1" smtClean="0"/>
              <a:t>euclidianDistante</a:t>
            </a:r>
            <a:r>
              <a:rPr lang="pt-BR" dirty="0" smtClean="0"/>
              <a:t>([4.6,2.9],[6.7,3.1]) =2.1095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2. Distância dos dois membros mais próximos :</a:t>
            </a:r>
          </a:p>
          <a:p>
            <a:r>
              <a:rPr lang="pt-BR" dirty="0" err="1" smtClean="0"/>
              <a:t>euclidianDistante</a:t>
            </a:r>
            <a:r>
              <a:rPr lang="pt-BR" dirty="0" smtClean="0"/>
              <a:t>([5.0,3.0],[5.9,3.2]) =0.9219</a:t>
            </a:r>
          </a:p>
          <a:p>
            <a:endParaRPr lang="pt-BR" dirty="0" smtClean="0"/>
          </a:p>
          <a:p>
            <a:r>
              <a:rPr lang="pt-BR" dirty="0" smtClean="0"/>
              <a:t>3. Distância média de todos os pares</a:t>
            </a:r>
          </a:p>
          <a:p>
            <a:r>
              <a:rPr lang="pt-BR" dirty="0" err="1" smtClean="0"/>
              <a:t>avgEuclidianDistance</a:t>
            </a:r>
            <a:r>
              <a:rPr lang="pt-BR" dirty="0" smtClean="0"/>
              <a:t> = 1.4128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739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>
            <a:spLocks noGrp="1"/>
          </p:cNvSpPr>
          <p:nvPr>
            <p:ph type="subTitle" idx="1"/>
          </p:nvPr>
        </p:nvSpPr>
        <p:spPr>
          <a:xfrm>
            <a:off x="1395211" y="974747"/>
            <a:ext cx="9144000" cy="388058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4. O método “</a:t>
            </a:r>
            <a:r>
              <a:rPr lang="pt-BR" dirty="0" err="1" smtClean="0"/>
              <a:t>average</a:t>
            </a:r>
            <a:r>
              <a:rPr lang="pt-BR" dirty="0" smtClean="0"/>
              <a:t>” é mais robusto à ruídos, tendo em vista que mais pontos são considerados e os “</a:t>
            </a:r>
            <a:r>
              <a:rPr lang="pt-BR" dirty="0" err="1" smtClean="0"/>
              <a:t>outliers</a:t>
            </a:r>
            <a:r>
              <a:rPr lang="pt-BR" dirty="0" smtClean="0"/>
              <a:t>” que poderiam estar muito próximos ou distantes tem seu efeito reduzido</a:t>
            </a:r>
          </a:p>
        </p:txBody>
      </p:sp>
    </p:spTree>
    <p:extLst>
      <p:ext uri="{BB962C8B-B14F-4D97-AF65-F5344CB8AC3E}">
        <p14:creationId xmlns:p14="http://schemas.microsoft.com/office/powerpoint/2010/main" val="40185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623887"/>
            <a:ext cx="54292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1724" y="356561"/>
            <a:ext cx="9144000" cy="1655762"/>
          </a:xfrm>
        </p:spPr>
        <p:txBody>
          <a:bodyPr/>
          <a:lstStyle/>
          <a:p>
            <a:r>
              <a:rPr lang="pt-BR" dirty="0" smtClean="0"/>
              <a:t>Configuração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779257"/>
            <a:ext cx="10058400" cy="5009579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59026" y="6030119"/>
            <a:ext cx="122052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 smtClean="0"/>
              <a:t>Red</a:t>
            </a:r>
            <a:r>
              <a:rPr lang="pt-BR" dirty="0" smtClean="0"/>
              <a:t> cluster = (6.2,3.2)	</a:t>
            </a:r>
            <a:r>
              <a:rPr lang="pt-BR" dirty="0"/>
              <a:t> </a:t>
            </a:r>
            <a:r>
              <a:rPr lang="pt-BR" dirty="0" smtClean="0"/>
              <a:t>   	Green </a:t>
            </a:r>
            <a:r>
              <a:rPr lang="pt-BR" dirty="0"/>
              <a:t>cluster = </a:t>
            </a:r>
            <a:r>
              <a:rPr lang="pt-BR" dirty="0" smtClean="0"/>
              <a:t>(6.6,3.7) 	</a:t>
            </a:r>
            <a:r>
              <a:rPr lang="pt-BR" dirty="0"/>
              <a:t> </a:t>
            </a:r>
            <a:r>
              <a:rPr lang="pt-BR" dirty="0" smtClean="0"/>
              <a:t>       Blue </a:t>
            </a:r>
            <a:r>
              <a:rPr lang="pt-BR" dirty="0"/>
              <a:t>cluster = (</a:t>
            </a:r>
            <a:r>
              <a:rPr lang="pt-BR" dirty="0" smtClean="0"/>
              <a:t>6.5,3.0)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41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1724" y="356561"/>
            <a:ext cx="9144000" cy="1655762"/>
          </a:xfrm>
        </p:spPr>
        <p:txBody>
          <a:bodyPr/>
          <a:lstStyle/>
          <a:p>
            <a:r>
              <a:rPr lang="pt-BR" dirty="0" smtClean="0"/>
              <a:t>Primeira iteração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830213"/>
            <a:ext cx="10058400" cy="5009579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59026" y="6030119"/>
            <a:ext cx="122052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 smtClean="0"/>
              <a:t>Red</a:t>
            </a:r>
            <a:r>
              <a:rPr lang="pt-BR" dirty="0" smtClean="0"/>
              <a:t> cluster = (5.17,3.17)	</a:t>
            </a:r>
            <a:r>
              <a:rPr lang="pt-BR" dirty="0"/>
              <a:t> </a:t>
            </a:r>
            <a:r>
              <a:rPr lang="pt-BR" dirty="0" smtClean="0"/>
              <a:t>   Green </a:t>
            </a:r>
            <a:r>
              <a:rPr lang="pt-BR" dirty="0"/>
              <a:t>cluster = </a:t>
            </a:r>
            <a:r>
              <a:rPr lang="pt-BR" dirty="0" smtClean="0"/>
              <a:t>(5.5,4.2</a:t>
            </a:r>
            <a:r>
              <a:rPr lang="pt-BR" dirty="0"/>
              <a:t>) </a:t>
            </a:r>
            <a:r>
              <a:rPr lang="pt-BR" dirty="0" smtClean="0"/>
              <a:t>	</a:t>
            </a:r>
            <a:r>
              <a:rPr lang="pt-BR" dirty="0"/>
              <a:t> </a:t>
            </a:r>
            <a:r>
              <a:rPr lang="pt-BR" dirty="0" smtClean="0"/>
              <a:t>       Blue </a:t>
            </a:r>
            <a:r>
              <a:rPr lang="pt-BR" dirty="0"/>
              <a:t>cluster = (</a:t>
            </a:r>
            <a:r>
              <a:rPr lang="pt-BR" dirty="0" smtClean="0"/>
              <a:t>6.45,2.95)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2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1724" y="356561"/>
            <a:ext cx="9144000" cy="1655762"/>
          </a:xfrm>
        </p:spPr>
        <p:txBody>
          <a:bodyPr/>
          <a:lstStyle/>
          <a:p>
            <a:r>
              <a:rPr lang="pt-BR" dirty="0" smtClean="0"/>
              <a:t>Segunda iteração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9026" y="6030119"/>
            <a:ext cx="122052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 smtClean="0"/>
              <a:t>Red</a:t>
            </a:r>
            <a:r>
              <a:rPr lang="pt-BR" dirty="0" smtClean="0"/>
              <a:t> cluster = (4.8,3.05)	</a:t>
            </a:r>
            <a:r>
              <a:rPr lang="pt-BR" dirty="0"/>
              <a:t> </a:t>
            </a:r>
            <a:r>
              <a:rPr lang="pt-BR" dirty="0" smtClean="0"/>
              <a:t>   Green </a:t>
            </a:r>
            <a:r>
              <a:rPr lang="pt-BR" dirty="0"/>
              <a:t>cluster = </a:t>
            </a:r>
            <a:r>
              <a:rPr lang="pt-BR" dirty="0" smtClean="0"/>
              <a:t>(5.3,4.0) 	</a:t>
            </a:r>
            <a:r>
              <a:rPr lang="pt-BR" dirty="0"/>
              <a:t> </a:t>
            </a:r>
            <a:r>
              <a:rPr lang="pt-BR" dirty="0" smtClean="0"/>
              <a:t>       Blue </a:t>
            </a:r>
            <a:r>
              <a:rPr lang="pt-BR" dirty="0"/>
              <a:t>cluster = (</a:t>
            </a:r>
            <a:r>
              <a:rPr lang="pt-BR" dirty="0" smtClean="0"/>
              <a:t>6.2,3.025)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882288"/>
            <a:ext cx="10058400" cy="50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7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575" y="2378544"/>
            <a:ext cx="9144000" cy="1655762"/>
          </a:xfrm>
        </p:spPr>
        <p:txBody>
          <a:bodyPr/>
          <a:lstStyle/>
          <a:p>
            <a:r>
              <a:rPr lang="pt-BR" dirty="0" smtClean="0"/>
              <a:t>A partir da terceira iteração os clusters não mudam de lugar, dessa forma podemos concluir que são necessárias duas iterações para convergência</a:t>
            </a:r>
          </a:p>
        </p:txBody>
      </p:sp>
    </p:spTree>
    <p:extLst>
      <p:ext uri="{BB962C8B-B14F-4D97-AF65-F5344CB8AC3E}">
        <p14:creationId xmlns:p14="http://schemas.microsoft.com/office/powerpoint/2010/main" val="242632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09600"/>
            <a:ext cx="533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>
            <a:spLocks noGrp="1"/>
          </p:cNvSpPr>
          <p:nvPr>
            <p:ph type="subTitle" idx="1"/>
          </p:nvPr>
        </p:nvSpPr>
        <p:spPr>
          <a:xfrm>
            <a:off x="1395211" y="974747"/>
            <a:ext cx="9144000" cy="3906346"/>
          </a:xfrm>
        </p:spPr>
        <p:txBody>
          <a:bodyPr>
            <a:normAutofit/>
          </a:bodyPr>
          <a:lstStyle/>
          <a:p>
            <a:r>
              <a:rPr lang="pt-BR" dirty="0" smtClean="0"/>
              <a:t>Devemos descartar todos os casos em que há uma separação não linear, logo:</a:t>
            </a:r>
          </a:p>
          <a:p>
            <a:r>
              <a:rPr lang="pt-BR" dirty="0" smtClean="0"/>
              <a:t>A – A2</a:t>
            </a:r>
          </a:p>
          <a:p>
            <a:r>
              <a:rPr lang="pt-BR" dirty="0" smtClean="0"/>
              <a:t>B </a:t>
            </a:r>
            <a:r>
              <a:rPr lang="pt-BR" dirty="0"/>
              <a:t>– </a:t>
            </a:r>
            <a:r>
              <a:rPr lang="pt-BR" dirty="0" smtClean="0"/>
              <a:t>B2</a:t>
            </a:r>
            <a:endParaRPr lang="pt-BR" dirty="0"/>
          </a:p>
          <a:p>
            <a:r>
              <a:rPr lang="pt-BR" dirty="0" smtClean="0"/>
              <a:t>C </a:t>
            </a:r>
            <a:r>
              <a:rPr lang="pt-BR" dirty="0"/>
              <a:t>– </a:t>
            </a:r>
            <a:r>
              <a:rPr lang="pt-BR" dirty="0" smtClean="0"/>
              <a:t>C2</a:t>
            </a:r>
            <a:endParaRPr lang="pt-BR" dirty="0"/>
          </a:p>
          <a:p>
            <a:r>
              <a:rPr lang="pt-BR" dirty="0" smtClean="0"/>
              <a:t>D </a:t>
            </a:r>
            <a:r>
              <a:rPr lang="pt-BR" dirty="0"/>
              <a:t>– </a:t>
            </a:r>
            <a:r>
              <a:rPr lang="pt-BR" dirty="0" smtClean="0"/>
              <a:t>D1</a:t>
            </a:r>
            <a:endParaRPr lang="pt-BR" dirty="0"/>
          </a:p>
          <a:p>
            <a:r>
              <a:rPr lang="pt-BR" dirty="0" smtClean="0"/>
              <a:t>E </a:t>
            </a:r>
            <a:r>
              <a:rPr lang="pt-BR" dirty="0"/>
              <a:t>– </a:t>
            </a:r>
            <a:r>
              <a:rPr lang="pt-BR" dirty="0" smtClean="0"/>
              <a:t>E2</a:t>
            </a:r>
            <a:endParaRPr lang="pt-BR" dirty="0"/>
          </a:p>
          <a:p>
            <a:r>
              <a:rPr lang="pt-BR" dirty="0" smtClean="0"/>
              <a:t>F </a:t>
            </a:r>
            <a:r>
              <a:rPr lang="pt-BR" dirty="0"/>
              <a:t>– </a:t>
            </a:r>
            <a:r>
              <a:rPr lang="pt-BR" dirty="0" smtClean="0"/>
              <a:t>F2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658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73" y="0"/>
            <a:ext cx="8357315" cy="6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168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Exercício Clustering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mourao</dc:creator>
  <cp:lastModifiedBy>filipe mourao</cp:lastModifiedBy>
  <cp:revision>49</cp:revision>
  <dcterms:created xsi:type="dcterms:W3CDTF">2020-05-30T20:33:28Z</dcterms:created>
  <dcterms:modified xsi:type="dcterms:W3CDTF">2020-06-15T23:20:59Z</dcterms:modified>
</cp:coreProperties>
</file>