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58" r:id="rId8"/>
    <p:sldId id="265" r:id="rId9"/>
    <p:sldId id="267" r:id="rId10"/>
    <p:sldId id="26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41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93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8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60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7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53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67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15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28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28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9459-4842-4CA0-81E8-DECB7542DA83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05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9459-4842-4CA0-81E8-DECB7542DA83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72951-87E7-48CB-B968-A7E3C93C6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9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 RDL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121" y="3614917"/>
            <a:ext cx="9144000" cy="1655762"/>
          </a:xfrm>
        </p:spPr>
        <p:txBody>
          <a:bodyPr/>
          <a:lstStyle/>
          <a:p>
            <a:r>
              <a:rPr lang="pt-BR" dirty="0" smtClean="0"/>
              <a:t>Filipe Assis Mourão </a:t>
            </a:r>
          </a:p>
          <a:p>
            <a:r>
              <a:rPr lang="pt-BR" dirty="0" smtClean="0"/>
              <a:t>8988914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57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85288"/>
              </p:ext>
            </p:extLst>
          </p:nvPr>
        </p:nvGraphicFramePr>
        <p:xfrm>
          <a:off x="2719362" y="217526"/>
          <a:ext cx="6632813" cy="643923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69996"/>
                <a:gridCol w="1719618"/>
                <a:gridCol w="2743199"/>
              </a:tblGrid>
              <a:tr h="1083684">
                <a:tc gridSpan="3">
                  <a:txBody>
                    <a:bodyPr/>
                    <a:lstStyle/>
                    <a:p>
                      <a:pPr algn="ctr"/>
                      <a:r>
                        <a:rPr lang="pt-BR" sz="3200" baseline="0" noProof="0" dirty="0" smtClean="0">
                          <a:latin typeface="Arial" pitchFamily="34" charset="0"/>
                          <a:cs typeface="Arial" pitchFamily="34" charset="0"/>
                        </a:rPr>
                        <a:t>Iterações</a:t>
                      </a:r>
                      <a:r>
                        <a:rPr lang="en-US" sz="3200" baseline="0" dirty="0" smtClean="0">
                          <a:latin typeface="Arial" pitchFamily="34" charset="0"/>
                          <a:cs typeface="Arial" pitchFamily="34" charset="0"/>
                        </a:rPr>
                        <a:t> do algoritmo</a:t>
                      </a:r>
                      <a:endParaRPr lang="en-US" sz="3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100000">
                          <a:srgbClr val="0071B0"/>
                        </a:gs>
                        <a:gs pos="53000">
                          <a:srgbClr val="00609F"/>
                        </a:gs>
                        <a:gs pos="0">
                          <a:srgbClr val="002060"/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68472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27000">
                          <a:srgbClr val="F5FCFF"/>
                        </a:gs>
                        <a:gs pos="76000">
                          <a:srgbClr val="F2FCFF"/>
                        </a:gs>
                        <a:gs pos="100000">
                          <a:schemeClr val="bg1"/>
                        </a:gs>
                        <a:gs pos="50000">
                          <a:srgbClr val="D1F3FF"/>
                        </a:gs>
                        <a:gs pos="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Estado 1</a:t>
                      </a:r>
                      <a:endParaRPr lang="en-US" sz="1600" kern="1200" dirty="0">
                        <a:solidFill>
                          <a:srgbClr val="00206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27000">
                          <a:srgbClr val="F5FCFF"/>
                        </a:gs>
                        <a:gs pos="76000">
                          <a:srgbClr val="F2FCFF"/>
                        </a:gs>
                        <a:gs pos="100000">
                          <a:schemeClr val="bg1"/>
                        </a:gs>
                        <a:gs pos="50000">
                          <a:srgbClr val="D1F3FF"/>
                        </a:gs>
                        <a:gs pos="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Estado</a:t>
                      </a:r>
                      <a:r>
                        <a:rPr lang="en-US" sz="1600" kern="12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2</a:t>
                      </a:r>
                      <a:endParaRPr lang="en-US" sz="1600" kern="1200" dirty="0">
                        <a:solidFill>
                          <a:srgbClr val="00206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27000">
                          <a:srgbClr val="F5FCFF"/>
                        </a:gs>
                        <a:gs pos="76000">
                          <a:srgbClr val="F2FCFF"/>
                        </a:gs>
                        <a:gs pos="100000">
                          <a:schemeClr val="bg1"/>
                        </a:gs>
                        <a:gs pos="50000">
                          <a:srgbClr val="D1F3FF"/>
                        </a:gs>
                        <a:gs pos="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552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Iteração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  <a:endParaRPr lang="en-US" sz="1600" dirty="0" smtClean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52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Iteração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2 </a:t>
                      </a:r>
                      <a:endParaRPr lang="en-US" sz="1600" dirty="0" smtClean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3.5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520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Iteração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3</a:t>
                      </a:r>
                      <a:endParaRPr lang="en-US" sz="1600" dirty="0" smtClean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 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520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Iteração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4</a:t>
                      </a:r>
                      <a:endParaRPr lang="en-US" sz="16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4.1875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6496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Iteração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60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4.296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1.093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649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Iteração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8</a:t>
                      </a:r>
                      <a:endParaRPr lang="en-US" sz="1600" dirty="0" smtClean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4.386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1.187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52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Iteração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1600" dirty="0" smtClean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EEF4FF"/>
                        </a:gs>
                        <a:gs pos="0">
                          <a:srgbClr val="E1EB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4.4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27400">
                <a:tc gridSpan="3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3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6" y="365569"/>
            <a:ext cx="10156065" cy="573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3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6575" y="2378544"/>
            <a:ext cx="9144000" cy="1655762"/>
          </a:xfrm>
        </p:spPr>
        <p:txBody>
          <a:bodyPr/>
          <a:lstStyle/>
          <a:p>
            <a:r>
              <a:rPr lang="pt-BR" dirty="0" smtClean="0"/>
              <a:t>a) É possível chegar ao destino desejado com apenas 5 passos, o que maximiza à utilidade. Como nos foi pedido 12 passos, será escolhido uma sequência que engloba os 5 passos desejados:</a:t>
            </a:r>
          </a:p>
          <a:p>
            <a:r>
              <a:rPr lang="pt-BR" dirty="0" smtClean="0"/>
              <a:t>[R,R,U,U,L,L,R,L,R,R,U,R]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60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6575" y="2378544"/>
            <a:ext cx="9144000" cy="1655762"/>
          </a:xfrm>
        </p:spPr>
        <p:txBody>
          <a:bodyPr/>
          <a:lstStyle/>
          <a:p>
            <a:r>
              <a:rPr lang="pt-BR" dirty="0" smtClean="0"/>
              <a:t>b) Dado à sequência de ações, podemos agora escrever à história:</a:t>
            </a:r>
          </a:p>
          <a:p>
            <a:r>
              <a:rPr lang="pt-BR" dirty="0" smtClean="0"/>
              <a:t>(1,1),R, (1,2),R, (1,3),U, (2,3),U, (3,3),L, (3,2),L, (3,1),R, (3,2),L, (3,1),R, (3,2),R, (3,3),U, (3,3),R, (3,4)</a:t>
            </a:r>
          </a:p>
        </p:txBody>
      </p:sp>
    </p:spTree>
    <p:extLst>
      <p:ext uri="{BB962C8B-B14F-4D97-AF65-F5344CB8AC3E}">
        <p14:creationId xmlns:p14="http://schemas.microsoft.com/office/powerpoint/2010/main" val="242632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43696" y="2378544"/>
                <a:ext cx="9144000" cy="1655762"/>
              </a:xfrm>
            </p:spPr>
            <p:txBody>
              <a:bodyPr/>
              <a:lstStyle/>
              <a:p>
                <a:r>
                  <a:rPr lang="pt-BR" dirty="0"/>
                  <a:t>c</a:t>
                </a:r>
                <a:r>
                  <a:rPr lang="pt-BR" dirty="0" smtClean="0"/>
                  <a:t>) Para o cálculo  da probabilidade dessa historia, será considerado que o robô seguirá todas as instruções estabelecidas com probabilidade 0.8: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(0.8)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=0.0687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≅6,9%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43696" y="2378544"/>
                <a:ext cx="9144000" cy="1655762"/>
              </a:xfrm>
              <a:blipFill rotWithShape="0">
                <a:blip r:embed="rId2"/>
                <a:stretch>
                  <a:fillRect l="-400" t="-5147" r="-7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64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43696" y="2378544"/>
                <a:ext cx="9144000" cy="1655762"/>
              </a:xfrm>
            </p:spPr>
            <p:txBody>
              <a:bodyPr/>
              <a:lstStyle/>
              <a:p>
                <a:r>
                  <a:rPr lang="pt-BR" dirty="0" smtClean="0"/>
                  <a:t>d) Para o cálculo  da utilidade sabemos que o robô terá penalizações nos 12 movimentos que irá executar, além da recompensa ao chegar no destino: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=12∗−0. 04+1=0.52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43696" y="2378544"/>
                <a:ext cx="9144000" cy="1655762"/>
              </a:xfrm>
              <a:blipFill rotWithShape="0">
                <a:blip r:embed="rId2"/>
                <a:stretch>
                  <a:fillRect l="-867" t="-5147" r="-16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89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6" y="386367"/>
            <a:ext cx="10288788" cy="5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5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ítulo 2"/>
              <p:cNvSpPr txBox="1">
                <a:spLocks/>
              </p:cNvSpPr>
              <p:nvPr/>
            </p:nvSpPr>
            <p:spPr>
              <a:xfrm>
                <a:off x="1266423" y="2591872"/>
                <a:ext cx="9144000" cy="16557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 smtClean="0"/>
                  <a:t>Devemos escolher um critério de parada, o critério escolhido foi: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) −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</a:rPr>
                        <m:t>&lt;0.001</m:t>
                      </m:r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>
          <p:sp>
            <p:nvSpPr>
              <p:cNvPr id="4" name="Subtítul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23" y="2591872"/>
                <a:ext cx="9144000" cy="1655762"/>
              </a:xfrm>
              <a:prstGeom prst="rect">
                <a:avLst/>
              </a:prstGeom>
              <a:blipFill rotWithShape="0">
                <a:blip r:embed="rId2"/>
                <a:stretch>
                  <a:fillRect t="-51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21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3391" y="189135"/>
            <a:ext cx="9144000" cy="1655762"/>
          </a:xfrm>
        </p:spPr>
        <p:txBody>
          <a:bodyPr/>
          <a:lstStyle/>
          <a:p>
            <a:r>
              <a:rPr lang="pt-BR" dirty="0" smtClean="0"/>
              <a:t>Código </a:t>
            </a:r>
            <a:r>
              <a:rPr lang="pt-BR" dirty="0" err="1" smtClean="0"/>
              <a:t>python</a:t>
            </a:r>
            <a:r>
              <a:rPr lang="pt-BR" dirty="0" smtClean="0"/>
              <a:t> utilizado: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50" y="1109662"/>
            <a:ext cx="10058400" cy="424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15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do Office</vt:lpstr>
      <vt:lpstr>Exercício RDL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mourao</dc:creator>
  <cp:lastModifiedBy>filipe mourao</cp:lastModifiedBy>
  <cp:revision>35</cp:revision>
  <dcterms:created xsi:type="dcterms:W3CDTF">2020-05-30T20:33:28Z</dcterms:created>
  <dcterms:modified xsi:type="dcterms:W3CDTF">2020-06-13T15:17:54Z</dcterms:modified>
</cp:coreProperties>
</file>