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F0502020204030204" pitchFamily="2" charset="0"/>
      <p:regular r:id="rId11"/>
      <p:bold r:id="rId12"/>
      <p:italic r:id="rId13"/>
      <p:boldItalic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00c3d3c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d00c3d3c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00c3d3c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00c3d3c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00c3d3c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00c3d3c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00c3d3c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00c3d3c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00c3d3c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d00c3d3c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00c3d3c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00c3d3c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00c3d3c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d00c3d3c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Métodos Probabilísticos aplicados na Identificação de Fake News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016500"/>
            <a:ext cx="7951200" cy="15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91" dirty="0">
                <a:latin typeface="Trebuchet MS"/>
                <a:ea typeface="Trebuchet MS"/>
                <a:cs typeface="Trebuchet MS"/>
                <a:sym typeface="Trebuchet MS"/>
              </a:rPr>
              <a:t>Filipe Pina Sousa	| Nº 114196</a:t>
            </a:r>
            <a:endParaRPr sz="149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PT" sz="1491" dirty="0">
                <a:latin typeface="Trebuchet MS"/>
                <a:ea typeface="Trebuchet MS"/>
                <a:cs typeface="Trebuchet MS"/>
                <a:sym typeface="Trebuchet MS"/>
              </a:rPr>
              <a:t>Luís Oliveira	| Nº 98543</a:t>
            </a:r>
            <a:endParaRPr sz="149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Problemas Concretos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Deteção de Domínios confiáveis </a:t>
            </a:r>
            <a:r>
              <a:rPr lang="pt-PT" sz="1300" b="1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não confiáveis 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 dos domínios baseando-se em características como título e real.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da popularidade de artigos em grandes volumes de dados: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quais artigos são mais ou menos populares.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Deteção de notícias similares: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artigos com mensagens parecidas para alertar sobre padrões de disseminação de fake news.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Naïve Bayes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Algoritmo de classificação baseado em probabilidade condicional.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Assume independência entre características (ex.: título e domínio).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Classificação de domínios como </a:t>
            </a:r>
            <a:r>
              <a:rPr lang="pt-PT" sz="13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confiáveis</a:t>
            </a: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pt-PT" sz="13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 confiáveis</a:t>
            </a: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 partir do número de notícias confiáveis ou não.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Fluxo de decisão com entradas: </a:t>
            </a:r>
            <a:r>
              <a:rPr lang="pt-PT" sz="1300">
                <a:solidFill>
                  <a:srgbClr val="188038"/>
                </a:solidFill>
                <a:latin typeface="Trebuchet MS"/>
                <a:ea typeface="Trebuchet MS"/>
                <a:cs typeface="Trebuchet MS"/>
                <a:sym typeface="Trebuchet MS"/>
              </a:rPr>
              <a:t>[Título (hash), Domínio (hash)] → Classe (Confiável/Não Confiável)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Bloom Filter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Estrutura de dados probabilística para verificar de acordo com o num_tweets.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Evitar processar notícias pouco conhecidas.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“Gráfico com o Bloom Filter com slots preenchidos para artigos processados” ?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MinHash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Técnica para estimar similaridade Jaccard entre conjuntos de dados (ex.: textos).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assinaturas hash compactas para acelerar comparações.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Aplicação: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Identificar artigos com mensagens similares.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Detectar padrões de disseminação de informações falsas.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3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Visual:</a:t>
            </a:r>
            <a:endParaRPr sz="13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pt-PT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Tabela com duas notícias e os valores das assinaturas hash → Similaridade Jaccard.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Integração dos Métodos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Pipeline do Sistema: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Classifica o domínio como </a:t>
            </a:r>
            <a:r>
              <a:rPr lang="pt-PT" sz="19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confiável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ou </a:t>
            </a:r>
            <a:r>
              <a:rPr lang="pt-PT" sz="1900" i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não confiável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MinHash: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Calcula a similaridade entre artigos para identificar padrões e duplicações.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AutoNum type="arabicPeriod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Bloom Filter: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Verifica se a notícia é popular.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Fluxo da Aplicação: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Notícia → Naïve Bayes → MinHash → Bloom Filter → Decisão.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Dados e Resultados Esperados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pt-PT" sz="1900">
                <a:solidFill>
                  <a:srgbClr val="188038"/>
                </a:solidFill>
                <a:latin typeface="Trebuchet MS"/>
                <a:ea typeface="Trebuchet MS"/>
                <a:cs typeface="Trebuchet MS"/>
                <a:sym typeface="Trebuchet MS"/>
              </a:rPr>
              <a:t>FakeNewsNet.csv</a:t>
            </a: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título, domínio, URL, e número de tweets.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Resultados esperados:</a:t>
            </a:r>
            <a:endParaRPr sz="19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Precisão na classificação de notícias como fama e veracidade.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Redução no processamento de artigos duplicados.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○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Identificação de artigos similares para análise de padrões.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Trebuchet MS"/>
                <a:ea typeface="Trebuchet MS"/>
                <a:cs typeface="Trebuchet MS"/>
                <a:sym typeface="Trebuchet MS"/>
              </a:rPr>
              <a:t>Trabalho Futuro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Gráfico para: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Accuracy do classificador Naïve Bayes.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Redução no número de artigos processados devido ao Bloom Filter.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Taxa de similaridade detectada entre artigos.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Melhorar: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MinHash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pt-PT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Testes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Apresentação no Ecrã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Roboto</vt:lpstr>
      <vt:lpstr>Trebuchet MS</vt:lpstr>
      <vt:lpstr>Geometric</vt:lpstr>
      <vt:lpstr>Métodos Probabilísticos aplicados na Identificação de Fake News</vt:lpstr>
      <vt:lpstr>Problemas Concretos</vt:lpstr>
      <vt:lpstr>Naïve Bayes</vt:lpstr>
      <vt:lpstr>Bloom Filter</vt:lpstr>
      <vt:lpstr>MinHash</vt:lpstr>
      <vt:lpstr>Integração dos Métodos</vt:lpstr>
      <vt:lpstr>Dados e Resultados Esperados</vt:lpstr>
      <vt:lpstr>Trabalho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Filipe Sousa</cp:lastModifiedBy>
  <cp:revision>1</cp:revision>
  <dcterms:modified xsi:type="dcterms:W3CDTF">2024-12-09T20:18:44Z</dcterms:modified>
</cp:coreProperties>
</file>